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 id="2147483735" r:id="rId3"/>
    <p:sldMasterId id="2147483747" r:id="rId4"/>
    <p:sldMasterId id="2147483795" r:id="rId5"/>
  </p:sldMasterIdLst>
  <p:notesMasterIdLst>
    <p:notesMasterId r:id="rId53"/>
  </p:notesMasterIdLst>
  <p:sldIdLst>
    <p:sldId id="281" r:id="rId6"/>
    <p:sldId id="485" r:id="rId7"/>
    <p:sldId id="463" r:id="rId8"/>
    <p:sldId id="486" r:id="rId9"/>
    <p:sldId id="487" r:id="rId10"/>
    <p:sldId id="488" r:id="rId11"/>
    <p:sldId id="490" r:id="rId12"/>
    <p:sldId id="491" r:id="rId13"/>
    <p:sldId id="492" r:id="rId14"/>
    <p:sldId id="493" r:id="rId15"/>
    <p:sldId id="494" r:id="rId16"/>
    <p:sldId id="495" r:id="rId17"/>
    <p:sldId id="496" r:id="rId18"/>
    <p:sldId id="497" r:id="rId19"/>
    <p:sldId id="498" r:id="rId20"/>
    <p:sldId id="499" r:id="rId21"/>
    <p:sldId id="500" r:id="rId22"/>
    <p:sldId id="501" r:id="rId23"/>
    <p:sldId id="502" r:id="rId24"/>
    <p:sldId id="504" r:id="rId25"/>
    <p:sldId id="505" r:id="rId26"/>
    <p:sldId id="506" r:id="rId27"/>
    <p:sldId id="482" r:id="rId28"/>
    <p:sldId id="435" r:id="rId29"/>
    <p:sldId id="438" r:id="rId30"/>
    <p:sldId id="439" r:id="rId31"/>
    <p:sldId id="455" r:id="rId32"/>
    <p:sldId id="457" r:id="rId33"/>
    <p:sldId id="458" r:id="rId34"/>
    <p:sldId id="460" r:id="rId35"/>
    <p:sldId id="461" r:id="rId36"/>
    <p:sldId id="440" r:id="rId37"/>
    <p:sldId id="444" r:id="rId38"/>
    <p:sldId id="454" r:id="rId39"/>
    <p:sldId id="479" r:id="rId40"/>
    <p:sldId id="465" r:id="rId41"/>
    <p:sldId id="467" r:id="rId42"/>
    <p:sldId id="471" r:id="rId43"/>
    <p:sldId id="480" r:id="rId44"/>
    <p:sldId id="481" r:id="rId45"/>
    <p:sldId id="446" r:id="rId46"/>
    <p:sldId id="483" r:id="rId47"/>
    <p:sldId id="484" r:id="rId48"/>
    <p:sldId id="476" r:id="rId49"/>
    <p:sldId id="477" r:id="rId50"/>
    <p:sldId id="451" r:id="rId51"/>
    <p:sldId id="450" r:id="rId52"/>
  </p:sldIdLst>
  <p:sldSz cx="9144000" cy="5143500" type="screen16x9"/>
  <p:notesSz cx="6858000" cy="9144000"/>
  <p:defaultTextStyle>
    <a:defPPr>
      <a:defRPr lang="zh-CN"/>
    </a:defPPr>
    <a:lvl1pPr marL="0" algn="l" defTabSz="914248" rtl="0" eaLnBrk="1" latinLnBrk="0" hangingPunct="1">
      <a:defRPr sz="1800" kern="1200">
        <a:solidFill>
          <a:schemeClr val="tx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2" algn="l" defTabSz="914248" rtl="0" eaLnBrk="1" latinLnBrk="0" hangingPunct="1">
      <a:defRPr sz="1800" kern="1200">
        <a:solidFill>
          <a:schemeClr val="tx1"/>
        </a:solidFill>
        <a:latin typeface="+mn-lt"/>
        <a:ea typeface="+mn-ea"/>
        <a:cs typeface="+mn-cs"/>
      </a:defRPr>
    </a:lvl4pPr>
    <a:lvl5pPr marL="1828496" algn="l" defTabSz="914248" rtl="0" eaLnBrk="1" latinLnBrk="0" hangingPunct="1">
      <a:defRPr sz="1800" kern="1200">
        <a:solidFill>
          <a:schemeClr val="tx1"/>
        </a:solidFill>
        <a:latin typeface="+mn-lt"/>
        <a:ea typeface="+mn-ea"/>
        <a:cs typeface="+mn-cs"/>
      </a:defRPr>
    </a:lvl5pPr>
    <a:lvl6pPr marL="2285618" algn="l" defTabSz="914248" rtl="0" eaLnBrk="1" latinLnBrk="0" hangingPunct="1">
      <a:defRPr sz="1800" kern="1200">
        <a:solidFill>
          <a:schemeClr val="tx1"/>
        </a:solidFill>
        <a:latin typeface="+mn-lt"/>
        <a:ea typeface="+mn-ea"/>
        <a:cs typeface="+mn-cs"/>
      </a:defRPr>
    </a:lvl6pPr>
    <a:lvl7pPr marL="2742744"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B122"/>
    <a:srgbClr val="FF6600"/>
    <a:srgbClr val="468676"/>
    <a:srgbClr val="184756"/>
    <a:srgbClr val="23806D"/>
    <a:srgbClr val="194756"/>
    <a:srgbClr val="FF4D54"/>
    <a:srgbClr val="271AA2"/>
    <a:srgbClr val="29008E"/>
    <a:srgbClr val="6B27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69" autoAdjust="0"/>
    <p:restoredTop sz="87346"/>
  </p:normalViewPr>
  <p:slideViewPr>
    <p:cSldViewPr showGuides="1">
      <p:cViewPr>
        <p:scale>
          <a:sx n="120" d="100"/>
          <a:sy n="120" d="100"/>
        </p:scale>
        <p:origin x="1016" y="32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notesMaster" Target="notesMasters/notes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7557B0-E93F-4311-89AF-EB9A6073FED5}" type="datetimeFigureOut">
              <a:rPr lang="zh-CN" altLang="en-US" smtClean="0"/>
              <a:pPr/>
              <a:t>2017/4/19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F746C5-338F-4BB5-AB73-02AB8338D49F}" type="slidenum">
              <a:rPr lang="zh-CN" altLang="en-US" smtClean="0"/>
              <a:pPr/>
              <a:t>‹#›</a:t>
            </a:fld>
            <a:endParaRPr lang="zh-CN" altLang="en-US"/>
          </a:p>
        </p:txBody>
      </p:sp>
    </p:spTree>
    <p:extLst>
      <p:ext uri="{BB962C8B-B14F-4D97-AF65-F5344CB8AC3E}">
        <p14:creationId xmlns:p14="http://schemas.microsoft.com/office/powerpoint/2010/main" val="396340723"/>
      </p:ext>
    </p:extLst>
  </p:cSld>
  <p:clrMap bg1="lt1" tx1="dk1" bg2="lt2" tx2="dk2" accent1="accent1" accent2="accent2" accent3="accent3" accent4="accent4" accent5="accent5" accent6="accent6" hlink="hlink" folHlink="folHlink"/>
  <p:notesStyle>
    <a:lvl1pPr marL="0" algn="l" defTabSz="914248" rtl="0" eaLnBrk="1" latinLnBrk="0" hangingPunct="1">
      <a:defRPr sz="1200" kern="1200">
        <a:solidFill>
          <a:schemeClr val="tx1"/>
        </a:solidFill>
        <a:latin typeface="+mn-lt"/>
        <a:ea typeface="+mn-ea"/>
        <a:cs typeface="+mn-cs"/>
      </a:defRPr>
    </a:lvl1pPr>
    <a:lvl2pPr marL="457124" algn="l" defTabSz="914248" rtl="0" eaLnBrk="1" latinLnBrk="0" hangingPunct="1">
      <a:defRPr sz="1200" kern="1200">
        <a:solidFill>
          <a:schemeClr val="tx1"/>
        </a:solidFill>
        <a:latin typeface="+mn-lt"/>
        <a:ea typeface="+mn-ea"/>
        <a:cs typeface="+mn-cs"/>
      </a:defRPr>
    </a:lvl2pPr>
    <a:lvl3pPr marL="914248" algn="l" defTabSz="914248" rtl="0" eaLnBrk="1" latinLnBrk="0" hangingPunct="1">
      <a:defRPr sz="1200" kern="1200">
        <a:solidFill>
          <a:schemeClr val="tx1"/>
        </a:solidFill>
        <a:latin typeface="+mn-lt"/>
        <a:ea typeface="+mn-ea"/>
        <a:cs typeface="+mn-cs"/>
      </a:defRPr>
    </a:lvl3pPr>
    <a:lvl4pPr marL="1371372" algn="l" defTabSz="914248" rtl="0" eaLnBrk="1" latinLnBrk="0" hangingPunct="1">
      <a:defRPr sz="1200" kern="1200">
        <a:solidFill>
          <a:schemeClr val="tx1"/>
        </a:solidFill>
        <a:latin typeface="+mn-lt"/>
        <a:ea typeface="+mn-ea"/>
        <a:cs typeface="+mn-cs"/>
      </a:defRPr>
    </a:lvl4pPr>
    <a:lvl5pPr marL="1828496" algn="l" defTabSz="914248" rtl="0" eaLnBrk="1" latinLnBrk="0" hangingPunct="1">
      <a:defRPr sz="1200" kern="1200">
        <a:solidFill>
          <a:schemeClr val="tx1"/>
        </a:solidFill>
        <a:latin typeface="+mn-lt"/>
        <a:ea typeface="+mn-ea"/>
        <a:cs typeface="+mn-cs"/>
      </a:defRPr>
    </a:lvl5pPr>
    <a:lvl6pPr marL="2285618" algn="l" defTabSz="914248" rtl="0" eaLnBrk="1" latinLnBrk="0" hangingPunct="1">
      <a:defRPr sz="1200" kern="1200">
        <a:solidFill>
          <a:schemeClr val="tx1"/>
        </a:solidFill>
        <a:latin typeface="+mn-lt"/>
        <a:ea typeface="+mn-ea"/>
        <a:cs typeface="+mn-cs"/>
      </a:defRPr>
    </a:lvl6pPr>
    <a:lvl7pPr marL="2742744" algn="l" defTabSz="914248" rtl="0" eaLnBrk="1" latinLnBrk="0" hangingPunct="1">
      <a:defRPr sz="1200" kern="1200">
        <a:solidFill>
          <a:schemeClr val="tx1"/>
        </a:solidFill>
        <a:latin typeface="+mn-lt"/>
        <a:ea typeface="+mn-ea"/>
        <a:cs typeface="+mn-cs"/>
      </a:defRPr>
    </a:lvl7pPr>
    <a:lvl8pPr marL="3199866" algn="l" defTabSz="914248" rtl="0" eaLnBrk="1" latinLnBrk="0" hangingPunct="1">
      <a:defRPr sz="1200" kern="1200">
        <a:solidFill>
          <a:schemeClr val="tx1"/>
        </a:solidFill>
        <a:latin typeface="+mn-lt"/>
        <a:ea typeface="+mn-ea"/>
        <a:cs typeface="+mn-cs"/>
      </a:defRPr>
    </a:lvl8pPr>
    <a:lvl9pPr marL="3656990" algn="l" defTabSz="91424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2F746C5-338F-4BB5-AB73-02AB8338D49F}" type="slidenum">
              <a:rPr lang="zh-CN" altLang="en-US" smtClean="0"/>
              <a:pPr/>
              <a:t>1</a:t>
            </a:fld>
            <a:endParaRPr lang="zh-CN" altLang="en-US"/>
          </a:p>
        </p:txBody>
      </p:sp>
    </p:spTree>
    <p:extLst>
      <p:ext uri="{BB962C8B-B14F-4D97-AF65-F5344CB8AC3E}">
        <p14:creationId xmlns:p14="http://schemas.microsoft.com/office/powerpoint/2010/main" val="1107580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2F746C5-338F-4BB5-AB73-02AB8338D49F}" type="slidenum">
              <a:rPr lang="zh-CN" altLang="en-US" smtClean="0"/>
              <a:pPr/>
              <a:t>37</a:t>
            </a:fld>
            <a:endParaRPr lang="zh-CN" altLang="en-US"/>
          </a:p>
        </p:txBody>
      </p:sp>
    </p:spTree>
    <p:extLst>
      <p:ext uri="{BB962C8B-B14F-4D97-AF65-F5344CB8AC3E}">
        <p14:creationId xmlns:p14="http://schemas.microsoft.com/office/powerpoint/2010/main" val="412990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2F746C5-338F-4BB5-AB73-02AB8338D49F}" type="slidenum">
              <a:rPr lang="zh-CN" altLang="en-US" smtClean="0"/>
              <a:pPr/>
              <a:t>38</a:t>
            </a:fld>
            <a:endParaRPr lang="zh-CN" altLang="en-US"/>
          </a:p>
        </p:txBody>
      </p:sp>
    </p:spTree>
    <p:extLst>
      <p:ext uri="{BB962C8B-B14F-4D97-AF65-F5344CB8AC3E}">
        <p14:creationId xmlns:p14="http://schemas.microsoft.com/office/powerpoint/2010/main" val="233879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2F746C5-338F-4BB5-AB73-02AB8338D49F}" type="slidenum">
              <a:rPr lang="zh-CN" altLang="en-US" smtClean="0"/>
              <a:pPr/>
              <a:t>40</a:t>
            </a:fld>
            <a:endParaRPr lang="zh-CN" altLang="en-US"/>
          </a:p>
        </p:txBody>
      </p:sp>
    </p:spTree>
    <p:extLst>
      <p:ext uri="{BB962C8B-B14F-4D97-AF65-F5344CB8AC3E}">
        <p14:creationId xmlns:p14="http://schemas.microsoft.com/office/powerpoint/2010/main" val="78388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2F746C5-338F-4BB5-AB73-02AB8338D49F}" type="slidenum">
              <a:rPr lang="zh-CN" altLang="en-US" smtClean="0"/>
              <a:pPr/>
              <a:t>41</a:t>
            </a:fld>
            <a:endParaRPr lang="zh-CN" altLang="en-US"/>
          </a:p>
        </p:txBody>
      </p:sp>
    </p:spTree>
    <p:extLst>
      <p:ext uri="{BB962C8B-B14F-4D97-AF65-F5344CB8AC3E}">
        <p14:creationId xmlns:p14="http://schemas.microsoft.com/office/powerpoint/2010/main" val="4134105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2F746C5-338F-4BB5-AB73-02AB8338D49F}" type="slidenum">
              <a:rPr lang="zh-CN" altLang="en-US" smtClean="0">
                <a:solidFill>
                  <a:prstClr val="black"/>
                </a:solidFill>
              </a:rPr>
              <a:pPr/>
              <a:t>42</a:t>
            </a:fld>
            <a:endParaRPr lang="zh-CN" altLang="en-US">
              <a:solidFill>
                <a:prstClr val="black"/>
              </a:solidFill>
            </a:endParaRPr>
          </a:p>
        </p:txBody>
      </p:sp>
    </p:spTree>
    <p:extLst>
      <p:ext uri="{BB962C8B-B14F-4D97-AF65-F5344CB8AC3E}">
        <p14:creationId xmlns:p14="http://schemas.microsoft.com/office/powerpoint/2010/main" val="1272469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2F746C5-338F-4BB5-AB73-02AB8338D49F}" type="slidenum">
              <a:rPr lang="zh-CN" altLang="en-US" smtClean="0">
                <a:solidFill>
                  <a:prstClr val="black"/>
                </a:solidFill>
              </a:rPr>
              <a:pPr/>
              <a:t>43</a:t>
            </a:fld>
            <a:endParaRPr lang="zh-CN" altLang="en-US">
              <a:solidFill>
                <a:prstClr val="black"/>
              </a:solidFill>
            </a:endParaRPr>
          </a:p>
        </p:txBody>
      </p:sp>
    </p:spTree>
    <p:extLst>
      <p:ext uri="{BB962C8B-B14F-4D97-AF65-F5344CB8AC3E}">
        <p14:creationId xmlns:p14="http://schemas.microsoft.com/office/powerpoint/2010/main" val="3781055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2F746C5-338F-4BB5-AB73-02AB8338D49F}" type="slidenum">
              <a:rPr lang="zh-CN" altLang="en-US" smtClean="0"/>
              <a:pPr/>
              <a:t>44</a:t>
            </a:fld>
            <a:endParaRPr lang="zh-CN" altLang="en-US"/>
          </a:p>
        </p:txBody>
      </p:sp>
    </p:spTree>
    <p:extLst>
      <p:ext uri="{BB962C8B-B14F-4D97-AF65-F5344CB8AC3E}">
        <p14:creationId xmlns:p14="http://schemas.microsoft.com/office/powerpoint/2010/main" val="2865235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2F746C5-338F-4BB5-AB73-02AB8338D49F}" type="slidenum">
              <a:rPr lang="zh-CN" altLang="en-US" smtClean="0"/>
              <a:pPr/>
              <a:t>45</a:t>
            </a:fld>
            <a:endParaRPr lang="zh-CN" altLang="en-US"/>
          </a:p>
        </p:txBody>
      </p:sp>
    </p:spTree>
    <p:extLst>
      <p:ext uri="{BB962C8B-B14F-4D97-AF65-F5344CB8AC3E}">
        <p14:creationId xmlns:p14="http://schemas.microsoft.com/office/powerpoint/2010/main" val="2605289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2F746C5-338F-4BB5-AB73-02AB8338D49F}" type="slidenum">
              <a:rPr lang="zh-CN" altLang="en-US" smtClean="0"/>
              <a:pPr/>
              <a:t>46</a:t>
            </a:fld>
            <a:endParaRPr lang="zh-CN" altLang="en-US"/>
          </a:p>
        </p:txBody>
      </p:sp>
    </p:spTree>
    <p:extLst>
      <p:ext uri="{BB962C8B-B14F-4D97-AF65-F5344CB8AC3E}">
        <p14:creationId xmlns:p14="http://schemas.microsoft.com/office/powerpoint/2010/main" val="3581647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t>随着现代科技的发展，读者获取资源的方式越来越趋于终端化，他们对电子资源的利用程度大大提高，但是，传统的馆藏纸本图书只能满足</a:t>
            </a:r>
            <a:r>
              <a:rPr lang="en-US" altLang="zh-CN" dirty="0"/>
              <a:t>45%</a:t>
            </a:r>
            <a:r>
              <a:rPr lang="zh-CN" altLang="en-US" dirty="0"/>
              <a:t>读者的需求，另外</a:t>
            </a:r>
            <a:r>
              <a:rPr lang="en-US" altLang="zh-CN" dirty="0"/>
              <a:t>55%</a:t>
            </a:r>
            <a:r>
              <a:rPr lang="en-US" altLang="en-US" dirty="0">
                <a:ea typeface="宋体" charset="0"/>
              </a:rPr>
              <a:t>读者的需求可能会由于学校馆藏副本的限制，或者经费不足没有办法买全所有学科图书的关系而得不到满足，那么，</a:t>
            </a:r>
            <a:r>
              <a:rPr lang="en-US" altLang="en-US" dirty="0" smtClean="0">
                <a:ea typeface="宋体" charset="0"/>
              </a:rPr>
              <a:t>这个时候我们就可以使用电子图书来对此做一个补充</a:t>
            </a:r>
            <a:r>
              <a:rPr lang="en-US" altLang="en-US" dirty="0">
                <a:ea typeface="宋体" charset="0"/>
              </a:rPr>
              <a:t>，将我们的馆藏纸本和电子图书相结合，尽可能的满足所有读者的需求。</a:t>
            </a:r>
            <a:endParaRPr lang="zh-CN" altLang="en-US" dirty="0"/>
          </a:p>
        </p:txBody>
      </p:sp>
      <p:sp>
        <p:nvSpPr>
          <p:cNvPr id="46083"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fld id="{1BCDD791-1EDB-9E42-B4BD-223F00650A97}" type="slidenum">
              <a:rPr lang="zh-CN" altLang="en-US"/>
              <a:pPr/>
              <a:t>2</a:t>
            </a:fld>
            <a:endParaRPr lang="zh-CN" altLang="en-US"/>
          </a:p>
        </p:txBody>
      </p:sp>
    </p:spTree>
    <p:extLst>
      <p:ext uri="{BB962C8B-B14F-4D97-AF65-F5344CB8AC3E}">
        <p14:creationId xmlns:p14="http://schemas.microsoft.com/office/powerpoint/2010/main" val="1284123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2F746C5-338F-4BB5-AB73-02AB8338D49F}" type="slidenum">
              <a:rPr lang="zh-CN" altLang="en-US" smtClean="0"/>
              <a:pPr/>
              <a:t>3</a:t>
            </a:fld>
            <a:endParaRPr lang="zh-CN" altLang="en-US"/>
          </a:p>
        </p:txBody>
      </p:sp>
    </p:spTree>
    <p:extLst>
      <p:ext uri="{BB962C8B-B14F-4D97-AF65-F5344CB8AC3E}">
        <p14:creationId xmlns:p14="http://schemas.microsoft.com/office/powerpoint/2010/main" val="2281406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p>
        </p:txBody>
      </p:sp>
      <p:sp>
        <p:nvSpPr>
          <p:cNvPr id="48131"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fld id="{13997090-4493-9147-B493-0018A0FC5248}" type="slidenum">
              <a:rPr lang="zh-CN" altLang="en-US"/>
              <a:pPr/>
              <a:t>4</a:t>
            </a:fld>
            <a:endParaRPr lang="zh-CN" altLang="en-US"/>
          </a:p>
        </p:txBody>
      </p:sp>
    </p:spTree>
    <p:extLst>
      <p:ext uri="{BB962C8B-B14F-4D97-AF65-F5344CB8AC3E}">
        <p14:creationId xmlns:p14="http://schemas.microsoft.com/office/powerpoint/2010/main" val="227068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2F746C5-338F-4BB5-AB73-02AB8338D49F}" type="slidenum">
              <a:rPr lang="zh-CN" altLang="en-US" smtClean="0"/>
              <a:pPr/>
              <a:t>23</a:t>
            </a:fld>
            <a:endParaRPr lang="zh-CN" altLang="en-US"/>
          </a:p>
        </p:txBody>
      </p:sp>
    </p:spTree>
    <p:extLst>
      <p:ext uri="{BB962C8B-B14F-4D97-AF65-F5344CB8AC3E}">
        <p14:creationId xmlns:p14="http://schemas.microsoft.com/office/powerpoint/2010/main" val="2273702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2F746C5-338F-4BB5-AB73-02AB8338D49F}" type="slidenum">
              <a:rPr lang="zh-CN" altLang="en-US" smtClean="0"/>
              <a:pPr/>
              <a:t>25</a:t>
            </a:fld>
            <a:endParaRPr lang="zh-CN" altLang="en-US"/>
          </a:p>
        </p:txBody>
      </p:sp>
    </p:spTree>
    <p:extLst>
      <p:ext uri="{BB962C8B-B14F-4D97-AF65-F5344CB8AC3E}">
        <p14:creationId xmlns:p14="http://schemas.microsoft.com/office/powerpoint/2010/main" val="2332628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2F746C5-338F-4BB5-AB73-02AB8338D49F}" type="slidenum">
              <a:rPr lang="zh-CN" altLang="en-US" smtClean="0"/>
              <a:pPr/>
              <a:t>29</a:t>
            </a:fld>
            <a:endParaRPr lang="zh-CN" altLang="en-US"/>
          </a:p>
        </p:txBody>
      </p:sp>
    </p:spTree>
    <p:extLst>
      <p:ext uri="{BB962C8B-B14F-4D97-AF65-F5344CB8AC3E}">
        <p14:creationId xmlns:p14="http://schemas.microsoft.com/office/powerpoint/2010/main" val="947707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2F746C5-338F-4BB5-AB73-02AB8338D49F}" type="slidenum">
              <a:rPr lang="zh-CN" altLang="en-US" smtClean="0"/>
              <a:pPr/>
              <a:t>32</a:t>
            </a:fld>
            <a:endParaRPr lang="zh-CN" altLang="en-US"/>
          </a:p>
        </p:txBody>
      </p:sp>
    </p:spTree>
    <p:extLst>
      <p:ext uri="{BB962C8B-B14F-4D97-AF65-F5344CB8AC3E}">
        <p14:creationId xmlns:p14="http://schemas.microsoft.com/office/powerpoint/2010/main" val="3104023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2F746C5-338F-4BB5-AB73-02AB8338D49F}" type="slidenum">
              <a:rPr lang="zh-CN" altLang="en-US" smtClean="0"/>
              <a:pPr/>
              <a:t>36</a:t>
            </a:fld>
            <a:endParaRPr lang="zh-CN" altLang="en-US"/>
          </a:p>
        </p:txBody>
      </p:sp>
    </p:spTree>
    <p:extLst>
      <p:ext uri="{BB962C8B-B14F-4D97-AF65-F5344CB8AC3E}">
        <p14:creationId xmlns:p14="http://schemas.microsoft.com/office/powerpoint/2010/main" val="1937719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png"/><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png"/><Relationship Id="rId1" Type="http://schemas.openxmlformats.org/officeDocument/2006/relationships/slideMaster" Target="../slideMasters/slideMaster3.xml"/><Relationship Id="rId2" Type="http://schemas.openxmlformats.org/officeDocument/2006/relationships/image" Target="../media/image6.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png"/><Relationship Id="rId1" Type="http://schemas.openxmlformats.org/officeDocument/2006/relationships/slideMaster" Target="../slideMasters/slideMaster4.xml"/><Relationship Id="rId2"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33"/>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24" indent="0" algn="ctr">
              <a:buNone/>
              <a:defRPr>
                <a:solidFill>
                  <a:schemeClr val="tx1">
                    <a:tint val="75000"/>
                  </a:schemeClr>
                </a:solidFill>
              </a:defRPr>
            </a:lvl2pPr>
            <a:lvl3pPr marL="914248" indent="0" algn="ctr">
              <a:buNone/>
              <a:defRPr>
                <a:solidFill>
                  <a:schemeClr val="tx1">
                    <a:tint val="75000"/>
                  </a:schemeClr>
                </a:solidFill>
              </a:defRPr>
            </a:lvl3pPr>
            <a:lvl4pPr marL="1371372" indent="0" algn="ctr">
              <a:buNone/>
              <a:defRPr>
                <a:solidFill>
                  <a:schemeClr val="tx1">
                    <a:tint val="75000"/>
                  </a:schemeClr>
                </a:solidFill>
              </a:defRPr>
            </a:lvl4pPr>
            <a:lvl5pPr marL="1828496" indent="0" algn="ctr">
              <a:buNone/>
              <a:defRPr>
                <a:solidFill>
                  <a:schemeClr val="tx1">
                    <a:tint val="75000"/>
                  </a:schemeClr>
                </a:solidFill>
              </a:defRPr>
            </a:lvl5pPr>
            <a:lvl6pPr marL="2285618" indent="0" algn="ctr">
              <a:buNone/>
              <a:defRPr>
                <a:solidFill>
                  <a:schemeClr val="tx1">
                    <a:tint val="75000"/>
                  </a:schemeClr>
                </a:solidFill>
              </a:defRPr>
            </a:lvl6pPr>
            <a:lvl7pPr marL="2742744" indent="0" algn="ctr">
              <a:buNone/>
              <a:defRPr>
                <a:solidFill>
                  <a:schemeClr val="tx1">
                    <a:tint val="75000"/>
                  </a:schemeClr>
                </a:solidFill>
              </a:defRPr>
            </a:lvl7pPr>
            <a:lvl8pPr marL="3199866" indent="0" algn="ctr">
              <a:buNone/>
              <a:defRPr>
                <a:solidFill>
                  <a:schemeClr val="tx1">
                    <a:tint val="75000"/>
                  </a:schemeClr>
                </a:solidFill>
              </a:defRPr>
            </a:lvl8pPr>
            <a:lvl9pPr marL="365699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6CD0053-2E79-45BD-85C4-6CEF55658ACB}" type="datetimeFigureOut">
              <a:rPr lang="zh-CN" altLang="en-US" smtClean="0"/>
              <a:pPr/>
              <a:t>2017/4/19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4563663-C45D-4513-B210-D6473870C04E}" type="slidenum">
              <a:rPr lang="zh-CN" altLang="en-US" smtClean="0"/>
              <a:pPr/>
              <a:t>‹#›</a:t>
            </a:fld>
            <a:endParaRPr lang="zh-CN" altLang="en-US"/>
          </a:p>
        </p:txBody>
      </p:sp>
    </p:spTree>
    <p:extLst>
      <p:ext uri="{BB962C8B-B14F-4D97-AF65-F5344CB8AC3E}">
        <p14:creationId xmlns:p14="http://schemas.microsoft.com/office/powerpoint/2010/main" val="3079471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6CD0053-2E79-45BD-85C4-6CEF55658ACB}" type="datetimeFigureOut">
              <a:rPr lang="zh-CN" altLang="en-US" smtClean="0"/>
              <a:pPr/>
              <a:t>2017/4/19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4563663-C45D-4513-B210-D6473870C04E}" type="slidenum">
              <a:rPr lang="zh-CN" altLang="en-US" smtClean="0"/>
              <a:pPr/>
              <a:t>‹#›</a:t>
            </a:fld>
            <a:endParaRPr lang="zh-CN" altLang="en-US"/>
          </a:p>
        </p:txBody>
      </p:sp>
    </p:spTree>
    <p:extLst>
      <p:ext uri="{BB962C8B-B14F-4D97-AF65-F5344CB8AC3E}">
        <p14:creationId xmlns:p14="http://schemas.microsoft.com/office/powerpoint/2010/main" val="906733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6CD0053-2E79-45BD-85C4-6CEF55658ACB}" type="datetimeFigureOut">
              <a:rPr lang="zh-CN" altLang="en-US" smtClean="0"/>
              <a:pPr/>
              <a:t>2017/4/19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4563663-C45D-4513-B210-D6473870C04E}" type="slidenum">
              <a:rPr lang="zh-CN" altLang="en-US" smtClean="0"/>
              <a:pPr/>
              <a:t>‹#›</a:t>
            </a:fld>
            <a:endParaRPr lang="zh-CN" altLang="en-US"/>
          </a:p>
        </p:txBody>
      </p:sp>
    </p:spTree>
    <p:extLst>
      <p:ext uri="{BB962C8B-B14F-4D97-AF65-F5344CB8AC3E}">
        <p14:creationId xmlns:p14="http://schemas.microsoft.com/office/powerpoint/2010/main" val="4179610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440" y="1675586"/>
            <a:ext cx="6281777" cy="1019397"/>
          </a:xfrm>
        </p:spPr>
        <p:txBody>
          <a:bodyPr anchor="ctr" anchorCtr="0">
            <a:noAutofit/>
          </a:bodyPr>
          <a:lstStyle>
            <a:lvl1pPr>
              <a:lnSpc>
                <a:spcPct val="90000"/>
              </a:lnSpc>
              <a:defRPr sz="5000" baseline="0">
                <a:solidFill>
                  <a:schemeClr val="bg1">
                    <a:alpha val="99000"/>
                  </a:schemeClr>
                </a:solidFill>
                <a:latin typeface="Segoe UI Light" pitchFamily="34" charset="0"/>
              </a:defRPr>
            </a:lvl1pPr>
          </a:lstStyle>
          <a:p>
            <a:r>
              <a:rPr lang="en-US" dirty="0" smtClean="0"/>
              <a:t>Title Here</a:t>
            </a:r>
            <a:endParaRPr lang="en-US" dirty="0"/>
          </a:p>
        </p:txBody>
      </p:sp>
      <p:sp>
        <p:nvSpPr>
          <p:cNvPr id="7" name="Text Placeholder 6"/>
          <p:cNvSpPr>
            <a:spLocks noGrp="1"/>
          </p:cNvSpPr>
          <p:nvPr>
            <p:ph type="body" sz="quarter" idx="11" hasCustomPrompt="1"/>
          </p:nvPr>
        </p:nvSpPr>
        <p:spPr>
          <a:xfrm>
            <a:off x="389442" y="3459264"/>
            <a:ext cx="4091815" cy="858697"/>
          </a:xfrm>
        </p:spPr>
        <p:txBody>
          <a:bodyPr/>
          <a:lstStyle>
            <a:lvl1pPr marL="0" indent="0">
              <a:buFont typeface="Arial" pitchFamily="34" charset="0"/>
              <a:buNone/>
              <a:defRPr sz="1800">
                <a:solidFill>
                  <a:schemeClr val="bg1">
                    <a:alpha val="98000"/>
                  </a:schemeClr>
                </a:solidFill>
                <a:latin typeface="+mj-lt"/>
              </a:defRPr>
            </a:lvl1pPr>
            <a:lvl2pPr marL="345267" indent="0">
              <a:buFont typeface="Arial" pitchFamily="34" charset="0"/>
              <a:buNone/>
              <a:defRPr/>
            </a:lvl2pPr>
            <a:lvl3pPr marL="641726" indent="0">
              <a:buFont typeface="Arial" pitchFamily="34" charset="0"/>
              <a:buNone/>
              <a:defRPr/>
            </a:lvl3pPr>
            <a:lvl4pPr marL="944136" indent="0">
              <a:buFont typeface="Arial" pitchFamily="34" charset="0"/>
              <a:buNone/>
              <a:defRPr/>
            </a:lvl4pPr>
            <a:lvl5pPr marL="1203679" indent="0">
              <a:buFont typeface="Arial" pitchFamily="34" charset="0"/>
              <a:buNone/>
              <a:defRPr/>
            </a:lvl5pPr>
          </a:lstStyle>
          <a:p>
            <a:pPr lvl="0"/>
            <a:r>
              <a:rPr lang="en-US" dirty="0" smtClean="0"/>
              <a:t>Name</a:t>
            </a:r>
          </a:p>
          <a:p>
            <a:pPr lvl="0"/>
            <a:r>
              <a:rPr lang="en-US" dirty="0" smtClean="0"/>
              <a:t>Title</a:t>
            </a:r>
          </a:p>
          <a:p>
            <a:pPr lvl="0"/>
            <a:r>
              <a:rPr lang="en-US" dirty="0" smtClean="0"/>
              <a:t>Microsoft Corporation</a:t>
            </a:r>
          </a:p>
        </p:txBody>
      </p:sp>
    </p:spTree>
    <p:extLst>
      <p:ext uri="{BB962C8B-B14F-4D97-AF65-F5344CB8AC3E}">
        <p14:creationId xmlns:p14="http://schemas.microsoft.com/office/powerpoint/2010/main" val="1056212267"/>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llouts - JB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 Placeholder 4"/>
          <p:cNvSpPr>
            <a:spLocks noGrp="1"/>
          </p:cNvSpPr>
          <p:nvPr>
            <p:ph type="body" sz="quarter" idx="10"/>
          </p:nvPr>
        </p:nvSpPr>
        <p:spPr>
          <a:xfrm>
            <a:off x="3849707" y="2453640"/>
            <a:ext cx="4667989" cy="713016"/>
          </a:xfrm>
        </p:spPr>
        <p:txBody>
          <a:bodyPr/>
          <a:lstStyle>
            <a:lvl1pPr marL="2382" indent="0">
              <a:spcBef>
                <a:spcPts val="0"/>
              </a:spcBef>
              <a:spcAft>
                <a:spcPts val="675"/>
              </a:spcAft>
              <a:buSzPct val="80000"/>
              <a:buFont typeface="Arial" pitchFamily="34" charset="0"/>
              <a:buNone/>
              <a:defRPr sz="3000" spc="-75" baseline="0">
                <a:solidFill>
                  <a:schemeClr val="bg1"/>
                </a:solidFill>
                <a:latin typeface="Segoe UI Light" pitchFamily="34" charset="0"/>
              </a:defRPr>
            </a:lvl1pPr>
            <a:lvl2pPr marL="2382" indent="0">
              <a:spcBef>
                <a:spcPts val="0"/>
              </a:spcBef>
              <a:buSzPct val="80000"/>
              <a:buFont typeface="Arial" pitchFamily="34" charset="0"/>
              <a:buNone/>
              <a:defRPr sz="1500" spc="-38" baseline="0">
                <a:solidFill>
                  <a:schemeClr val="bg1"/>
                </a:solidFill>
              </a:defRPr>
            </a:lvl2pPr>
            <a:lvl3pPr marL="944136" indent="-302410">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3pPr>
            <a:lvl4pPr marL="1203679" indent="-259547">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4pPr>
            <a:lvl5pPr marL="1456087" indent="-252404">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dirty="0" smtClean="0"/>
              <a:t>Click to edit Master text styles</a:t>
            </a:r>
          </a:p>
          <a:p>
            <a:pPr lvl="1"/>
            <a:r>
              <a:rPr lang="en-US" dirty="0" smtClean="0"/>
              <a:t>Second level</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27491" y="4733850"/>
            <a:ext cx="1214559" cy="291299"/>
          </a:xfrm>
          <a:prstGeom prst="rect">
            <a:avLst/>
          </a:prstGeom>
        </p:spPr>
      </p:pic>
    </p:spTree>
    <p:extLst>
      <p:ext uri="{BB962C8B-B14F-4D97-AF65-F5344CB8AC3E}">
        <p14:creationId xmlns:p14="http://schemas.microsoft.com/office/powerpoint/2010/main" val="6076974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par>
                                <p:cTn id="8" presetID="10" presetClass="exit" presetSubtype="0" fill="hold" nodeType="withEffect">
                                  <p:stCondLst>
                                    <p:cond delay="2500"/>
                                  </p:stCondLst>
                                  <p:childTnLst>
                                    <p:animEffect transition="out" filter="fade">
                                      <p:cBhvr>
                                        <p:cTn id="9" dur="1750"/>
                                        <p:tgtEl>
                                          <p:spTgt spid="3"/>
                                        </p:tgtEl>
                                      </p:cBhvr>
                                    </p:animEffect>
                                    <p:set>
                                      <p:cBhvr>
                                        <p:cTn id="10" dur="1" fill="hold">
                                          <p:stCondLst>
                                            <p:cond delay="17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gram Blank - JBS">
    <p:spTree>
      <p:nvGrpSpPr>
        <p:cNvPr id="1" name=""/>
        <p:cNvGrpSpPr/>
        <p:nvPr/>
      </p:nvGrpSpPr>
      <p:grpSpPr>
        <a:xfrm>
          <a:off x="0" y="0"/>
          <a:ext cx="0" cy="0"/>
          <a:chOff x="0" y="0"/>
          <a:chExt cx="0" cy="0"/>
        </a:xfrm>
      </p:grpSpPr>
      <p:sp>
        <p:nvSpPr>
          <p:cNvPr id="8" name="Rectangle 7"/>
          <p:cNvSpPr/>
          <p:nvPr userDrawn="1"/>
        </p:nvSpPr>
        <p:spPr bwMode="auto">
          <a:xfrm>
            <a:off x="0" y="0"/>
            <a:ext cx="9161958" cy="5143500"/>
          </a:xfrm>
          <a:prstGeom prst="rect">
            <a:avLst/>
          </a:prstGeom>
          <a:solidFill>
            <a:srgbClr val="000000">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4" tIns="34288" rIns="68574" bIns="34288" numCol="1" rtlCol="0" anchor="ctr" anchorCtr="0" compatLnSpc="1">
            <a:prstTxWarp prst="textNoShape">
              <a:avLst/>
            </a:prstTxWarp>
          </a:bodyPr>
          <a:lstStyle/>
          <a:p>
            <a:pPr algn="ctr" defTabSz="685552" fontAlgn="base">
              <a:spcBef>
                <a:spcPct val="0"/>
              </a:spcBef>
              <a:spcAft>
                <a:spcPct val="0"/>
              </a:spcAft>
            </a:pPr>
            <a:endParaRPr lang="en-US" sz="1700" dirty="0" smtClean="0">
              <a:gradFill>
                <a:gsLst>
                  <a:gs pos="0">
                    <a:srgbClr val="FFFFFF"/>
                  </a:gs>
                  <a:gs pos="100000">
                    <a:srgbClr val="FFFFFF"/>
                  </a:gs>
                </a:gsLst>
                <a:lin ang="5400000" scaled="0"/>
              </a:gra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7491" y="4733850"/>
            <a:ext cx="1214559" cy="291299"/>
          </a:xfrm>
          <a:prstGeom prst="rect">
            <a:avLst/>
          </a:prstGeom>
        </p:spPr>
      </p:pic>
    </p:spTree>
    <p:extLst>
      <p:ext uri="{BB962C8B-B14F-4D97-AF65-F5344CB8AC3E}">
        <p14:creationId xmlns:p14="http://schemas.microsoft.com/office/powerpoint/2010/main" val="1682845392"/>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 Slide - JBS">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7491" y="4733850"/>
            <a:ext cx="1214559" cy="291299"/>
          </a:xfrm>
          <a:prstGeom prst="rect">
            <a:avLst/>
          </a:prstGeom>
        </p:spPr>
      </p:pic>
    </p:spTree>
    <p:extLst>
      <p:ext uri="{BB962C8B-B14F-4D97-AF65-F5344CB8AC3E}">
        <p14:creationId xmlns:p14="http://schemas.microsoft.com/office/powerpoint/2010/main" val="4151684532"/>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436" y="302083"/>
            <a:ext cx="8363938" cy="567848"/>
          </a:xfrm>
        </p:spPr>
        <p:txBody>
          <a:bodyPr/>
          <a:lstStyle>
            <a:lvl1pPr>
              <a:defRPr sz="4100">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89436" y="1027896"/>
            <a:ext cx="8363938" cy="713016"/>
          </a:xfrm>
        </p:spPr>
        <p:txBody>
          <a:bodyPr/>
          <a:lstStyle>
            <a:lvl1pPr marL="2382" indent="0">
              <a:spcBef>
                <a:spcPts val="0"/>
              </a:spcBef>
              <a:spcAft>
                <a:spcPts val="675"/>
              </a:spcAft>
              <a:buSzPct val="80000"/>
              <a:buFont typeface="Arial" pitchFamily="34" charset="0"/>
              <a:buNone/>
              <a:defRPr sz="3000" spc="-75" baseline="0">
                <a:solidFill>
                  <a:schemeClr val="bg1"/>
                </a:solidFill>
                <a:latin typeface="Segoe UI Light" pitchFamily="34" charset="0"/>
              </a:defRPr>
            </a:lvl1pPr>
            <a:lvl2pPr marL="2382" indent="0">
              <a:spcBef>
                <a:spcPts val="0"/>
              </a:spcBef>
              <a:buSzPct val="80000"/>
              <a:buFont typeface="Arial" pitchFamily="34" charset="0"/>
              <a:buNone/>
              <a:defRPr sz="1500" spc="-38" baseline="0">
                <a:solidFill>
                  <a:schemeClr val="bg1"/>
                </a:solidFill>
              </a:defRPr>
            </a:lvl2pPr>
            <a:lvl3pPr marL="944136" indent="-302410">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203679" indent="-25954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456087" indent="-252404">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dirty="0" smtClean="0"/>
              <a:t>Click to edit Master text styles</a:t>
            </a:r>
          </a:p>
          <a:p>
            <a:pPr lvl="1"/>
            <a:r>
              <a:rPr lang="en-US" dirty="0" smtClean="0"/>
              <a:t>Second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9272" y="4825388"/>
            <a:ext cx="897513" cy="103584"/>
          </a:xfrm>
          <a:prstGeom prst="rect">
            <a:avLst/>
          </a:prstGeom>
        </p:spPr>
      </p:pic>
      <p:sp>
        <p:nvSpPr>
          <p:cNvPr id="8" name="Rectangle 7"/>
          <p:cNvSpPr/>
          <p:nvPr userDrawn="1"/>
        </p:nvSpPr>
        <p:spPr bwMode="auto">
          <a:xfrm>
            <a:off x="0" y="9"/>
            <a:ext cx="9144000" cy="3428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4" tIns="34288" rIns="68574" bIns="34288" numCol="1" rtlCol="0" anchor="ctr" anchorCtr="0" compatLnSpc="1">
            <a:prstTxWarp prst="textNoShape">
              <a:avLst/>
            </a:prstTxWarp>
          </a:bodyPr>
          <a:lstStyle/>
          <a:p>
            <a:pPr algn="ctr" defTabSz="685552" fontAlgn="base">
              <a:spcBef>
                <a:spcPct val="0"/>
              </a:spcBef>
              <a:spcAft>
                <a:spcPct val="0"/>
              </a:spcAft>
            </a:pPr>
            <a:endParaRPr lang="en-US" sz="1700" dirty="0" smtClean="0">
              <a:gradFill>
                <a:gsLst>
                  <a:gs pos="0">
                    <a:srgbClr val="FFFFFF"/>
                  </a:gs>
                  <a:gs pos="100000">
                    <a:srgbClr val="FFFFFF"/>
                  </a:gs>
                </a:gsLst>
                <a:lin ang="5400000" scaled="0"/>
              </a:gradFill>
            </a:endParaRPr>
          </a:p>
        </p:txBody>
      </p:sp>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l="49222"/>
          <a:stretch/>
        </p:blipFill>
        <p:spPr>
          <a:xfrm rot="10800000">
            <a:off x="8519058" y="-6206"/>
            <a:ext cx="634666" cy="626024"/>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7601740" y="-6206"/>
            <a:ext cx="1249882" cy="626024"/>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6684419" y="-6206"/>
            <a:ext cx="1249882" cy="626024"/>
          </a:xfrm>
          <a:prstGeom prst="rect">
            <a:avLst/>
          </a:prstGeom>
        </p:spPr>
      </p:pic>
    </p:spTree>
    <p:extLst>
      <p:ext uri="{BB962C8B-B14F-4D97-AF65-F5344CB8AC3E}">
        <p14:creationId xmlns:p14="http://schemas.microsoft.com/office/powerpoint/2010/main" val="1518916673"/>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mo Background -JB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7491" y="4733850"/>
            <a:ext cx="1214559" cy="291299"/>
          </a:xfrm>
          <a:prstGeom prst="rect">
            <a:avLst/>
          </a:prstGeom>
        </p:spPr>
      </p:pic>
      <p:sp>
        <p:nvSpPr>
          <p:cNvPr id="12" name="Rectangle 11"/>
          <p:cNvSpPr/>
          <p:nvPr userDrawn="1"/>
        </p:nvSpPr>
        <p:spPr bwMode="auto">
          <a:xfrm>
            <a:off x="1690797" y="1841423"/>
            <a:ext cx="7453207" cy="1578628"/>
          </a:xfrm>
          <a:prstGeom prst="rect">
            <a:avLst/>
          </a:prstGeom>
          <a:solidFill>
            <a:srgbClr val="00AEEF">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411467" tIns="34288" rIns="68574" bIns="34288" numCol="1" rtlCol="0" anchor="ctr" anchorCtr="0" compatLnSpc="1">
            <a:prstTxWarp prst="textNoShape">
              <a:avLst/>
            </a:prstTxWarp>
          </a:bodyPr>
          <a:lstStyle/>
          <a:p>
            <a:pPr defTabSz="685552" fontAlgn="base">
              <a:spcBef>
                <a:spcPct val="0"/>
              </a:spcBef>
              <a:spcAft>
                <a:spcPct val="0"/>
              </a:spcAft>
            </a:pPr>
            <a:endParaRPr lang="en-US" sz="5000" dirty="0">
              <a:gradFill>
                <a:gsLst>
                  <a:gs pos="0">
                    <a:srgbClr val="FFFFFF"/>
                  </a:gs>
                  <a:gs pos="100000">
                    <a:srgbClr val="FFFFFF"/>
                  </a:gs>
                </a:gsLst>
                <a:lin ang="5400000" scaled="0"/>
              </a:gradFill>
              <a:latin typeface="メイリオ" pitchFamily="50" charset="-128"/>
              <a:ea typeface="メイリオ" pitchFamily="50" charset="-128"/>
            </a:endParaRPr>
          </a:p>
        </p:txBody>
      </p:sp>
      <p:grpSp>
        <p:nvGrpSpPr>
          <p:cNvPr id="13" name="Group 12"/>
          <p:cNvGrpSpPr/>
          <p:nvPr userDrawn="1"/>
        </p:nvGrpSpPr>
        <p:grpSpPr>
          <a:xfrm>
            <a:off x="0" y="1841423"/>
            <a:ext cx="1690793" cy="1578628"/>
            <a:chOff x="-1" y="2455231"/>
            <a:chExt cx="2253803" cy="2104837"/>
          </a:xfrm>
        </p:grpSpPr>
        <p:sp>
          <p:nvSpPr>
            <p:cNvPr id="17" name="Rectangle 16"/>
            <p:cNvSpPr/>
            <p:nvPr/>
          </p:nvSpPr>
          <p:spPr bwMode="auto">
            <a:xfrm>
              <a:off x="-1" y="2455231"/>
              <a:ext cx="2253803" cy="2104837"/>
            </a:xfrm>
            <a:prstGeom prst="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182880" numCol="1" rtlCol="0" anchor="b" anchorCtr="0" compatLnSpc="1">
              <a:prstTxWarp prst="textNoShape">
                <a:avLst/>
              </a:prstTxWarp>
            </a:bodyPr>
            <a:lstStyle/>
            <a:p>
              <a:pPr algn="ctr" defTabSz="685552" fontAlgn="base">
                <a:spcBef>
                  <a:spcPct val="0"/>
                </a:spcBef>
                <a:spcAft>
                  <a:spcPct val="0"/>
                </a:spcAft>
              </a:pPr>
              <a:r>
                <a:rPr lang="en-US" sz="1700" dirty="0" smtClean="0">
                  <a:gradFill>
                    <a:gsLst>
                      <a:gs pos="0">
                        <a:srgbClr val="FFFFFF"/>
                      </a:gs>
                      <a:gs pos="100000">
                        <a:srgbClr val="FFFFFF"/>
                      </a:gs>
                    </a:gsLst>
                    <a:lin ang="5400000" scaled="0"/>
                  </a:gradFill>
                </a:rPr>
                <a:t>demo</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988" y="2847133"/>
              <a:ext cx="1140731" cy="1140731"/>
            </a:xfrm>
            <a:prstGeom prst="rect">
              <a:avLst/>
            </a:prstGeom>
          </p:spPr>
        </p:pic>
      </p:grpSp>
    </p:spTree>
    <p:extLst>
      <p:ext uri="{BB962C8B-B14F-4D97-AF65-F5344CB8AC3E}">
        <p14:creationId xmlns:p14="http://schemas.microsoft.com/office/powerpoint/2010/main" val="1714132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par>
                                <p:cTn id="8" presetID="2" presetClass="entr" presetSubtype="8" fill="hold" nodeType="withEffect">
                                  <p:stCondLst>
                                    <p:cond delay="75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0-#ppt_w/2"/>
                                          </p:val>
                                        </p:tav>
                                        <p:tav tm="100000">
                                          <p:val>
                                            <p:strVal val="#ppt_x"/>
                                          </p:val>
                                        </p:tav>
                                      </p:tavLst>
                                    </p:anim>
                                    <p:anim calcmode="lin" valueType="num">
                                      <p:cBhvr additive="base">
                                        <p:cTn id="11" dur="500" fill="hold"/>
                                        <p:tgtEl>
                                          <p:spTgt spid="13"/>
                                        </p:tgtEl>
                                        <p:attrNameLst>
                                          <p:attrName>ppt_y</p:attrName>
                                        </p:attrNameLst>
                                      </p:cBhvr>
                                      <p:tavLst>
                                        <p:tav tm="0">
                                          <p:val>
                                            <p:strVal val="#ppt_y"/>
                                          </p:val>
                                        </p:tav>
                                        <p:tav tm="100000">
                                          <p:val>
                                            <p:strVal val="#ppt_y"/>
                                          </p:val>
                                        </p:tav>
                                      </p:tavLst>
                                    </p:anim>
                                  </p:childTnLst>
                                </p:cTn>
                              </p:par>
                              <p:par>
                                <p:cTn id="12" presetID="16" presetClass="entr" presetSubtype="42" fill="hold" grpId="0" nodeType="withEffect">
                                  <p:stCondLst>
                                    <p:cond delay="1750"/>
                                  </p:stCondLst>
                                  <p:childTnLst>
                                    <p:set>
                                      <p:cBhvr>
                                        <p:cTn id="13" dur="1" fill="hold">
                                          <p:stCondLst>
                                            <p:cond delay="0"/>
                                          </p:stCondLst>
                                        </p:cTn>
                                        <p:tgtEl>
                                          <p:spTgt spid="12"/>
                                        </p:tgtEl>
                                        <p:attrNameLst>
                                          <p:attrName>style.visibility</p:attrName>
                                        </p:attrNameLst>
                                      </p:cBhvr>
                                      <p:to>
                                        <p:strVal val="visible"/>
                                      </p:to>
                                    </p:set>
                                    <p:animEffect transition="in" filter="barn(outHorizontal)">
                                      <p:cBhvr>
                                        <p:cTn id="14" dur="750"/>
                                        <p:tgtEl>
                                          <p:spTgt spid="12"/>
                                        </p:tgtEl>
                                      </p:cBhvr>
                                    </p:animEffect>
                                  </p:childTnLst>
                                </p:cTn>
                              </p:par>
                              <p:par>
                                <p:cTn id="15" presetID="10" presetClass="exit" presetSubtype="0" fill="hold" grpId="1" nodeType="withEffect">
                                  <p:stCondLst>
                                    <p:cond delay="250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allouts - JB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389436" y="302083"/>
            <a:ext cx="8363938" cy="567848"/>
          </a:xfrm>
        </p:spPr>
        <p:txBody>
          <a:bodyPr/>
          <a:lstStyle>
            <a:lvl1pPr>
              <a:defRPr sz="4100">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89436" y="1027896"/>
            <a:ext cx="8363938" cy="713016"/>
          </a:xfrm>
        </p:spPr>
        <p:txBody>
          <a:bodyPr/>
          <a:lstStyle>
            <a:lvl1pPr marL="2382" indent="0">
              <a:spcBef>
                <a:spcPts val="0"/>
              </a:spcBef>
              <a:spcAft>
                <a:spcPts val="675"/>
              </a:spcAft>
              <a:buSzPct val="80000"/>
              <a:buFont typeface="Arial" pitchFamily="34" charset="0"/>
              <a:buNone/>
              <a:defRPr sz="3000" spc="-75" baseline="0">
                <a:solidFill>
                  <a:schemeClr val="bg1"/>
                </a:solidFill>
                <a:latin typeface="Segoe UI Light" pitchFamily="34" charset="0"/>
              </a:defRPr>
            </a:lvl1pPr>
            <a:lvl2pPr marL="2382" indent="0">
              <a:spcBef>
                <a:spcPts val="0"/>
              </a:spcBef>
              <a:buSzPct val="80000"/>
              <a:buFont typeface="Arial" pitchFamily="34" charset="0"/>
              <a:buNone/>
              <a:defRPr sz="1500" spc="-38" baseline="0">
                <a:solidFill>
                  <a:schemeClr val="bg1"/>
                </a:solidFill>
              </a:defRPr>
            </a:lvl2pPr>
            <a:lvl3pPr marL="944136" indent="-302410">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3pPr>
            <a:lvl4pPr marL="1203679" indent="-259547">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4pPr>
            <a:lvl5pPr marL="1456087" indent="-252404">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dirty="0" smtClean="0"/>
              <a:t>Click to edit Master text styles</a:t>
            </a:r>
          </a:p>
          <a:p>
            <a:pPr lvl="1"/>
            <a:r>
              <a:rPr lang="en-US" dirty="0" smtClean="0"/>
              <a:t>Second level</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27491" y="4733850"/>
            <a:ext cx="1214559" cy="291299"/>
          </a:xfrm>
          <a:prstGeom prst="rect">
            <a:avLst/>
          </a:prstGeom>
        </p:spPr>
      </p:pic>
    </p:spTree>
    <p:extLst>
      <p:ext uri="{BB962C8B-B14F-4D97-AF65-F5344CB8AC3E}">
        <p14:creationId xmlns:p14="http://schemas.microsoft.com/office/powerpoint/2010/main" val="3969941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par>
                                <p:cTn id="8" presetID="10" presetClass="exit" presetSubtype="0" fill="hold" nodeType="withEffect">
                                  <p:stCondLst>
                                    <p:cond delay="2500"/>
                                  </p:stCondLst>
                                  <p:childTnLst>
                                    <p:animEffect transition="out" filter="fade">
                                      <p:cBhvr>
                                        <p:cTn id="9" dur="1750"/>
                                        <p:tgtEl>
                                          <p:spTgt spid="3"/>
                                        </p:tgtEl>
                                      </p:cBhvr>
                                    </p:animEffect>
                                    <p:set>
                                      <p:cBhvr>
                                        <p:cTn id="10" dur="1" fill="hold">
                                          <p:stCondLst>
                                            <p:cond delay="17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randing">
    <p:spTree>
      <p:nvGrpSpPr>
        <p:cNvPr id="1" name=""/>
        <p:cNvGrpSpPr/>
        <p:nvPr/>
      </p:nvGrpSpPr>
      <p:grpSpPr>
        <a:xfrm>
          <a:off x="0" y="0"/>
          <a:ext cx="0" cy="0"/>
          <a:chOff x="0" y="0"/>
          <a:chExt cx="0" cy="0"/>
        </a:xfrm>
      </p:grpSpPr>
      <p:sp>
        <p:nvSpPr>
          <p:cNvPr id="4" name="Rectangle 3"/>
          <p:cNvSpPr/>
          <p:nvPr userDrawn="1"/>
        </p:nvSpPr>
        <p:spPr bwMode="auto">
          <a:xfrm>
            <a:off x="0" y="0"/>
            <a:ext cx="9161958" cy="5143500"/>
          </a:xfrm>
          <a:prstGeom prst="rect">
            <a:avLst/>
          </a:prstGeom>
          <a:solidFill>
            <a:srgbClr val="000000">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4" tIns="34288" rIns="68574" bIns="34288" numCol="1" rtlCol="0" anchor="ctr" anchorCtr="0" compatLnSpc="1">
            <a:prstTxWarp prst="textNoShape">
              <a:avLst/>
            </a:prstTxWarp>
          </a:bodyPr>
          <a:lstStyle/>
          <a:p>
            <a:pPr algn="ctr" defTabSz="685552" fontAlgn="base">
              <a:spcBef>
                <a:spcPct val="0"/>
              </a:spcBef>
              <a:spcAft>
                <a:spcPct val="0"/>
              </a:spcAft>
            </a:pPr>
            <a:endParaRPr lang="en-US" sz="1700" dirty="0" smtClean="0">
              <a:gradFill>
                <a:gsLst>
                  <a:gs pos="0">
                    <a:srgbClr val="FFFFFF"/>
                  </a:gs>
                  <a:gs pos="100000">
                    <a:srgbClr val="FFFFFF"/>
                  </a:gs>
                </a:gsLst>
                <a:lin ang="5400000" scaled="0"/>
              </a:gradFill>
            </a:endParaRPr>
          </a:p>
        </p:txBody>
      </p:sp>
      <p:pic>
        <p:nvPicPr>
          <p:cNvPr id="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3241725" y="2355206"/>
            <a:ext cx="2660550" cy="433089"/>
          </a:xfrm>
          <a:prstGeom prst="rect">
            <a:avLst/>
          </a:prstGeom>
          <a:noFill/>
          <a:ln>
            <a:noFill/>
          </a:ln>
        </p:spPr>
      </p:pic>
      <p:sp>
        <p:nvSpPr>
          <p:cNvPr id="3" name="Text Box 3"/>
          <p:cNvSpPr txBox="1">
            <a:spLocks noChangeArrowheads="1"/>
          </p:cNvSpPr>
          <p:nvPr userDrawn="1"/>
        </p:nvSpPr>
        <p:spPr bwMode="blackWhite">
          <a:xfrm>
            <a:off x="381000" y="4562681"/>
            <a:ext cx="8382000" cy="300068"/>
          </a:xfrm>
          <a:prstGeom prst="rect">
            <a:avLst/>
          </a:prstGeom>
          <a:noFill/>
          <a:ln w="12700">
            <a:noFill/>
            <a:miter lim="800000"/>
            <a:headEnd type="none" w="sm" len="sm"/>
            <a:tailEnd type="none" w="sm" len="sm"/>
          </a:ln>
          <a:effectLst/>
        </p:spPr>
        <p:txBody>
          <a:bodyPr vert="horz" wrap="square" lIns="68566" tIns="34283" rIns="68566" bIns="34283" numCol="1" anchor="t" anchorCtr="0" compatLnSpc="1">
            <a:prstTxWarp prst="textNoShape">
              <a:avLst/>
            </a:prstTxWarp>
            <a:spAutoFit/>
          </a:bodyPr>
          <a:lstStyle/>
          <a:p>
            <a:pPr algn="ctr" defTabSz="685552" eaLnBrk="0" hangingPunct="0"/>
            <a:r>
              <a:rPr lang="en-US" sz="500" dirty="0">
                <a:solidFill>
                  <a:srgbClr val="FFFFFF">
                    <a:alpha val="99000"/>
                  </a:srgbClr>
                </a:solidFill>
                <a:cs typeface="Arial" charset="0"/>
              </a:rPr>
              <a:t>© </a:t>
            </a:r>
            <a:r>
              <a:rPr lang="en-US" sz="500" dirty="0" smtClean="0">
                <a:solidFill>
                  <a:srgbClr val="FFFFFF">
                    <a:alpha val="99000"/>
                  </a:srgbClr>
                </a:solidFill>
                <a:cs typeface="Arial" charset="0"/>
              </a:rPr>
              <a:t>2011 Microsoft </a:t>
            </a:r>
            <a:r>
              <a:rPr lang="en-US" sz="500" dirty="0">
                <a:solidFill>
                  <a:srgbClr val="FFFFFF">
                    <a:alpha val="99000"/>
                  </a:srgbClr>
                </a:solidFill>
                <a:cs typeface="Arial" charset="0"/>
              </a:rPr>
              <a:t>Corporation. All rights reserved. Microsoft, Windows, Windows Vista and other product names are or may be registered trademarks and/or trademarks in the U.S. and/or other countries.</a:t>
            </a:r>
          </a:p>
          <a:p>
            <a:pPr algn="ctr" defTabSz="685552" eaLnBrk="0" hangingPunct="0"/>
            <a:r>
              <a:rPr lang="en-US" sz="500" dirty="0">
                <a:solidFill>
                  <a:srgbClr val="FFFFFF">
                    <a:alpha val="99000"/>
                  </a:srgbClr>
                </a:soli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500" dirty="0" smtClean="0">
                <a:solidFill>
                  <a:srgbClr val="FFFFFF">
                    <a:alpha val="99000"/>
                  </a:srgbClr>
                </a:solidFill>
                <a:cs typeface="Arial" charset="0"/>
              </a:rPr>
              <a:t>MICROSOFT </a:t>
            </a:r>
            <a:r>
              <a:rPr lang="en-US" sz="500" dirty="0">
                <a:solidFill>
                  <a:srgbClr val="FFFFFF">
                    <a:alpha val="99000"/>
                  </a:srgbClr>
                </a:solidFill>
                <a:cs typeface="Arial" charset="0"/>
              </a:rPr>
              <a:t>MAKES NO WARRANTIES, EXPRESS, IMPLIED OR STATUTORY, AS TO THE INFORMATION IN THIS PRESENTATION.</a:t>
            </a:r>
          </a:p>
        </p:txBody>
      </p:sp>
    </p:spTree>
    <p:extLst>
      <p:ext uri="{BB962C8B-B14F-4D97-AF65-F5344CB8AC3E}">
        <p14:creationId xmlns:p14="http://schemas.microsoft.com/office/powerpoint/2010/main" val="649029440"/>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6CD0053-2E79-45BD-85C4-6CEF55658ACB}" type="datetimeFigureOut">
              <a:rPr lang="zh-CN" altLang="en-US" smtClean="0"/>
              <a:pPr/>
              <a:t>2017/4/19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4563663-C45D-4513-B210-D6473870C04E}" type="slidenum">
              <a:rPr lang="zh-CN" altLang="en-US" smtClean="0"/>
              <a:pPr/>
              <a:t>‹#›</a:t>
            </a:fld>
            <a:endParaRPr lang="zh-CN" altLang="en-US"/>
          </a:p>
        </p:txBody>
      </p:sp>
    </p:spTree>
    <p:extLst>
      <p:ext uri="{BB962C8B-B14F-4D97-AF65-F5344CB8AC3E}">
        <p14:creationId xmlns:p14="http://schemas.microsoft.com/office/powerpoint/2010/main" val="521379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99624" y="1951717"/>
            <a:ext cx="3154788" cy="1142621"/>
          </a:xfrm>
        </p:spPr>
        <p:txBody>
          <a:bodyPr anchor="ctr" anchorCtr="0">
            <a:noAutofit/>
          </a:bodyPr>
          <a:lstStyle>
            <a:lvl1pPr algn="l">
              <a:lnSpc>
                <a:spcPct val="90000"/>
              </a:lnSpc>
              <a:defRPr sz="3600" baseline="0">
                <a:solidFill>
                  <a:schemeClr val="bg1">
                    <a:alpha val="98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417213" y="3264500"/>
            <a:ext cx="3154788" cy="346249"/>
          </a:xfrm>
        </p:spPr>
        <p:txBody>
          <a:bodyPr>
            <a:noAutofit/>
          </a:bodyPr>
          <a:lstStyle>
            <a:lvl1pPr marL="0" indent="0" algn="l" defTabSz="685750" rtl="0" eaLnBrk="1" latinLnBrk="0" hangingPunct="1">
              <a:lnSpc>
                <a:spcPct val="90000"/>
              </a:lnSpc>
              <a:spcBef>
                <a:spcPts val="0"/>
              </a:spcBef>
              <a:buSzPct val="80000"/>
              <a:buFont typeface="Arial" pitchFamily="34" charset="0"/>
              <a:buNone/>
              <a:defRPr lang="en-US" sz="1800" kern="1200" dirty="0">
                <a:solidFill>
                  <a:schemeClr val="bg1">
                    <a:alpha val="99000"/>
                  </a:schemeClr>
                </a:solidFill>
                <a:latin typeface="+mn-lt"/>
                <a:ea typeface="+mn-ea"/>
                <a:cs typeface="+mn-cs"/>
              </a:defRPr>
            </a:lvl1pPr>
            <a:lvl2pPr marL="342874" indent="0" algn="ctr">
              <a:buNone/>
              <a:defRPr>
                <a:solidFill>
                  <a:schemeClr val="tx1">
                    <a:tint val="75000"/>
                  </a:schemeClr>
                </a:solidFill>
              </a:defRPr>
            </a:lvl2pPr>
            <a:lvl3pPr marL="685750" indent="0" algn="ctr">
              <a:buNone/>
              <a:defRPr>
                <a:solidFill>
                  <a:schemeClr val="tx1">
                    <a:tint val="75000"/>
                  </a:schemeClr>
                </a:solidFill>
              </a:defRPr>
            </a:lvl3pPr>
            <a:lvl4pPr marL="1028624" indent="0" algn="ctr">
              <a:buNone/>
              <a:defRPr>
                <a:solidFill>
                  <a:schemeClr val="tx1">
                    <a:tint val="75000"/>
                  </a:schemeClr>
                </a:solidFill>
              </a:defRPr>
            </a:lvl4pPr>
            <a:lvl5pPr marL="1371500" indent="0" algn="ctr">
              <a:buNone/>
              <a:defRPr>
                <a:solidFill>
                  <a:schemeClr val="tx1">
                    <a:tint val="75000"/>
                  </a:schemeClr>
                </a:solidFill>
              </a:defRPr>
            </a:lvl5pPr>
            <a:lvl6pPr marL="1714372" indent="0" algn="ctr">
              <a:buNone/>
              <a:defRPr>
                <a:solidFill>
                  <a:schemeClr val="tx1">
                    <a:tint val="75000"/>
                  </a:schemeClr>
                </a:solidFill>
              </a:defRPr>
            </a:lvl6pPr>
            <a:lvl7pPr marL="2057249" indent="0" algn="ctr">
              <a:buNone/>
              <a:defRPr>
                <a:solidFill>
                  <a:schemeClr val="tx1">
                    <a:tint val="75000"/>
                  </a:schemeClr>
                </a:solidFill>
              </a:defRPr>
            </a:lvl7pPr>
            <a:lvl8pPr marL="2400124" indent="0" algn="ctr">
              <a:buNone/>
              <a:defRPr>
                <a:solidFill>
                  <a:schemeClr val="tx1">
                    <a:tint val="75000"/>
                  </a:schemeClr>
                </a:solidFill>
              </a:defRPr>
            </a:lvl8pPr>
            <a:lvl9pPr marL="2742999"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5566992" y="2523019"/>
            <a:ext cx="2506369" cy="955904"/>
          </a:xfrm>
        </p:spPr>
        <p:txBody>
          <a:bodyPr anchor="t" anchorCtr="0">
            <a:noAutofit/>
            <a:scene3d>
              <a:camera prst="orthographicFront"/>
              <a:lightRig rig="flat" dir="t"/>
            </a:scene3d>
            <a:sp3d>
              <a:contourClr>
                <a:schemeClr val="bg2"/>
              </a:contourClr>
            </a:sp3d>
          </a:bodyPr>
          <a:lstStyle>
            <a:lvl1pPr marL="0" indent="0" algn="ctr">
              <a:buFont typeface="Arial" pitchFamily="34" charset="0"/>
              <a:buNone/>
              <a:defRPr lang="en-US" sz="4500" dirty="0" smtClean="0">
                <a:solidFill>
                  <a:srgbClr val="00B0F0"/>
                </a:solidFill>
                <a:latin typeface="Segoe UI Light" pitchFamily="34" charset="0"/>
              </a:defRPr>
            </a:lvl1pPr>
          </a:lstStyle>
          <a:p>
            <a:pPr lvl="0"/>
            <a:r>
              <a:rPr lang="en-US" dirty="0" smtClean="0"/>
              <a:t>video</a:t>
            </a:r>
          </a:p>
        </p:txBody>
      </p:sp>
      <p:sp>
        <p:nvSpPr>
          <p:cNvPr id="8" name="Freeform 6"/>
          <p:cNvSpPr>
            <a:spLocks noEditPoints="1"/>
          </p:cNvSpPr>
          <p:nvPr userDrawn="1"/>
        </p:nvSpPr>
        <p:spPr bwMode="auto">
          <a:xfrm>
            <a:off x="5382298" y="1128001"/>
            <a:ext cx="2918709" cy="2790038"/>
          </a:xfrm>
          <a:custGeom>
            <a:avLst/>
            <a:gdLst>
              <a:gd name="T0" fmla="*/ 150 w 154"/>
              <a:gd name="T1" fmla="*/ 40 h 148"/>
              <a:gd name="T2" fmla="*/ 91 w 154"/>
              <a:gd name="T3" fmla="*/ 40 h 148"/>
              <a:gd name="T4" fmla="*/ 124 w 154"/>
              <a:gd name="T5" fmla="*/ 3 h 148"/>
              <a:gd name="T6" fmla="*/ 120 w 154"/>
              <a:gd name="T7" fmla="*/ 0 h 148"/>
              <a:gd name="T8" fmla="*/ 77 w 154"/>
              <a:gd name="T9" fmla="*/ 39 h 148"/>
              <a:gd name="T10" fmla="*/ 36 w 154"/>
              <a:gd name="T11" fmla="*/ 0 h 148"/>
              <a:gd name="T12" fmla="*/ 32 w 154"/>
              <a:gd name="T13" fmla="*/ 3 h 148"/>
              <a:gd name="T14" fmla="*/ 66 w 154"/>
              <a:gd name="T15" fmla="*/ 40 h 148"/>
              <a:gd name="T16" fmla="*/ 4 w 154"/>
              <a:gd name="T17" fmla="*/ 40 h 148"/>
              <a:gd name="T18" fmla="*/ 0 w 154"/>
              <a:gd name="T19" fmla="*/ 44 h 148"/>
              <a:gd name="T20" fmla="*/ 0 w 154"/>
              <a:gd name="T21" fmla="*/ 144 h 148"/>
              <a:gd name="T22" fmla="*/ 4 w 154"/>
              <a:gd name="T23" fmla="*/ 148 h 148"/>
              <a:gd name="T24" fmla="*/ 150 w 154"/>
              <a:gd name="T25" fmla="*/ 148 h 148"/>
              <a:gd name="T26" fmla="*/ 154 w 154"/>
              <a:gd name="T27" fmla="*/ 144 h 148"/>
              <a:gd name="T28" fmla="*/ 154 w 154"/>
              <a:gd name="T29" fmla="*/ 44 h 148"/>
              <a:gd name="T30" fmla="*/ 150 w 154"/>
              <a:gd name="T31" fmla="*/ 40 h 148"/>
              <a:gd name="T32" fmla="*/ 145 w 154"/>
              <a:gd name="T33" fmla="*/ 135 h 148"/>
              <a:gd name="T34" fmla="*/ 141 w 154"/>
              <a:gd name="T35" fmla="*/ 139 h 148"/>
              <a:gd name="T36" fmla="*/ 13 w 154"/>
              <a:gd name="T37" fmla="*/ 139 h 148"/>
              <a:gd name="T38" fmla="*/ 9 w 154"/>
              <a:gd name="T39" fmla="*/ 135 h 148"/>
              <a:gd name="T40" fmla="*/ 9 w 154"/>
              <a:gd name="T41" fmla="*/ 52 h 148"/>
              <a:gd name="T42" fmla="*/ 13 w 154"/>
              <a:gd name="T43" fmla="*/ 48 h 148"/>
              <a:gd name="T44" fmla="*/ 141 w 154"/>
              <a:gd name="T45" fmla="*/ 48 h 148"/>
              <a:gd name="T46" fmla="*/ 145 w 154"/>
              <a:gd name="T47" fmla="*/ 52 h 148"/>
              <a:gd name="T48" fmla="*/ 145 w 154"/>
              <a:gd name="T49" fmla="*/ 135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4" h="148">
                <a:moveTo>
                  <a:pt x="150" y="40"/>
                </a:moveTo>
                <a:cubicBezTo>
                  <a:pt x="91" y="40"/>
                  <a:pt x="91" y="40"/>
                  <a:pt x="91" y="40"/>
                </a:cubicBezTo>
                <a:cubicBezTo>
                  <a:pt x="124" y="3"/>
                  <a:pt x="124" y="3"/>
                  <a:pt x="124" y="3"/>
                </a:cubicBezTo>
                <a:cubicBezTo>
                  <a:pt x="120" y="0"/>
                  <a:pt x="120" y="0"/>
                  <a:pt x="120" y="0"/>
                </a:cubicBezTo>
                <a:cubicBezTo>
                  <a:pt x="77" y="39"/>
                  <a:pt x="77" y="39"/>
                  <a:pt x="77" y="39"/>
                </a:cubicBezTo>
                <a:cubicBezTo>
                  <a:pt x="36" y="0"/>
                  <a:pt x="36" y="0"/>
                  <a:pt x="36" y="0"/>
                </a:cubicBezTo>
                <a:cubicBezTo>
                  <a:pt x="32" y="3"/>
                  <a:pt x="32" y="3"/>
                  <a:pt x="32" y="3"/>
                </a:cubicBezTo>
                <a:cubicBezTo>
                  <a:pt x="66" y="40"/>
                  <a:pt x="66" y="40"/>
                  <a:pt x="66" y="40"/>
                </a:cubicBezTo>
                <a:cubicBezTo>
                  <a:pt x="4" y="40"/>
                  <a:pt x="4" y="40"/>
                  <a:pt x="4" y="40"/>
                </a:cubicBezTo>
                <a:cubicBezTo>
                  <a:pt x="2" y="40"/>
                  <a:pt x="0" y="42"/>
                  <a:pt x="0" y="44"/>
                </a:cubicBezTo>
                <a:cubicBezTo>
                  <a:pt x="0" y="144"/>
                  <a:pt x="0" y="144"/>
                  <a:pt x="0" y="144"/>
                </a:cubicBezTo>
                <a:cubicBezTo>
                  <a:pt x="0" y="146"/>
                  <a:pt x="2" y="148"/>
                  <a:pt x="4" y="148"/>
                </a:cubicBezTo>
                <a:cubicBezTo>
                  <a:pt x="150" y="148"/>
                  <a:pt x="150" y="148"/>
                  <a:pt x="150" y="148"/>
                </a:cubicBezTo>
                <a:cubicBezTo>
                  <a:pt x="152" y="148"/>
                  <a:pt x="154" y="146"/>
                  <a:pt x="154" y="144"/>
                </a:cubicBezTo>
                <a:cubicBezTo>
                  <a:pt x="154" y="44"/>
                  <a:pt x="154" y="44"/>
                  <a:pt x="154" y="44"/>
                </a:cubicBezTo>
                <a:cubicBezTo>
                  <a:pt x="154" y="42"/>
                  <a:pt x="152" y="40"/>
                  <a:pt x="150" y="40"/>
                </a:cubicBezTo>
                <a:close/>
                <a:moveTo>
                  <a:pt x="145" y="135"/>
                </a:moveTo>
                <a:cubicBezTo>
                  <a:pt x="145" y="137"/>
                  <a:pt x="143" y="139"/>
                  <a:pt x="141" y="139"/>
                </a:cubicBezTo>
                <a:cubicBezTo>
                  <a:pt x="13" y="139"/>
                  <a:pt x="13" y="139"/>
                  <a:pt x="13" y="139"/>
                </a:cubicBezTo>
                <a:cubicBezTo>
                  <a:pt x="11" y="139"/>
                  <a:pt x="9" y="137"/>
                  <a:pt x="9" y="135"/>
                </a:cubicBezTo>
                <a:cubicBezTo>
                  <a:pt x="9" y="52"/>
                  <a:pt x="9" y="52"/>
                  <a:pt x="9" y="52"/>
                </a:cubicBezTo>
                <a:cubicBezTo>
                  <a:pt x="9" y="50"/>
                  <a:pt x="11" y="48"/>
                  <a:pt x="13" y="48"/>
                </a:cubicBezTo>
                <a:cubicBezTo>
                  <a:pt x="141" y="48"/>
                  <a:pt x="141" y="48"/>
                  <a:pt x="141" y="48"/>
                </a:cubicBezTo>
                <a:cubicBezTo>
                  <a:pt x="143" y="48"/>
                  <a:pt x="145" y="50"/>
                  <a:pt x="145" y="52"/>
                </a:cubicBezTo>
                <a:lnTo>
                  <a:pt x="145" y="13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7" tIns="34289" rIns="68577" bIns="34289" numCol="1" anchor="t" anchorCtr="0" compatLnSpc="1">
            <a:prstTxWarp prst="textNoShape">
              <a:avLst/>
            </a:prstTxWarp>
          </a:bodyPr>
          <a:lstStyle/>
          <a:p>
            <a:pPr defTabSz="914210"/>
            <a:endParaRPr lang="en-US">
              <a:solidFill>
                <a:srgbClr val="292929"/>
              </a:solidFill>
            </a:endParaRPr>
          </a:p>
        </p:txBody>
      </p:sp>
    </p:spTree>
    <p:extLst>
      <p:ext uri="{BB962C8B-B14F-4D97-AF65-F5344CB8AC3E}">
        <p14:creationId xmlns:p14="http://schemas.microsoft.com/office/powerpoint/2010/main" val="2296080839"/>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15" name="Hexagon 14"/>
          <p:cNvSpPr/>
          <p:nvPr userDrawn="1"/>
        </p:nvSpPr>
        <p:spPr bwMode="auto">
          <a:xfrm rot="19780699">
            <a:off x="2139004" y="794153"/>
            <a:ext cx="1817990" cy="1566824"/>
          </a:xfrm>
          <a:prstGeom prst="hexagon">
            <a:avLst>
              <a:gd name="adj" fmla="val 28905"/>
              <a:gd name="vf" fmla="val 115470"/>
            </a:avLst>
          </a:prstGeom>
          <a:solidFill>
            <a:srgbClr val="00AEEF">
              <a:alpha val="20000"/>
            </a:srgbClr>
          </a:solidFill>
          <a:ln>
            <a:noFill/>
            <a:headEnd type="none" w="med" len="med"/>
            <a:tailEnd type="none" w="med" len="med"/>
          </a:ln>
          <a:effectLst>
            <a:softEdge rad="317500"/>
          </a:effectLst>
        </p:spPr>
        <p:style>
          <a:lnRef idx="1">
            <a:schemeClr val="accent2"/>
          </a:lnRef>
          <a:fillRef idx="3">
            <a:schemeClr val="accent2"/>
          </a:fillRef>
          <a:effectRef idx="2">
            <a:schemeClr val="accent2"/>
          </a:effectRef>
          <a:fontRef idx="minor">
            <a:schemeClr val="lt1"/>
          </a:fontRef>
        </p:style>
        <p:txBody>
          <a:bodyPr vert="horz" wrap="square" lIns="68574" tIns="34288" rIns="68574" bIns="34288" numCol="1" rtlCol="0" anchor="ctr" anchorCtr="0" compatLnSpc="1">
            <a:prstTxWarp prst="textNoShape">
              <a:avLst/>
            </a:prstTxWarp>
          </a:bodyPr>
          <a:lstStyle/>
          <a:p>
            <a:pPr algn="ctr" defTabSz="685552" fontAlgn="base">
              <a:spcBef>
                <a:spcPct val="0"/>
              </a:spcBef>
              <a:spcAft>
                <a:spcPct val="0"/>
              </a:spcAft>
            </a:pPr>
            <a:endParaRPr lang="en-US" sz="1700" dirty="0" smtClean="0">
              <a:gradFill>
                <a:gsLst>
                  <a:gs pos="0">
                    <a:srgbClr val="FFFFFF"/>
                  </a:gs>
                  <a:gs pos="100000">
                    <a:srgbClr val="FFFFFF"/>
                  </a:gs>
                </a:gsLst>
                <a:lin ang="5400000" scaled="0"/>
              </a:gradFill>
            </a:endParaRPr>
          </a:p>
        </p:txBody>
      </p:sp>
      <p:sp>
        <p:nvSpPr>
          <p:cNvPr id="16" name="Hexagon 15"/>
          <p:cNvSpPr/>
          <p:nvPr userDrawn="1"/>
        </p:nvSpPr>
        <p:spPr bwMode="auto">
          <a:xfrm rot="19780699">
            <a:off x="1289460" y="2445087"/>
            <a:ext cx="2263261" cy="2057026"/>
          </a:xfrm>
          <a:prstGeom prst="hexagon">
            <a:avLst>
              <a:gd name="adj" fmla="val 28905"/>
              <a:gd name="vf" fmla="val 115470"/>
            </a:avLst>
          </a:prstGeom>
          <a:solidFill>
            <a:srgbClr val="FF8A00">
              <a:alpha val="10196"/>
            </a:srgbClr>
          </a:solidFill>
          <a:ln>
            <a:noFill/>
            <a:headEnd type="none" w="med" len="med"/>
            <a:tailEnd type="none" w="med" len="med"/>
          </a:ln>
          <a:effectLst>
            <a:softEdge rad="127000"/>
          </a:effectLst>
        </p:spPr>
        <p:style>
          <a:lnRef idx="1">
            <a:schemeClr val="accent2"/>
          </a:lnRef>
          <a:fillRef idx="3">
            <a:schemeClr val="accent2"/>
          </a:fillRef>
          <a:effectRef idx="2">
            <a:schemeClr val="accent2"/>
          </a:effectRef>
          <a:fontRef idx="minor">
            <a:schemeClr val="lt1"/>
          </a:fontRef>
        </p:style>
        <p:txBody>
          <a:bodyPr vert="horz" wrap="square" lIns="68574" tIns="34288" rIns="68574" bIns="34288" numCol="1" rtlCol="0" anchor="ctr" anchorCtr="0" compatLnSpc="1">
            <a:prstTxWarp prst="textNoShape">
              <a:avLst/>
            </a:prstTxWarp>
          </a:bodyPr>
          <a:lstStyle/>
          <a:p>
            <a:pPr algn="ctr" defTabSz="685552" fontAlgn="base">
              <a:spcBef>
                <a:spcPct val="0"/>
              </a:spcBef>
              <a:spcAft>
                <a:spcPct val="0"/>
              </a:spcAft>
            </a:pPr>
            <a:endParaRPr lang="en-US" sz="1700" dirty="0" smtClean="0">
              <a:gradFill>
                <a:gsLst>
                  <a:gs pos="0">
                    <a:srgbClr val="FFFFFF"/>
                  </a:gs>
                  <a:gs pos="100000">
                    <a:srgbClr val="FFFFFF"/>
                  </a:gs>
                </a:gsLst>
                <a:lin ang="5400000" scaled="0"/>
              </a:gradFill>
            </a:endParaRPr>
          </a:p>
        </p:txBody>
      </p:sp>
      <p:sp>
        <p:nvSpPr>
          <p:cNvPr id="17" name="Hexagon 16"/>
          <p:cNvSpPr/>
          <p:nvPr userDrawn="1"/>
        </p:nvSpPr>
        <p:spPr bwMode="auto">
          <a:xfrm rot="19780699">
            <a:off x="512214" y="1060329"/>
            <a:ext cx="825315" cy="711293"/>
          </a:xfrm>
          <a:prstGeom prst="hexagon">
            <a:avLst>
              <a:gd name="adj" fmla="val 28905"/>
              <a:gd name="vf" fmla="val 115470"/>
            </a:avLst>
          </a:prstGeom>
          <a:solidFill>
            <a:srgbClr val="ED1E79">
              <a:alpha val="30196"/>
            </a:srgbClr>
          </a:solidFill>
          <a:ln>
            <a:noFill/>
            <a:headEnd type="none" w="med" len="med"/>
            <a:tailEnd type="none" w="med" len="med"/>
          </a:ln>
          <a:effectLst>
            <a:softEdge rad="127000"/>
          </a:effectLst>
        </p:spPr>
        <p:style>
          <a:lnRef idx="1">
            <a:schemeClr val="accent2"/>
          </a:lnRef>
          <a:fillRef idx="3">
            <a:schemeClr val="accent2"/>
          </a:fillRef>
          <a:effectRef idx="2">
            <a:schemeClr val="accent2"/>
          </a:effectRef>
          <a:fontRef idx="minor">
            <a:schemeClr val="lt1"/>
          </a:fontRef>
        </p:style>
        <p:txBody>
          <a:bodyPr vert="horz" wrap="square" lIns="68574" tIns="34288" rIns="68574" bIns="34288" numCol="1" rtlCol="0" anchor="ctr" anchorCtr="0" compatLnSpc="1">
            <a:prstTxWarp prst="textNoShape">
              <a:avLst/>
            </a:prstTxWarp>
          </a:bodyPr>
          <a:lstStyle/>
          <a:p>
            <a:pPr algn="ctr" defTabSz="685552" fontAlgn="base">
              <a:spcBef>
                <a:spcPct val="0"/>
              </a:spcBef>
              <a:spcAft>
                <a:spcPct val="0"/>
              </a:spcAft>
            </a:pPr>
            <a:endParaRPr lang="en-US" sz="1700" dirty="0" smtClean="0">
              <a:gradFill>
                <a:gsLst>
                  <a:gs pos="0">
                    <a:srgbClr val="FFFFFF"/>
                  </a:gs>
                  <a:gs pos="100000">
                    <a:srgbClr val="FFFFFF"/>
                  </a:gs>
                </a:gsLst>
                <a:lin ang="5400000" scaled="0"/>
              </a:gradFill>
            </a:endParaRPr>
          </a:p>
        </p:txBody>
      </p:sp>
      <p:sp>
        <p:nvSpPr>
          <p:cNvPr id="18" name="Hexagon 17"/>
          <p:cNvSpPr/>
          <p:nvPr userDrawn="1"/>
        </p:nvSpPr>
        <p:spPr bwMode="auto">
          <a:xfrm rot="19780699">
            <a:off x="3590698" y="1110889"/>
            <a:ext cx="2553017" cy="2200304"/>
          </a:xfrm>
          <a:prstGeom prst="hexagon">
            <a:avLst>
              <a:gd name="adj" fmla="val 28905"/>
              <a:gd name="vf" fmla="val 115470"/>
            </a:avLst>
          </a:prstGeom>
          <a:solidFill>
            <a:srgbClr val="92D050">
              <a:alpha val="10196"/>
            </a:srgbClr>
          </a:solidFill>
          <a:ln>
            <a:noFill/>
            <a:headEnd type="none" w="med" len="med"/>
            <a:tailEnd type="none" w="med" len="med"/>
          </a:ln>
          <a:effectLst>
            <a:softEdge rad="127000"/>
          </a:effectLst>
        </p:spPr>
        <p:style>
          <a:lnRef idx="1">
            <a:schemeClr val="accent2"/>
          </a:lnRef>
          <a:fillRef idx="3">
            <a:schemeClr val="accent2"/>
          </a:fillRef>
          <a:effectRef idx="2">
            <a:schemeClr val="accent2"/>
          </a:effectRef>
          <a:fontRef idx="minor">
            <a:schemeClr val="lt1"/>
          </a:fontRef>
        </p:style>
        <p:txBody>
          <a:bodyPr vert="horz" wrap="square" lIns="68574" tIns="34288" rIns="68574" bIns="34288" numCol="1" rtlCol="0" anchor="ctr" anchorCtr="0" compatLnSpc="1">
            <a:prstTxWarp prst="textNoShape">
              <a:avLst/>
            </a:prstTxWarp>
          </a:bodyPr>
          <a:lstStyle/>
          <a:p>
            <a:pPr algn="ctr" defTabSz="685552" fontAlgn="base">
              <a:spcBef>
                <a:spcPct val="0"/>
              </a:spcBef>
              <a:spcAft>
                <a:spcPct val="0"/>
              </a:spcAft>
            </a:pPr>
            <a:endParaRPr lang="en-US" sz="1700" dirty="0" smtClean="0">
              <a:gradFill>
                <a:gsLst>
                  <a:gs pos="0">
                    <a:srgbClr val="FFFFFF"/>
                  </a:gs>
                  <a:gs pos="100000">
                    <a:srgbClr val="FFFFFF"/>
                  </a:gs>
                </a:gsLst>
                <a:lin ang="5400000" scaled="0"/>
              </a:gradFill>
            </a:endParaRPr>
          </a:p>
        </p:txBody>
      </p:sp>
      <p:sp>
        <p:nvSpPr>
          <p:cNvPr id="6" name="Rectangle 5"/>
          <p:cNvSpPr/>
          <p:nvPr userDrawn="1"/>
        </p:nvSpPr>
        <p:spPr bwMode="auto">
          <a:xfrm>
            <a:off x="0" y="9"/>
            <a:ext cx="9144000" cy="3428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4" tIns="34288" rIns="68574" bIns="34288" numCol="1" rtlCol="0" anchor="ctr" anchorCtr="0" compatLnSpc="1">
            <a:prstTxWarp prst="textNoShape">
              <a:avLst/>
            </a:prstTxWarp>
          </a:bodyPr>
          <a:lstStyle/>
          <a:p>
            <a:pPr algn="ctr" defTabSz="685552" fontAlgn="base">
              <a:spcBef>
                <a:spcPct val="0"/>
              </a:spcBef>
              <a:spcAft>
                <a:spcPct val="0"/>
              </a:spcAft>
            </a:pPr>
            <a:endParaRPr lang="en-US" sz="1700" dirty="0" smtClean="0">
              <a:gradFill>
                <a:gsLst>
                  <a:gs pos="0">
                    <a:srgbClr val="FFFFFF"/>
                  </a:gs>
                  <a:gs pos="100000">
                    <a:srgbClr val="FFFFFF"/>
                  </a:gs>
                </a:gsLst>
                <a:lin ang="5400000" scaled="0"/>
              </a:gradFill>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49222"/>
          <a:stretch/>
        </p:blipFill>
        <p:spPr>
          <a:xfrm rot="10800000">
            <a:off x="8519058" y="-6206"/>
            <a:ext cx="634666" cy="626024"/>
          </a:xfrm>
          <a:prstGeom prst="rect">
            <a:avLst/>
          </a:prstGeom>
        </p:spPr>
      </p:pic>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7601740" y="-6206"/>
            <a:ext cx="1249882" cy="626024"/>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6684419" y="-6206"/>
            <a:ext cx="1249882" cy="626024"/>
          </a:xfrm>
          <a:prstGeom prst="rect">
            <a:avLst/>
          </a:prstGeom>
        </p:spPr>
      </p:pic>
    </p:spTree>
    <p:extLst>
      <p:ext uri="{BB962C8B-B14F-4D97-AF65-F5344CB8AC3E}">
        <p14:creationId xmlns:p14="http://schemas.microsoft.com/office/powerpoint/2010/main" val="1180616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64" presetClass="path" presetSubtype="0" accel="50000" decel="50000" fill="hold" grpId="2" nodeType="withEffect">
                                  <p:stCondLst>
                                    <p:cond delay="0"/>
                                  </p:stCondLst>
                                  <p:childTnLst>
                                    <p:animMotion origin="layout" path="M -3.4193E-6 -3.05273E-7 L -3.4193E-6 -0.14662 " pathEditMode="relative" rAng="0" ptsTypes="AA">
                                      <p:cBhvr>
                                        <p:cTn id="9" dur="2000" fill="hold"/>
                                        <p:tgtEl>
                                          <p:spTgt spid="18"/>
                                        </p:tgtEl>
                                        <p:attrNameLst>
                                          <p:attrName>ppt_x</p:attrName>
                                          <p:attrName>ppt_y</p:attrName>
                                        </p:attrNameLst>
                                      </p:cBhvr>
                                      <p:rCtr x="0" y="-7331"/>
                                    </p:animMotion>
                                  </p:childTnLst>
                                </p:cTn>
                              </p:par>
                              <p:par>
                                <p:cTn id="10" presetID="10" presetClass="exit" presetSubtype="0" fill="hold" grpId="1" nodeType="withEffect">
                                  <p:stCondLst>
                                    <p:cond delay="150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10" presetClass="entr" presetSubtype="0"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64" presetClass="path" presetSubtype="0" accel="50000" decel="50000" fill="hold" grpId="2" nodeType="withEffect">
                                  <p:stCondLst>
                                    <p:cond delay="250"/>
                                  </p:stCondLst>
                                  <p:childTnLst>
                                    <p:animMotion origin="layout" path="M 1.43025E-6 -3.18224E-6 L 1.43025E-6 -0.10083 " pathEditMode="relative" rAng="0" ptsTypes="AA">
                                      <p:cBhvr>
                                        <p:cTn id="17" dur="2500" fill="hold"/>
                                        <p:tgtEl>
                                          <p:spTgt spid="15"/>
                                        </p:tgtEl>
                                        <p:attrNameLst>
                                          <p:attrName>ppt_x</p:attrName>
                                          <p:attrName>ppt_y</p:attrName>
                                        </p:attrNameLst>
                                      </p:cBhvr>
                                      <p:rCtr x="0" y="-5042"/>
                                    </p:animMotion>
                                  </p:childTnLst>
                                </p:cTn>
                              </p:par>
                              <p:par>
                                <p:cTn id="18" presetID="10" presetClass="exit" presetSubtype="0" fill="hold" grpId="1" nodeType="withEffect">
                                  <p:stCondLst>
                                    <p:cond delay="2000"/>
                                  </p:stCondLst>
                                  <p:childTnLst>
                                    <p:animEffect transition="out" filter="fade">
                                      <p:cBhvr>
                                        <p:cTn id="19" dur="750"/>
                                        <p:tgtEl>
                                          <p:spTgt spid="15"/>
                                        </p:tgtEl>
                                      </p:cBhvr>
                                    </p:animEffect>
                                    <p:set>
                                      <p:cBhvr>
                                        <p:cTn id="20" dur="1" fill="hold">
                                          <p:stCondLst>
                                            <p:cond delay="749"/>
                                          </p:stCondLst>
                                        </p:cTn>
                                        <p:tgtEl>
                                          <p:spTgt spid="15"/>
                                        </p:tgtEl>
                                        <p:attrNameLst>
                                          <p:attrName>style.visibility</p:attrName>
                                        </p:attrNameLst>
                                      </p:cBhvr>
                                      <p:to>
                                        <p:strVal val="hidden"/>
                                      </p:to>
                                    </p:set>
                                  </p:childTnLst>
                                </p:cTn>
                              </p:par>
                              <p:par>
                                <p:cTn id="21" presetID="10" presetClass="entr" presetSubtype="0" fill="hold" grpId="0" nodeType="withEffect">
                                  <p:stCondLst>
                                    <p:cond delay="50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4" presetClass="path" presetSubtype="0" accel="50000" decel="50000" fill="hold" grpId="2" nodeType="withEffect">
                                  <p:stCondLst>
                                    <p:cond delay="500"/>
                                  </p:stCondLst>
                                  <p:childTnLst>
                                    <p:animMotion origin="layout" path="M 3.61209E-6 -8.23312E-7 L 3.61209E-6 -0.12488 " pathEditMode="relative" rAng="0" ptsTypes="AA">
                                      <p:cBhvr>
                                        <p:cTn id="25" dur="1500" fill="hold"/>
                                        <p:tgtEl>
                                          <p:spTgt spid="17"/>
                                        </p:tgtEl>
                                        <p:attrNameLst>
                                          <p:attrName>ppt_x</p:attrName>
                                          <p:attrName>ppt_y</p:attrName>
                                        </p:attrNameLst>
                                      </p:cBhvr>
                                      <p:rCtr x="0" y="-6244"/>
                                    </p:animMotion>
                                  </p:childTnLst>
                                </p:cTn>
                              </p:par>
                              <p:par>
                                <p:cTn id="26" presetID="10" presetClass="exit" presetSubtype="0" fill="hold" grpId="1" nodeType="withEffect">
                                  <p:stCondLst>
                                    <p:cond delay="150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ntr" presetSubtype="0" fill="hold" grpId="0" nodeType="withEffect">
                                  <p:stCondLst>
                                    <p:cond delay="5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750"/>
                                        <p:tgtEl>
                                          <p:spTgt spid="16"/>
                                        </p:tgtEl>
                                      </p:cBhvr>
                                    </p:animEffect>
                                  </p:childTnLst>
                                </p:cTn>
                              </p:par>
                              <p:par>
                                <p:cTn id="32" presetID="64" presetClass="path" presetSubtype="0" accel="50000" decel="50000" fill="hold" grpId="2" nodeType="withEffect">
                                  <p:stCondLst>
                                    <p:cond delay="500"/>
                                  </p:stCondLst>
                                  <p:childTnLst>
                                    <p:animMotion origin="layout" path="M -2.22222E-6 -2.0629E-6 L -2.22222E-6 -0.29972 " pathEditMode="relative" rAng="0" ptsTypes="AA">
                                      <p:cBhvr>
                                        <p:cTn id="33" dur="2000" fill="hold"/>
                                        <p:tgtEl>
                                          <p:spTgt spid="16"/>
                                        </p:tgtEl>
                                        <p:attrNameLst>
                                          <p:attrName>ppt_x</p:attrName>
                                          <p:attrName>ppt_y</p:attrName>
                                        </p:attrNameLst>
                                      </p:cBhvr>
                                      <p:rCtr x="0" y="-14986"/>
                                    </p:animMotion>
                                  </p:childTnLst>
                                </p:cTn>
                              </p:par>
                              <p:par>
                                <p:cTn id="34" presetID="10" presetClass="exit" presetSubtype="0" fill="hold" grpId="1" nodeType="withEffect">
                                  <p:stCondLst>
                                    <p:cond delay="200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Callouts - JB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645" y="386305"/>
            <a:ext cx="7838735" cy="567848"/>
          </a:xfrm>
        </p:spPr>
        <p:txBody>
          <a:bodyPr/>
          <a:lstStyle>
            <a:lvl1pPr>
              <a:defRPr sz="4100">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914645" y="1421927"/>
            <a:ext cx="7838735" cy="713016"/>
          </a:xfrm>
        </p:spPr>
        <p:txBody>
          <a:bodyPr/>
          <a:lstStyle>
            <a:lvl1pPr marL="2382" indent="0">
              <a:spcBef>
                <a:spcPts val="0"/>
              </a:spcBef>
              <a:spcAft>
                <a:spcPts val="675"/>
              </a:spcAft>
              <a:buSzPct val="80000"/>
              <a:buFont typeface="Arial" pitchFamily="34" charset="0"/>
              <a:buNone/>
              <a:defRPr sz="3000" spc="-75" baseline="0">
                <a:solidFill>
                  <a:schemeClr val="bg1"/>
                </a:solidFill>
                <a:latin typeface="Segoe UI Light" pitchFamily="34" charset="0"/>
              </a:defRPr>
            </a:lvl1pPr>
            <a:lvl2pPr marL="2382" indent="0">
              <a:spcBef>
                <a:spcPts val="0"/>
              </a:spcBef>
              <a:buSzPct val="80000"/>
              <a:buFont typeface="Arial" pitchFamily="34" charset="0"/>
              <a:buNone/>
              <a:defRPr sz="1500" spc="-38" baseline="0">
                <a:solidFill>
                  <a:schemeClr val="bg1"/>
                </a:solidFill>
              </a:defRPr>
            </a:lvl2pPr>
            <a:lvl3pPr marL="944136" indent="-302410">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203679" indent="-25954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456087" indent="-252404">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dirty="0" smtClean="0"/>
              <a:t>Click to edit Master text styles</a:t>
            </a:r>
          </a:p>
          <a:p>
            <a:pPr lvl="1"/>
            <a:r>
              <a:rPr lang="en-US" dirty="0" smtClean="0"/>
              <a:t>Second level</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7491" y="4733850"/>
            <a:ext cx="1214559" cy="291299"/>
          </a:xfrm>
          <a:prstGeom prst="rect">
            <a:avLst/>
          </a:prstGeom>
        </p:spPr>
      </p:pic>
      <p:sp>
        <p:nvSpPr>
          <p:cNvPr id="6" name="Footer Placeholder 2"/>
          <p:cNvSpPr txBox="1">
            <a:spLocks/>
          </p:cNvSpPr>
          <p:nvPr userDrawn="1"/>
        </p:nvSpPr>
        <p:spPr>
          <a:xfrm>
            <a:off x="786658" y="4831456"/>
            <a:ext cx="3474389" cy="129914"/>
          </a:xfrm>
          <a:prstGeom prst="rect">
            <a:avLst/>
          </a:prstGeom>
        </p:spPr>
        <p:txBody>
          <a:bodyPr vert="horz" lIns="89592" tIns="44795" rIns="89592" bIns="44795" rtlCol="0" anchor="ctr"/>
          <a:lstStyle>
            <a:defPPr>
              <a:defRPr lang="en-US"/>
            </a:defPPr>
            <a:lvl1pPr marL="0" algn="r" defTabSz="914400" rtl="0" eaLnBrk="1" latinLnBrk="0" hangingPunct="1">
              <a:defRPr sz="8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rgbClr val="FFFFFF">
                    <a:lumMod val="20000"/>
                    <a:lumOff val="80000"/>
                  </a:srgbClr>
                </a:solidFill>
                <a:latin typeface="Segoe UI"/>
              </a:rPr>
              <a:t>MICROSOFT CONFIDENTIAL –  SUBJECT TO NDA </a:t>
            </a:r>
          </a:p>
        </p:txBody>
      </p:sp>
      <p:sp>
        <p:nvSpPr>
          <p:cNvPr id="7" name="Rectangle 6"/>
          <p:cNvSpPr/>
          <p:nvPr userDrawn="1"/>
        </p:nvSpPr>
        <p:spPr bwMode="auto">
          <a:xfrm rot="16200000">
            <a:off x="-2346761" y="2346764"/>
            <a:ext cx="5143501" cy="44997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22" tIns="107540" rIns="134422" bIns="107540" numCol="1" spcCol="0" rtlCol="0" fromWordArt="0" anchor="t" anchorCtr="0" forceAA="0" compatLnSpc="1">
            <a:prstTxWarp prst="textNoShape">
              <a:avLst/>
            </a:prstTxWarp>
            <a:noAutofit/>
          </a:bodyPr>
          <a:lstStyle/>
          <a:p>
            <a:pPr algn="ctr" defTabSz="685414"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78533600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439" y="1675586"/>
            <a:ext cx="6281777" cy="1019397"/>
          </a:xfrm>
        </p:spPr>
        <p:txBody>
          <a:bodyPr anchor="ctr" anchorCtr="0">
            <a:noAutofit/>
          </a:bodyPr>
          <a:lstStyle>
            <a:lvl1pPr>
              <a:lnSpc>
                <a:spcPct val="90000"/>
              </a:lnSpc>
              <a:defRPr sz="5000" baseline="0">
                <a:solidFill>
                  <a:schemeClr val="bg1">
                    <a:alpha val="99000"/>
                  </a:schemeClr>
                </a:solidFill>
                <a:latin typeface="Segoe UI Light" pitchFamily="34" charset="0"/>
              </a:defRPr>
            </a:lvl1pPr>
          </a:lstStyle>
          <a:p>
            <a:r>
              <a:rPr lang="en-US" dirty="0" smtClean="0"/>
              <a:t>Title Here</a:t>
            </a:r>
            <a:endParaRPr lang="en-US" dirty="0"/>
          </a:p>
        </p:txBody>
      </p:sp>
      <p:sp>
        <p:nvSpPr>
          <p:cNvPr id="7" name="Text Placeholder 6"/>
          <p:cNvSpPr>
            <a:spLocks noGrp="1"/>
          </p:cNvSpPr>
          <p:nvPr>
            <p:ph type="body" sz="quarter" idx="11" hasCustomPrompt="1"/>
          </p:nvPr>
        </p:nvSpPr>
        <p:spPr>
          <a:xfrm>
            <a:off x="389442" y="3459263"/>
            <a:ext cx="4091815" cy="858697"/>
          </a:xfrm>
        </p:spPr>
        <p:txBody>
          <a:bodyPr/>
          <a:lstStyle>
            <a:lvl1pPr marL="0" indent="0">
              <a:buFont typeface="Arial" pitchFamily="34" charset="0"/>
              <a:buNone/>
              <a:defRPr sz="1800">
                <a:solidFill>
                  <a:schemeClr val="bg1">
                    <a:alpha val="98000"/>
                  </a:schemeClr>
                </a:solidFill>
                <a:latin typeface="+mj-lt"/>
              </a:defRPr>
            </a:lvl1pPr>
            <a:lvl2pPr marL="345282" indent="0">
              <a:buFont typeface="Arial" pitchFamily="34" charset="0"/>
              <a:buNone/>
              <a:defRPr/>
            </a:lvl2pPr>
            <a:lvl3pPr marL="641753" indent="0">
              <a:buFont typeface="Arial" pitchFamily="34" charset="0"/>
              <a:buNone/>
              <a:defRPr/>
            </a:lvl3pPr>
            <a:lvl4pPr marL="944175" indent="0">
              <a:buFont typeface="Arial" pitchFamily="34" charset="0"/>
              <a:buNone/>
              <a:defRPr/>
            </a:lvl4pPr>
            <a:lvl5pPr marL="1203730" indent="0">
              <a:buFont typeface="Arial" pitchFamily="34" charset="0"/>
              <a:buNone/>
              <a:defRPr/>
            </a:lvl5pPr>
          </a:lstStyle>
          <a:p>
            <a:pPr lvl="0"/>
            <a:r>
              <a:rPr lang="en-US" dirty="0" smtClean="0"/>
              <a:t>Name</a:t>
            </a:r>
          </a:p>
          <a:p>
            <a:pPr lvl="0"/>
            <a:r>
              <a:rPr lang="en-US" dirty="0" smtClean="0"/>
              <a:t>Title</a:t>
            </a:r>
          </a:p>
          <a:p>
            <a:pPr lvl="0"/>
            <a:r>
              <a:rPr lang="en-US" dirty="0" smtClean="0"/>
              <a:t>Microsoft Corporation</a:t>
            </a:r>
          </a:p>
        </p:txBody>
      </p:sp>
    </p:spTree>
    <p:extLst>
      <p:ext uri="{BB962C8B-B14F-4D97-AF65-F5344CB8AC3E}">
        <p14:creationId xmlns:p14="http://schemas.microsoft.com/office/powerpoint/2010/main" val="3331475090"/>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llouts - JB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 Placeholder 4"/>
          <p:cNvSpPr>
            <a:spLocks noGrp="1"/>
          </p:cNvSpPr>
          <p:nvPr>
            <p:ph type="body" sz="quarter" idx="10"/>
          </p:nvPr>
        </p:nvSpPr>
        <p:spPr>
          <a:xfrm>
            <a:off x="3849707" y="2453640"/>
            <a:ext cx="4667989" cy="713016"/>
          </a:xfrm>
        </p:spPr>
        <p:txBody>
          <a:bodyPr/>
          <a:lstStyle>
            <a:lvl1pPr marL="2382" indent="0">
              <a:spcBef>
                <a:spcPts val="0"/>
              </a:spcBef>
              <a:spcAft>
                <a:spcPts val="675"/>
              </a:spcAft>
              <a:buSzPct val="80000"/>
              <a:buFont typeface="Arial" pitchFamily="34" charset="0"/>
              <a:buNone/>
              <a:defRPr sz="3000" spc="-75" baseline="0">
                <a:solidFill>
                  <a:schemeClr val="bg1"/>
                </a:solidFill>
                <a:latin typeface="Segoe UI Light" pitchFamily="34" charset="0"/>
              </a:defRPr>
            </a:lvl1pPr>
            <a:lvl2pPr marL="2382" indent="0">
              <a:spcBef>
                <a:spcPts val="0"/>
              </a:spcBef>
              <a:buSzPct val="80000"/>
              <a:buFont typeface="Arial" pitchFamily="34" charset="0"/>
              <a:buNone/>
              <a:defRPr sz="1500" spc="-38" baseline="0">
                <a:solidFill>
                  <a:schemeClr val="bg1"/>
                </a:solidFill>
              </a:defRPr>
            </a:lvl2pPr>
            <a:lvl3pPr marL="944175" indent="-302422">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3pPr>
            <a:lvl4pPr marL="1203730" indent="-259558">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4pPr>
            <a:lvl5pPr marL="1456147" indent="-252415">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dirty="0" smtClean="0"/>
              <a:t>Click to edit Master text styles</a:t>
            </a:r>
          </a:p>
          <a:p>
            <a:pPr lvl="1"/>
            <a:r>
              <a:rPr lang="en-US" dirty="0" smtClean="0"/>
              <a:t>Second level</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27491" y="4733849"/>
            <a:ext cx="1214559" cy="291299"/>
          </a:xfrm>
          <a:prstGeom prst="rect">
            <a:avLst/>
          </a:prstGeom>
        </p:spPr>
      </p:pic>
    </p:spTree>
    <p:extLst>
      <p:ext uri="{BB962C8B-B14F-4D97-AF65-F5344CB8AC3E}">
        <p14:creationId xmlns:p14="http://schemas.microsoft.com/office/powerpoint/2010/main" val="2797170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par>
                                <p:cTn id="8" presetID="10" presetClass="exit" presetSubtype="0" fill="hold" nodeType="withEffect">
                                  <p:stCondLst>
                                    <p:cond delay="2500"/>
                                  </p:stCondLst>
                                  <p:childTnLst>
                                    <p:animEffect transition="out" filter="fade">
                                      <p:cBhvr>
                                        <p:cTn id="9" dur="1750"/>
                                        <p:tgtEl>
                                          <p:spTgt spid="3"/>
                                        </p:tgtEl>
                                      </p:cBhvr>
                                    </p:animEffect>
                                    <p:set>
                                      <p:cBhvr>
                                        <p:cTn id="10" dur="1" fill="hold">
                                          <p:stCondLst>
                                            <p:cond delay="17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 Blank - JBS">
    <p:spTree>
      <p:nvGrpSpPr>
        <p:cNvPr id="1" name=""/>
        <p:cNvGrpSpPr/>
        <p:nvPr/>
      </p:nvGrpSpPr>
      <p:grpSpPr>
        <a:xfrm>
          <a:off x="0" y="0"/>
          <a:ext cx="0" cy="0"/>
          <a:chOff x="0" y="0"/>
          <a:chExt cx="0" cy="0"/>
        </a:xfrm>
      </p:grpSpPr>
      <p:sp>
        <p:nvSpPr>
          <p:cNvPr id="8" name="Rectangle 7"/>
          <p:cNvSpPr/>
          <p:nvPr userDrawn="1"/>
        </p:nvSpPr>
        <p:spPr bwMode="auto">
          <a:xfrm>
            <a:off x="0" y="0"/>
            <a:ext cx="9161958" cy="5143500"/>
          </a:xfrm>
          <a:prstGeom prst="rect">
            <a:avLst/>
          </a:prstGeom>
          <a:solidFill>
            <a:srgbClr val="000000">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80" fontAlgn="base">
              <a:spcBef>
                <a:spcPct val="0"/>
              </a:spcBef>
              <a:spcAft>
                <a:spcPct val="0"/>
              </a:spcAft>
            </a:pPr>
            <a:endParaRPr lang="en-US" sz="1700" dirty="0" smtClean="0">
              <a:gradFill>
                <a:gsLst>
                  <a:gs pos="0">
                    <a:srgbClr val="FFFFFF"/>
                  </a:gs>
                  <a:gs pos="100000">
                    <a:srgbClr val="FFFFFF"/>
                  </a:gs>
                </a:gsLst>
                <a:lin ang="5400000" scaled="0"/>
              </a:gra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7491" y="4733849"/>
            <a:ext cx="1214559" cy="291299"/>
          </a:xfrm>
          <a:prstGeom prst="rect">
            <a:avLst/>
          </a:prstGeom>
        </p:spPr>
      </p:pic>
    </p:spTree>
    <p:extLst>
      <p:ext uri="{BB962C8B-B14F-4D97-AF65-F5344CB8AC3E}">
        <p14:creationId xmlns:p14="http://schemas.microsoft.com/office/powerpoint/2010/main" val="1960788800"/>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tement Slide - JBS">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7491" y="4733849"/>
            <a:ext cx="1214559" cy="291299"/>
          </a:xfrm>
          <a:prstGeom prst="rect">
            <a:avLst/>
          </a:prstGeom>
        </p:spPr>
      </p:pic>
    </p:spTree>
    <p:extLst>
      <p:ext uri="{BB962C8B-B14F-4D97-AF65-F5344CB8AC3E}">
        <p14:creationId xmlns:p14="http://schemas.microsoft.com/office/powerpoint/2010/main" val="2062295986"/>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436" y="302083"/>
            <a:ext cx="8363938" cy="567848"/>
          </a:xfrm>
        </p:spPr>
        <p:txBody>
          <a:bodyPr/>
          <a:lstStyle>
            <a:lvl1pPr>
              <a:defRPr sz="4100">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89436" y="1027896"/>
            <a:ext cx="8363938" cy="713016"/>
          </a:xfrm>
        </p:spPr>
        <p:txBody>
          <a:bodyPr/>
          <a:lstStyle>
            <a:lvl1pPr marL="2382" indent="0">
              <a:spcBef>
                <a:spcPts val="0"/>
              </a:spcBef>
              <a:spcAft>
                <a:spcPts val="675"/>
              </a:spcAft>
              <a:buSzPct val="80000"/>
              <a:buFont typeface="Arial" pitchFamily="34" charset="0"/>
              <a:buNone/>
              <a:defRPr sz="3000" spc="-75" baseline="0">
                <a:solidFill>
                  <a:schemeClr val="bg1"/>
                </a:solidFill>
                <a:latin typeface="Segoe UI Light" pitchFamily="34" charset="0"/>
              </a:defRPr>
            </a:lvl1pPr>
            <a:lvl2pPr marL="2382" indent="0">
              <a:spcBef>
                <a:spcPts val="0"/>
              </a:spcBef>
              <a:buSzPct val="80000"/>
              <a:buFont typeface="Arial" pitchFamily="34" charset="0"/>
              <a:buNone/>
              <a:defRPr sz="1500" spc="-38" baseline="0">
                <a:solidFill>
                  <a:schemeClr val="bg1"/>
                </a:solidFill>
              </a:defRPr>
            </a:lvl2pPr>
            <a:lvl3pPr marL="944175" indent="-302422">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203730" indent="-259558">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456147" indent="-25241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dirty="0" smtClean="0"/>
              <a:t>Click to edit Master text styles</a:t>
            </a:r>
          </a:p>
          <a:p>
            <a:pPr lvl="1"/>
            <a:r>
              <a:rPr lang="en-US" dirty="0" smtClean="0"/>
              <a:t>Second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9272" y="4825388"/>
            <a:ext cx="897513" cy="103584"/>
          </a:xfrm>
          <a:prstGeom prst="rect">
            <a:avLst/>
          </a:prstGeom>
        </p:spPr>
      </p:pic>
      <p:sp>
        <p:nvSpPr>
          <p:cNvPr id="8" name="Rectangle 7"/>
          <p:cNvSpPr/>
          <p:nvPr userDrawn="1"/>
        </p:nvSpPr>
        <p:spPr bwMode="auto">
          <a:xfrm>
            <a:off x="0" y="8"/>
            <a:ext cx="9144000" cy="3428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80" fontAlgn="base">
              <a:spcBef>
                <a:spcPct val="0"/>
              </a:spcBef>
              <a:spcAft>
                <a:spcPct val="0"/>
              </a:spcAft>
            </a:pPr>
            <a:endParaRPr lang="en-US" sz="1700" dirty="0" smtClean="0">
              <a:gradFill>
                <a:gsLst>
                  <a:gs pos="0">
                    <a:srgbClr val="FFFFFF"/>
                  </a:gs>
                  <a:gs pos="100000">
                    <a:srgbClr val="FFFFFF"/>
                  </a:gs>
                </a:gsLst>
                <a:lin ang="5400000" scaled="0"/>
              </a:gradFill>
            </a:endParaRPr>
          </a:p>
        </p:txBody>
      </p:sp>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l="49222"/>
          <a:stretch/>
        </p:blipFill>
        <p:spPr>
          <a:xfrm rot="10800000">
            <a:off x="8519058" y="-6206"/>
            <a:ext cx="634666" cy="626024"/>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7601740" y="-6206"/>
            <a:ext cx="1249882" cy="626024"/>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6684419" y="-6206"/>
            <a:ext cx="1249882" cy="626024"/>
          </a:xfrm>
          <a:prstGeom prst="rect">
            <a:avLst/>
          </a:prstGeom>
        </p:spPr>
      </p:pic>
    </p:spTree>
    <p:extLst>
      <p:ext uri="{BB962C8B-B14F-4D97-AF65-F5344CB8AC3E}">
        <p14:creationId xmlns:p14="http://schemas.microsoft.com/office/powerpoint/2010/main" val="872322677"/>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mo Background -JB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7491" y="4733849"/>
            <a:ext cx="1214559" cy="291299"/>
          </a:xfrm>
          <a:prstGeom prst="rect">
            <a:avLst/>
          </a:prstGeom>
        </p:spPr>
      </p:pic>
      <p:sp>
        <p:nvSpPr>
          <p:cNvPr id="12" name="Rectangle 11"/>
          <p:cNvSpPr/>
          <p:nvPr userDrawn="1"/>
        </p:nvSpPr>
        <p:spPr bwMode="auto">
          <a:xfrm>
            <a:off x="1690797" y="1841423"/>
            <a:ext cx="7453207" cy="1578628"/>
          </a:xfrm>
          <a:prstGeom prst="rect">
            <a:avLst/>
          </a:prstGeom>
          <a:solidFill>
            <a:srgbClr val="00AEEF">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411484" tIns="34289" rIns="68577" bIns="34289" numCol="1" rtlCol="0" anchor="ctr" anchorCtr="0" compatLnSpc="1">
            <a:prstTxWarp prst="textNoShape">
              <a:avLst/>
            </a:prstTxWarp>
          </a:bodyPr>
          <a:lstStyle/>
          <a:p>
            <a:pPr defTabSz="685580" fontAlgn="base">
              <a:spcBef>
                <a:spcPct val="0"/>
              </a:spcBef>
              <a:spcAft>
                <a:spcPct val="0"/>
              </a:spcAft>
            </a:pPr>
            <a:endParaRPr lang="en-US" sz="5000" dirty="0">
              <a:gradFill>
                <a:gsLst>
                  <a:gs pos="0">
                    <a:srgbClr val="FFFFFF"/>
                  </a:gs>
                  <a:gs pos="100000">
                    <a:srgbClr val="FFFFFF"/>
                  </a:gs>
                </a:gsLst>
                <a:lin ang="5400000" scaled="0"/>
              </a:gradFill>
              <a:latin typeface="メイリオ" pitchFamily="50" charset="-128"/>
              <a:ea typeface="メイリオ" pitchFamily="50" charset="-128"/>
            </a:endParaRPr>
          </a:p>
        </p:txBody>
      </p:sp>
      <p:grpSp>
        <p:nvGrpSpPr>
          <p:cNvPr id="13" name="Group 12"/>
          <p:cNvGrpSpPr/>
          <p:nvPr userDrawn="1"/>
        </p:nvGrpSpPr>
        <p:grpSpPr>
          <a:xfrm>
            <a:off x="0" y="1841423"/>
            <a:ext cx="1690793" cy="1578628"/>
            <a:chOff x="-1" y="2455231"/>
            <a:chExt cx="2253803" cy="2104837"/>
          </a:xfrm>
        </p:grpSpPr>
        <p:sp>
          <p:nvSpPr>
            <p:cNvPr id="17" name="Rectangle 16"/>
            <p:cNvSpPr/>
            <p:nvPr/>
          </p:nvSpPr>
          <p:spPr bwMode="auto">
            <a:xfrm>
              <a:off x="-1" y="2455231"/>
              <a:ext cx="2253803" cy="2104837"/>
            </a:xfrm>
            <a:prstGeom prst="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182880" numCol="1" rtlCol="0" anchor="b" anchorCtr="0" compatLnSpc="1">
              <a:prstTxWarp prst="textNoShape">
                <a:avLst/>
              </a:prstTxWarp>
            </a:bodyPr>
            <a:lstStyle/>
            <a:p>
              <a:pPr algn="ctr" defTabSz="685580" fontAlgn="base">
                <a:spcBef>
                  <a:spcPct val="0"/>
                </a:spcBef>
                <a:spcAft>
                  <a:spcPct val="0"/>
                </a:spcAft>
              </a:pPr>
              <a:r>
                <a:rPr lang="en-US" sz="1700" dirty="0" smtClean="0">
                  <a:gradFill>
                    <a:gsLst>
                      <a:gs pos="0">
                        <a:srgbClr val="FFFFFF"/>
                      </a:gs>
                      <a:gs pos="100000">
                        <a:srgbClr val="FFFFFF"/>
                      </a:gs>
                    </a:gsLst>
                    <a:lin ang="5400000" scaled="0"/>
                  </a:gradFill>
                </a:rPr>
                <a:t>demo</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988" y="2847133"/>
              <a:ext cx="1140731" cy="1140731"/>
            </a:xfrm>
            <a:prstGeom prst="rect">
              <a:avLst/>
            </a:prstGeom>
          </p:spPr>
        </p:pic>
      </p:grpSp>
    </p:spTree>
    <p:extLst>
      <p:ext uri="{BB962C8B-B14F-4D97-AF65-F5344CB8AC3E}">
        <p14:creationId xmlns:p14="http://schemas.microsoft.com/office/powerpoint/2010/main" val="1716675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par>
                                <p:cTn id="8" presetID="2" presetClass="entr" presetSubtype="8" fill="hold" nodeType="withEffect">
                                  <p:stCondLst>
                                    <p:cond delay="75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0-#ppt_w/2"/>
                                          </p:val>
                                        </p:tav>
                                        <p:tav tm="100000">
                                          <p:val>
                                            <p:strVal val="#ppt_x"/>
                                          </p:val>
                                        </p:tav>
                                      </p:tavLst>
                                    </p:anim>
                                    <p:anim calcmode="lin" valueType="num">
                                      <p:cBhvr additive="base">
                                        <p:cTn id="11" dur="500" fill="hold"/>
                                        <p:tgtEl>
                                          <p:spTgt spid="13"/>
                                        </p:tgtEl>
                                        <p:attrNameLst>
                                          <p:attrName>ppt_y</p:attrName>
                                        </p:attrNameLst>
                                      </p:cBhvr>
                                      <p:tavLst>
                                        <p:tav tm="0">
                                          <p:val>
                                            <p:strVal val="#ppt_y"/>
                                          </p:val>
                                        </p:tav>
                                        <p:tav tm="100000">
                                          <p:val>
                                            <p:strVal val="#ppt_y"/>
                                          </p:val>
                                        </p:tav>
                                      </p:tavLst>
                                    </p:anim>
                                  </p:childTnLst>
                                </p:cTn>
                              </p:par>
                              <p:par>
                                <p:cTn id="12" presetID="16" presetClass="entr" presetSubtype="42" fill="hold" grpId="0" nodeType="withEffect">
                                  <p:stCondLst>
                                    <p:cond delay="1750"/>
                                  </p:stCondLst>
                                  <p:childTnLst>
                                    <p:set>
                                      <p:cBhvr>
                                        <p:cTn id="13" dur="1" fill="hold">
                                          <p:stCondLst>
                                            <p:cond delay="0"/>
                                          </p:stCondLst>
                                        </p:cTn>
                                        <p:tgtEl>
                                          <p:spTgt spid="12"/>
                                        </p:tgtEl>
                                        <p:attrNameLst>
                                          <p:attrName>style.visibility</p:attrName>
                                        </p:attrNameLst>
                                      </p:cBhvr>
                                      <p:to>
                                        <p:strVal val="visible"/>
                                      </p:to>
                                    </p:set>
                                    <p:animEffect transition="in" filter="barn(outHorizontal)">
                                      <p:cBhvr>
                                        <p:cTn id="14" dur="750"/>
                                        <p:tgtEl>
                                          <p:spTgt spid="12"/>
                                        </p:tgtEl>
                                      </p:cBhvr>
                                    </p:animEffect>
                                  </p:childTnLst>
                                </p:cTn>
                              </p:par>
                              <p:par>
                                <p:cTn id="15" presetID="10" presetClass="exit" presetSubtype="0" fill="hold" grpId="1" nodeType="withEffect">
                                  <p:stCondLst>
                                    <p:cond delay="250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allouts - JB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389436" y="302083"/>
            <a:ext cx="8363938" cy="567848"/>
          </a:xfrm>
        </p:spPr>
        <p:txBody>
          <a:bodyPr/>
          <a:lstStyle>
            <a:lvl1pPr>
              <a:defRPr sz="4100">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89436" y="1027896"/>
            <a:ext cx="8363938" cy="713016"/>
          </a:xfrm>
        </p:spPr>
        <p:txBody>
          <a:bodyPr/>
          <a:lstStyle>
            <a:lvl1pPr marL="2382" indent="0">
              <a:spcBef>
                <a:spcPts val="0"/>
              </a:spcBef>
              <a:spcAft>
                <a:spcPts val="675"/>
              </a:spcAft>
              <a:buSzPct val="80000"/>
              <a:buFont typeface="Arial" pitchFamily="34" charset="0"/>
              <a:buNone/>
              <a:defRPr sz="3000" spc="-75" baseline="0">
                <a:solidFill>
                  <a:schemeClr val="bg1"/>
                </a:solidFill>
                <a:latin typeface="Segoe UI Light" pitchFamily="34" charset="0"/>
              </a:defRPr>
            </a:lvl1pPr>
            <a:lvl2pPr marL="2382" indent="0">
              <a:spcBef>
                <a:spcPts val="0"/>
              </a:spcBef>
              <a:buSzPct val="80000"/>
              <a:buFont typeface="Arial" pitchFamily="34" charset="0"/>
              <a:buNone/>
              <a:defRPr sz="1500" spc="-38" baseline="0">
                <a:solidFill>
                  <a:schemeClr val="bg1"/>
                </a:solidFill>
              </a:defRPr>
            </a:lvl2pPr>
            <a:lvl3pPr marL="944175" indent="-302422">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3pPr>
            <a:lvl4pPr marL="1203730" indent="-259558">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4pPr>
            <a:lvl5pPr marL="1456147" indent="-252415">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dirty="0" smtClean="0"/>
              <a:t>Click to edit Master text styles</a:t>
            </a:r>
          </a:p>
          <a:p>
            <a:pPr lvl="1"/>
            <a:r>
              <a:rPr lang="en-US" dirty="0" smtClean="0"/>
              <a:t>Second level</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27491" y="4733849"/>
            <a:ext cx="1214559" cy="291299"/>
          </a:xfrm>
          <a:prstGeom prst="rect">
            <a:avLst/>
          </a:prstGeom>
        </p:spPr>
      </p:pic>
    </p:spTree>
    <p:extLst>
      <p:ext uri="{BB962C8B-B14F-4D97-AF65-F5344CB8AC3E}">
        <p14:creationId xmlns:p14="http://schemas.microsoft.com/office/powerpoint/2010/main" val="4012957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par>
                                <p:cTn id="8" presetID="10" presetClass="exit" presetSubtype="0" fill="hold" nodeType="withEffect">
                                  <p:stCondLst>
                                    <p:cond delay="2500"/>
                                  </p:stCondLst>
                                  <p:childTnLst>
                                    <p:animEffect transition="out" filter="fade">
                                      <p:cBhvr>
                                        <p:cTn id="9" dur="1750"/>
                                        <p:tgtEl>
                                          <p:spTgt spid="3"/>
                                        </p:tgtEl>
                                      </p:cBhvr>
                                    </p:animEffect>
                                    <p:set>
                                      <p:cBhvr>
                                        <p:cTn id="10" dur="1" fill="hold">
                                          <p:stCondLst>
                                            <p:cond delay="17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24" indent="0">
              <a:buNone/>
              <a:defRPr sz="1800">
                <a:solidFill>
                  <a:schemeClr val="tx1">
                    <a:tint val="75000"/>
                  </a:schemeClr>
                </a:solidFill>
              </a:defRPr>
            </a:lvl2pPr>
            <a:lvl3pPr marL="914248" indent="0">
              <a:buNone/>
              <a:defRPr sz="1600">
                <a:solidFill>
                  <a:schemeClr val="tx1">
                    <a:tint val="75000"/>
                  </a:schemeClr>
                </a:solidFill>
              </a:defRPr>
            </a:lvl3pPr>
            <a:lvl4pPr marL="1371372" indent="0">
              <a:buNone/>
              <a:defRPr sz="1400">
                <a:solidFill>
                  <a:schemeClr val="tx1">
                    <a:tint val="75000"/>
                  </a:schemeClr>
                </a:solidFill>
              </a:defRPr>
            </a:lvl4pPr>
            <a:lvl5pPr marL="1828496" indent="0">
              <a:buNone/>
              <a:defRPr sz="1400">
                <a:solidFill>
                  <a:schemeClr val="tx1">
                    <a:tint val="75000"/>
                  </a:schemeClr>
                </a:solidFill>
              </a:defRPr>
            </a:lvl5pPr>
            <a:lvl6pPr marL="2285618" indent="0">
              <a:buNone/>
              <a:defRPr sz="1400">
                <a:solidFill>
                  <a:schemeClr val="tx1">
                    <a:tint val="75000"/>
                  </a:schemeClr>
                </a:solidFill>
              </a:defRPr>
            </a:lvl6pPr>
            <a:lvl7pPr marL="2742744" indent="0">
              <a:buNone/>
              <a:defRPr sz="1400">
                <a:solidFill>
                  <a:schemeClr val="tx1">
                    <a:tint val="75000"/>
                  </a:schemeClr>
                </a:solidFill>
              </a:defRPr>
            </a:lvl7pPr>
            <a:lvl8pPr marL="3199866" indent="0">
              <a:buNone/>
              <a:defRPr sz="1400">
                <a:solidFill>
                  <a:schemeClr val="tx1">
                    <a:tint val="75000"/>
                  </a:schemeClr>
                </a:solidFill>
              </a:defRPr>
            </a:lvl8pPr>
            <a:lvl9pPr marL="365699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36CD0053-2E79-45BD-85C4-6CEF55658ACB}" type="datetimeFigureOut">
              <a:rPr lang="zh-CN" altLang="en-US" smtClean="0"/>
              <a:pPr/>
              <a:t>2017/4/19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4563663-C45D-4513-B210-D6473870C04E}" type="slidenum">
              <a:rPr lang="zh-CN" altLang="en-US" smtClean="0"/>
              <a:pPr/>
              <a:t>‹#›</a:t>
            </a:fld>
            <a:endParaRPr lang="zh-CN" altLang="en-US"/>
          </a:p>
        </p:txBody>
      </p:sp>
    </p:spTree>
    <p:extLst>
      <p:ext uri="{BB962C8B-B14F-4D97-AF65-F5344CB8AC3E}">
        <p14:creationId xmlns:p14="http://schemas.microsoft.com/office/powerpoint/2010/main" val="2234250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randing">
    <p:spTree>
      <p:nvGrpSpPr>
        <p:cNvPr id="1" name=""/>
        <p:cNvGrpSpPr/>
        <p:nvPr/>
      </p:nvGrpSpPr>
      <p:grpSpPr>
        <a:xfrm>
          <a:off x="0" y="0"/>
          <a:ext cx="0" cy="0"/>
          <a:chOff x="0" y="0"/>
          <a:chExt cx="0" cy="0"/>
        </a:xfrm>
      </p:grpSpPr>
      <p:sp>
        <p:nvSpPr>
          <p:cNvPr id="4" name="Rectangle 3"/>
          <p:cNvSpPr/>
          <p:nvPr userDrawn="1"/>
        </p:nvSpPr>
        <p:spPr bwMode="auto">
          <a:xfrm>
            <a:off x="0" y="0"/>
            <a:ext cx="9161958" cy="5143500"/>
          </a:xfrm>
          <a:prstGeom prst="rect">
            <a:avLst/>
          </a:prstGeom>
          <a:solidFill>
            <a:srgbClr val="000000">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80" fontAlgn="base">
              <a:spcBef>
                <a:spcPct val="0"/>
              </a:spcBef>
              <a:spcAft>
                <a:spcPct val="0"/>
              </a:spcAft>
            </a:pPr>
            <a:endParaRPr lang="en-US" sz="1700" dirty="0" smtClean="0">
              <a:gradFill>
                <a:gsLst>
                  <a:gs pos="0">
                    <a:srgbClr val="FFFFFF"/>
                  </a:gs>
                  <a:gs pos="100000">
                    <a:srgbClr val="FFFFFF"/>
                  </a:gs>
                </a:gsLst>
                <a:lin ang="5400000" scaled="0"/>
              </a:gradFill>
            </a:endParaRPr>
          </a:p>
        </p:txBody>
      </p:sp>
      <p:pic>
        <p:nvPicPr>
          <p:cNvPr id="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3241725" y="2355206"/>
            <a:ext cx="2660550" cy="433089"/>
          </a:xfrm>
          <a:prstGeom prst="rect">
            <a:avLst/>
          </a:prstGeom>
          <a:noFill/>
          <a:ln>
            <a:noFill/>
          </a:ln>
        </p:spPr>
      </p:pic>
      <p:sp>
        <p:nvSpPr>
          <p:cNvPr id="3" name="Text Box 3"/>
          <p:cNvSpPr txBox="1">
            <a:spLocks noChangeArrowheads="1"/>
          </p:cNvSpPr>
          <p:nvPr userDrawn="1"/>
        </p:nvSpPr>
        <p:spPr bwMode="blackWhite">
          <a:xfrm>
            <a:off x="381000" y="4562681"/>
            <a:ext cx="8382000" cy="300072"/>
          </a:xfrm>
          <a:prstGeom prst="rect">
            <a:avLst/>
          </a:prstGeom>
          <a:noFill/>
          <a:ln w="12700">
            <a:noFill/>
            <a:miter lim="800000"/>
            <a:headEnd type="none" w="sm" len="sm"/>
            <a:tailEnd type="none" w="sm" len="sm"/>
          </a:ln>
          <a:effectLst/>
        </p:spPr>
        <p:txBody>
          <a:bodyPr vert="horz" wrap="square" lIns="68569" tIns="34285" rIns="68569" bIns="34285" numCol="1" anchor="t" anchorCtr="0" compatLnSpc="1">
            <a:prstTxWarp prst="textNoShape">
              <a:avLst/>
            </a:prstTxWarp>
            <a:spAutoFit/>
          </a:bodyPr>
          <a:lstStyle/>
          <a:p>
            <a:pPr algn="ctr" defTabSz="685580" eaLnBrk="0" hangingPunct="0"/>
            <a:r>
              <a:rPr lang="en-US" sz="500" dirty="0">
                <a:solidFill>
                  <a:srgbClr val="FFFFFF">
                    <a:alpha val="99000"/>
                  </a:srgbClr>
                </a:solidFill>
                <a:cs typeface="Arial" charset="0"/>
              </a:rPr>
              <a:t>© </a:t>
            </a:r>
            <a:r>
              <a:rPr lang="en-US" sz="500" dirty="0" smtClean="0">
                <a:solidFill>
                  <a:srgbClr val="FFFFFF">
                    <a:alpha val="99000"/>
                  </a:srgbClr>
                </a:solidFill>
                <a:cs typeface="Arial" charset="0"/>
              </a:rPr>
              <a:t>2011 Microsoft </a:t>
            </a:r>
            <a:r>
              <a:rPr lang="en-US" sz="500" dirty="0">
                <a:solidFill>
                  <a:srgbClr val="FFFFFF">
                    <a:alpha val="99000"/>
                  </a:srgbClr>
                </a:solidFill>
                <a:cs typeface="Arial" charset="0"/>
              </a:rPr>
              <a:t>Corporation. All rights reserved. Microsoft, Windows, Windows Vista and other product names are or may be registered trademarks and/or trademarks in the U.S. and/or other countries.</a:t>
            </a:r>
          </a:p>
          <a:p>
            <a:pPr algn="ctr" defTabSz="685580" eaLnBrk="0" hangingPunct="0"/>
            <a:r>
              <a:rPr lang="en-US" sz="500" dirty="0">
                <a:solidFill>
                  <a:srgbClr val="FFFFFF">
                    <a:alpha val="99000"/>
                  </a:srgbClr>
                </a:soli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500" dirty="0" smtClean="0">
                <a:solidFill>
                  <a:srgbClr val="FFFFFF">
                    <a:alpha val="99000"/>
                  </a:srgbClr>
                </a:solidFill>
                <a:cs typeface="Arial" charset="0"/>
              </a:rPr>
              <a:t>MICROSOFT </a:t>
            </a:r>
            <a:r>
              <a:rPr lang="en-US" sz="500" dirty="0">
                <a:solidFill>
                  <a:srgbClr val="FFFFFF">
                    <a:alpha val="99000"/>
                  </a:srgbClr>
                </a:solidFill>
                <a:cs typeface="Arial" charset="0"/>
              </a:rPr>
              <a:t>MAKES NO WARRANTIES, EXPRESS, IMPLIED OR STATUTORY, AS TO THE INFORMATION IN THIS PRESENTATION.</a:t>
            </a:r>
          </a:p>
        </p:txBody>
      </p:sp>
    </p:spTree>
    <p:extLst>
      <p:ext uri="{BB962C8B-B14F-4D97-AF65-F5344CB8AC3E}">
        <p14:creationId xmlns:p14="http://schemas.microsoft.com/office/powerpoint/2010/main" val="2339602065"/>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99624" y="1951716"/>
            <a:ext cx="3154788" cy="1142621"/>
          </a:xfrm>
        </p:spPr>
        <p:txBody>
          <a:bodyPr anchor="ctr" anchorCtr="0">
            <a:noAutofit/>
          </a:bodyPr>
          <a:lstStyle>
            <a:lvl1pPr algn="l">
              <a:lnSpc>
                <a:spcPct val="90000"/>
              </a:lnSpc>
              <a:defRPr sz="3600" baseline="0">
                <a:solidFill>
                  <a:schemeClr val="bg1">
                    <a:alpha val="98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417213" y="3264499"/>
            <a:ext cx="3154788" cy="346249"/>
          </a:xfrm>
        </p:spPr>
        <p:txBody>
          <a:bodyPr>
            <a:noAutofit/>
          </a:bodyPr>
          <a:lstStyle>
            <a:lvl1pPr marL="0" indent="0" algn="l" defTabSz="685778" rtl="0" eaLnBrk="1" latinLnBrk="0" hangingPunct="1">
              <a:lnSpc>
                <a:spcPct val="90000"/>
              </a:lnSpc>
              <a:spcBef>
                <a:spcPts val="0"/>
              </a:spcBef>
              <a:buSzPct val="80000"/>
              <a:buFont typeface="Arial" pitchFamily="34" charset="0"/>
              <a:buNone/>
              <a:defRPr lang="en-US" sz="1800" kern="1200" dirty="0">
                <a:solidFill>
                  <a:schemeClr val="bg1">
                    <a:alpha val="99000"/>
                  </a:schemeClr>
                </a:solidFill>
                <a:latin typeface="+mn-lt"/>
                <a:ea typeface="+mn-ea"/>
                <a:cs typeface="+mn-cs"/>
              </a:defRPr>
            </a:lvl1pPr>
            <a:lvl2pPr marL="342889" indent="0" algn="ctr">
              <a:buNone/>
              <a:defRPr>
                <a:solidFill>
                  <a:schemeClr val="tx1">
                    <a:tint val="75000"/>
                  </a:schemeClr>
                </a:solidFill>
              </a:defRPr>
            </a:lvl2pPr>
            <a:lvl3pPr marL="685778" indent="0" algn="ctr">
              <a:buNone/>
              <a:defRPr>
                <a:solidFill>
                  <a:schemeClr val="tx1">
                    <a:tint val="75000"/>
                  </a:schemeClr>
                </a:solidFill>
              </a:defRPr>
            </a:lvl3pPr>
            <a:lvl4pPr marL="1028667" indent="0" algn="ctr">
              <a:buNone/>
              <a:defRPr>
                <a:solidFill>
                  <a:schemeClr val="tx1">
                    <a:tint val="75000"/>
                  </a:schemeClr>
                </a:solidFill>
              </a:defRPr>
            </a:lvl4pPr>
            <a:lvl5pPr marL="1371557" indent="0" algn="ctr">
              <a:buNone/>
              <a:defRPr>
                <a:solidFill>
                  <a:schemeClr val="tx1">
                    <a:tint val="75000"/>
                  </a:schemeClr>
                </a:solidFill>
              </a:defRPr>
            </a:lvl5pPr>
            <a:lvl6pPr marL="1714444" indent="0" algn="ctr">
              <a:buNone/>
              <a:defRPr>
                <a:solidFill>
                  <a:schemeClr val="tx1">
                    <a:tint val="75000"/>
                  </a:schemeClr>
                </a:solidFill>
              </a:defRPr>
            </a:lvl6pPr>
            <a:lvl7pPr marL="2057335" indent="0" algn="ctr">
              <a:buNone/>
              <a:defRPr>
                <a:solidFill>
                  <a:schemeClr val="tx1">
                    <a:tint val="75000"/>
                  </a:schemeClr>
                </a:solidFill>
              </a:defRPr>
            </a:lvl7pPr>
            <a:lvl8pPr marL="2400224" indent="0" algn="ctr">
              <a:buNone/>
              <a:defRPr>
                <a:solidFill>
                  <a:schemeClr val="tx1">
                    <a:tint val="75000"/>
                  </a:schemeClr>
                </a:solidFill>
              </a:defRPr>
            </a:lvl8pPr>
            <a:lvl9pPr marL="2743113"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5566991" y="2523019"/>
            <a:ext cx="2506369" cy="955904"/>
          </a:xfrm>
        </p:spPr>
        <p:txBody>
          <a:bodyPr anchor="t" anchorCtr="0">
            <a:noAutofit/>
            <a:scene3d>
              <a:camera prst="orthographicFront"/>
              <a:lightRig rig="flat" dir="t"/>
            </a:scene3d>
            <a:sp3d>
              <a:contourClr>
                <a:schemeClr val="bg2"/>
              </a:contourClr>
            </a:sp3d>
          </a:bodyPr>
          <a:lstStyle>
            <a:lvl1pPr marL="0" indent="0" algn="ctr">
              <a:buFont typeface="Arial" pitchFamily="34" charset="0"/>
              <a:buNone/>
              <a:defRPr lang="en-US" sz="4500" dirty="0" smtClean="0">
                <a:solidFill>
                  <a:srgbClr val="00B0F0"/>
                </a:solidFill>
                <a:latin typeface="Segoe UI Light" pitchFamily="34" charset="0"/>
              </a:defRPr>
            </a:lvl1pPr>
          </a:lstStyle>
          <a:p>
            <a:pPr lvl="0"/>
            <a:r>
              <a:rPr lang="en-US" dirty="0" smtClean="0"/>
              <a:t>video</a:t>
            </a:r>
          </a:p>
        </p:txBody>
      </p:sp>
      <p:sp>
        <p:nvSpPr>
          <p:cNvPr id="8" name="Freeform 6"/>
          <p:cNvSpPr>
            <a:spLocks noEditPoints="1"/>
          </p:cNvSpPr>
          <p:nvPr userDrawn="1"/>
        </p:nvSpPr>
        <p:spPr bwMode="auto">
          <a:xfrm>
            <a:off x="5382298" y="1128001"/>
            <a:ext cx="2918709" cy="2790038"/>
          </a:xfrm>
          <a:custGeom>
            <a:avLst/>
            <a:gdLst>
              <a:gd name="T0" fmla="*/ 150 w 154"/>
              <a:gd name="T1" fmla="*/ 40 h 148"/>
              <a:gd name="T2" fmla="*/ 91 w 154"/>
              <a:gd name="T3" fmla="*/ 40 h 148"/>
              <a:gd name="T4" fmla="*/ 124 w 154"/>
              <a:gd name="T5" fmla="*/ 3 h 148"/>
              <a:gd name="T6" fmla="*/ 120 w 154"/>
              <a:gd name="T7" fmla="*/ 0 h 148"/>
              <a:gd name="T8" fmla="*/ 77 w 154"/>
              <a:gd name="T9" fmla="*/ 39 h 148"/>
              <a:gd name="T10" fmla="*/ 36 w 154"/>
              <a:gd name="T11" fmla="*/ 0 h 148"/>
              <a:gd name="T12" fmla="*/ 32 w 154"/>
              <a:gd name="T13" fmla="*/ 3 h 148"/>
              <a:gd name="T14" fmla="*/ 66 w 154"/>
              <a:gd name="T15" fmla="*/ 40 h 148"/>
              <a:gd name="T16" fmla="*/ 4 w 154"/>
              <a:gd name="T17" fmla="*/ 40 h 148"/>
              <a:gd name="T18" fmla="*/ 0 w 154"/>
              <a:gd name="T19" fmla="*/ 44 h 148"/>
              <a:gd name="T20" fmla="*/ 0 w 154"/>
              <a:gd name="T21" fmla="*/ 144 h 148"/>
              <a:gd name="T22" fmla="*/ 4 w 154"/>
              <a:gd name="T23" fmla="*/ 148 h 148"/>
              <a:gd name="T24" fmla="*/ 150 w 154"/>
              <a:gd name="T25" fmla="*/ 148 h 148"/>
              <a:gd name="T26" fmla="*/ 154 w 154"/>
              <a:gd name="T27" fmla="*/ 144 h 148"/>
              <a:gd name="T28" fmla="*/ 154 w 154"/>
              <a:gd name="T29" fmla="*/ 44 h 148"/>
              <a:gd name="T30" fmla="*/ 150 w 154"/>
              <a:gd name="T31" fmla="*/ 40 h 148"/>
              <a:gd name="T32" fmla="*/ 145 w 154"/>
              <a:gd name="T33" fmla="*/ 135 h 148"/>
              <a:gd name="T34" fmla="*/ 141 w 154"/>
              <a:gd name="T35" fmla="*/ 139 h 148"/>
              <a:gd name="T36" fmla="*/ 13 w 154"/>
              <a:gd name="T37" fmla="*/ 139 h 148"/>
              <a:gd name="T38" fmla="*/ 9 w 154"/>
              <a:gd name="T39" fmla="*/ 135 h 148"/>
              <a:gd name="T40" fmla="*/ 9 w 154"/>
              <a:gd name="T41" fmla="*/ 52 h 148"/>
              <a:gd name="T42" fmla="*/ 13 w 154"/>
              <a:gd name="T43" fmla="*/ 48 h 148"/>
              <a:gd name="T44" fmla="*/ 141 w 154"/>
              <a:gd name="T45" fmla="*/ 48 h 148"/>
              <a:gd name="T46" fmla="*/ 145 w 154"/>
              <a:gd name="T47" fmla="*/ 52 h 148"/>
              <a:gd name="T48" fmla="*/ 145 w 154"/>
              <a:gd name="T49" fmla="*/ 135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4" h="148">
                <a:moveTo>
                  <a:pt x="150" y="40"/>
                </a:moveTo>
                <a:cubicBezTo>
                  <a:pt x="91" y="40"/>
                  <a:pt x="91" y="40"/>
                  <a:pt x="91" y="40"/>
                </a:cubicBezTo>
                <a:cubicBezTo>
                  <a:pt x="124" y="3"/>
                  <a:pt x="124" y="3"/>
                  <a:pt x="124" y="3"/>
                </a:cubicBezTo>
                <a:cubicBezTo>
                  <a:pt x="120" y="0"/>
                  <a:pt x="120" y="0"/>
                  <a:pt x="120" y="0"/>
                </a:cubicBezTo>
                <a:cubicBezTo>
                  <a:pt x="77" y="39"/>
                  <a:pt x="77" y="39"/>
                  <a:pt x="77" y="39"/>
                </a:cubicBezTo>
                <a:cubicBezTo>
                  <a:pt x="36" y="0"/>
                  <a:pt x="36" y="0"/>
                  <a:pt x="36" y="0"/>
                </a:cubicBezTo>
                <a:cubicBezTo>
                  <a:pt x="32" y="3"/>
                  <a:pt x="32" y="3"/>
                  <a:pt x="32" y="3"/>
                </a:cubicBezTo>
                <a:cubicBezTo>
                  <a:pt x="66" y="40"/>
                  <a:pt x="66" y="40"/>
                  <a:pt x="66" y="40"/>
                </a:cubicBezTo>
                <a:cubicBezTo>
                  <a:pt x="4" y="40"/>
                  <a:pt x="4" y="40"/>
                  <a:pt x="4" y="40"/>
                </a:cubicBezTo>
                <a:cubicBezTo>
                  <a:pt x="2" y="40"/>
                  <a:pt x="0" y="42"/>
                  <a:pt x="0" y="44"/>
                </a:cubicBezTo>
                <a:cubicBezTo>
                  <a:pt x="0" y="144"/>
                  <a:pt x="0" y="144"/>
                  <a:pt x="0" y="144"/>
                </a:cubicBezTo>
                <a:cubicBezTo>
                  <a:pt x="0" y="146"/>
                  <a:pt x="2" y="148"/>
                  <a:pt x="4" y="148"/>
                </a:cubicBezTo>
                <a:cubicBezTo>
                  <a:pt x="150" y="148"/>
                  <a:pt x="150" y="148"/>
                  <a:pt x="150" y="148"/>
                </a:cubicBezTo>
                <a:cubicBezTo>
                  <a:pt x="152" y="148"/>
                  <a:pt x="154" y="146"/>
                  <a:pt x="154" y="144"/>
                </a:cubicBezTo>
                <a:cubicBezTo>
                  <a:pt x="154" y="44"/>
                  <a:pt x="154" y="44"/>
                  <a:pt x="154" y="44"/>
                </a:cubicBezTo>
                <a:cubicBezTo>
                  <a:pt x="154" y="42"/>
                  <a:pt x="152" y="40"/>
                  <a:pt x="150" y="40"/>
                </a:cubicBezTo>
                <a:close/>
                <a:moveTo>
                  <a:pt x="145" y="135"/>
                </a:moveTo>
                <a:cubicBezTo>
                  <a:pt x="145" y="137"/>
                  <a:pt x="143" y="139"/>
                  <a:pt x="141" y="139"/>
                </a:cubicBezTo>
                <a:cubicBezTo>
                  <a:pt x="13" y="139"/>
                  <a:pt x="13" y="139"/>
                  <a:pt x="13" y="139"/>
                </a:cubicBezTo>
                <a:cubicBezTo>
                  <a:pt x="11" y="139"/>
                  <a:pt x="9" y="137"/>
                  <a:pt x="9" y="135"/>
                </a:cubicBezTo>
                <a:cubicBezTo>
                  <a:pt x="9" y="52"/>
                  <a:pt x="9" y="52"/>
                  <a:pt x="9" y="52"/>
                </a:cubicBezTo>
                <a:cubicBezTo>
                  <a:pt x="9" y="50"/>
                  <a:pt x="11" y="48"/>
                  <a:pt x="13" y="48"/>
                </a:cubicBezTo>
                <a:cubicBezTo>
                  <a:pt x="141" y="48"/>
                  <a:pt x="141" y="48"/>
                  <a:pt x="141" y="48"/>
                </a:cubicBezTo>
                <a:cubicBezTo>
                  <a:pt x="143" y="48"/>
                  <a:pt x="145" y="50"/>
                  <a:pt x="145" y="52"/>
                </a:cubicBezTo>
                <a:lnTo>
                  <a:pt x="145" y="13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a:solidFill>
                <a:srgbClr val="292929"/>
              </a:solidFill>
            </a:endParaRPr>
          </a:p>
        </p:txBody>
      </p:sp>
    </p:spTree>
    <p:extLst>
      <p:ext uri="{BB962C8B-B14F-4D97-AF65-F5344CB8AC3E}">
        <p14:creationId xmlns:p14="http://schemas.microsoft.com/office/powerpoint/2010/main" val="2428345054"/>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15" name="Hexagon 14"/>
          <p:cNvSpPr/>
          <p:nvPr userDrawn="1"/>
        </p:nvSpPr>
        <p:spPr bwMode="auto">
          <a:xfrm rot="19780699">
            <a:off x="2139004" y="794153"/>
            <a:ext cx="1817990" cy="1566824"/>
          </a:xfrm>
          <a:prstGeom prst="hexagon">
            <a:avLst>
              <a:gd name="adj" fmla="val 28905"/>
              <a:gd name="vf" fmla="val 115470"/>
            </a:avLst>
          </a:prstGeom>
          <a:solidFill>
            <a:srgbClr val="00AEEF">
              <a:alpha val="20000"/>
            </a:srgbClr>
          </a:solidFill>
          <a:ln>
            <a:noFill/>
            <a:headEnd type="none" w="med" len="med"/>
            <a:tailEnd type="none" w="med" len="med"/>
          </a:ln>
          <a:effectLst>
            <a:softEdge rad="317500"/>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80" fontAlgn="base">
              <a:spcBef>
                <a:spcPct val="0"/>
              </a:spcBef>
              <a:spcAft>
                <a:spcPct val="0"/>
              </a:spcAft>
            </a:pPr>
            <a:endParaRPr lang="en-US" sz="1700" dirty="0" smtClean="0">
              <a:gradFill>
                <a:gsLst>
                  <a:gs pos="0">
                    <a:srgbClr val="FFFFFF"/>
                  </a:gs>
                  <a:gs pos="100000">
                    <a:srgbClr val="FFFFFF"/>
                  </a:gs>
                </a:gsLst>
                <a:lin ang="5400000" scaled="0"/>
              </a:gradFill>
            </a:endParaRPr>
          </a:p>
        </p:txBody>
      </p:sp>
      <p:sp>
        <p:nvSpPr>
          <p:cNvPr id="16" name="Hexagon 15"/>
          <p:cNvSpPr/>
          <p:nvPr userDrawn="1"/>
        </p:nvSpPr>
        <p:spPr bwMode="auto">
          <a:xfrm rot="19780699">
            <a:off x="1289454" y="2445087"/>
            <a:ext cx="2263261" cy="2057026"/>
          </a:xfrm>
          <a:prstGeom prst="hexagon">
            <a:avLst>
              <a:gd name="adj" fmla="val 28905"/>
              <a:gd name="vf" fmla="val 115470"/>
            </a:avLst>
          </a:prstGeom>
          <a:solidFill>
            <a:srgbClr val="FF8A00">
              <a:alpha val="10196"/>
            </a:srgbClr>
          </a:solidFill>
          <a:ln>
            <a:noFill/>
            <a:headEnd type="none" w="med" len="med"/>
            <a:tailEnd type="none" w="med" len="med"/>
          </a:ln>
          <a:effectLst>
            <a:softEdge rad="127000"/>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80" fontAlgn="base">
              <a:spcBef>
                <a:spcPct val="0"/>
              </a:spcBef>
              <a:spcAft>
                <a:spcPct val="0"/>
              </a:spcAft>
            </a:pPr>
            <a:endParaRPr lang="en-US" sz="1700" dirty="0" smtClean="0">
              <a:gradFill>
                <a:gsLst>
                  <a:gs pos="0">
                    <a:srgbClr val="FFFFFF"/>
                  </a:gs>
                  <a:gs pos="100000">
                    <a:srgbClr val="FFFFFF"/>
                  </a:gs>
                </a:gsLst>
                <a:lin ang="5400000" scaled="0"/>
              </a:gradFill>
            </a:endParaRPr>
          </a:p>
        </p:txBody>
      </p:sp>
      <p:sp>
        <p:nvSpPr>
          <p:cNvPr id="17" name="Hexagon 16"/>
          <p:cNvSpPr/>
          <p:nvPr userDrawn="1"/>
        </p:nvSpPr>
        <p:spPr bwMode="auto">
          <a:xfrm rot="19780699">
            <a:off x="512214" y="1060328"/>
            <a:ext cx="825315" cy="711293"/>
          </a:xfrm>
          <a:prstGeom prst="hexagon">
            <a:avLst>
              <a:gd name="adj" fmla="val 28905"/>
              <a:gd name="vf" fmla="val 115470"/>
            </a:avLst>
          </a:prstGeom>
          <a:solidFill>
            <a:srgbClr val="ED1E79">
              <a:alpha val="30196"/>
            </a:srgbClr>
          </a:solidFill>
          <a:ln>
            <a:noFill/>
            <a:headEnd type="none" w="med" len="med"/>
            <a:tailEnd type="none" w="med" len="med"/>
          </a:ln>
          <a:effectLst>
            <a:softEdge rad="127000"/>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80" fontAlgn="base">
              <a:spcBef>
                <a:spcPct val="0"/>
              </a:spcBef>
              <a:spcAft>
                <a:spcPct val="0"/>
              </a:spcAft>
            </a:pPr>
            <a:endParaRPr lang="en-US" sz="1700" dirty="0" smtClean="0">
              <a:gradFill>
                <a:gsLst>
                  <a:gs pos="0">
                    <a:srgbClr val="FFFFFF"/>
                  </a:gs>
                  <a:gs pos="100000">
                    <a:srgbClr val="FFFFFF"/>
                  </a:gs>
                </a:gsLst>
                <a:lin ang="5400000" scaled="0"/>
              </a:gradFill>
            </a:endParaRPr>
          </a:p>
        </p:txBody>
      </p:sp>
      <p:sp>
        <p:nvSpPr>
          <p:cNvPr id="18" name="Hexagon 17"/>
          <p:cNvSpPr/>
          <p:nvPr userDrawn="1"/>
        </p:nvSpPr>
        <p:spPr bwMode="auto">
          <a:xfrm rot="19780699">
            <a:off x="3590698" y="1110889"/>
            <a:ext cx="2553017" cy="2200304"/>
          </a:xfrm>
          <a:prstGeom prst="hexagon">
            <a:avLst>
              <a:gd name="adj" fmla="val 28905"/>
              <a:gd name="vf" fmla="val 115470"/>
            </a:avLst>
          </a:prstGeom>
          <a:solidFill>
            <a:srgbClr val="92D050">
              <a:alpha val="10196"/>
            </a:srgbClr>
          </a:solidFill>
          <a:ln>
            <a:noFill/>
            <a:headEnd type="none" w="med" len="med"/>
            <a:tailEnd type="none" w="med" len="med"/>
          </a:ln>
          <a:effectLst>
            <a:softEdge rad="127000"/>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80" fontAlgn="base">
              <a:spcBef>
                <a:spcPct val="0"/>
              </a:spcBef>
              <a:spcAft>
                <a:spcPct val="0"/>
              </a:spcAft>
            </a:pPr>
            <a:endParaRPr lang="en-US" sz="1700" dirty="0" smtClean="0">
              <a:gradFill>
                <a:gsLst>
                  <a:gs pos="0">
                    <a:srgbClr val="FFFFFF"/>
                  </a:gs>
                  <a:gs pos="100000">
                    <a:srgbClr val="FFFFFF"/>
                  </a:gs>
                </a:gsLst>
                <a:lin ang="5400000" scaled="0"/>
              </a:gradFill>
            </a:endParaRPr>
          </a:p>
        </p:txBody>
      </p:sp>
      <p:sp>
        <p:nvSpPr>
          <p:cNvPr id="6" name="Rectangle 5"/>
          <p:cNvSpPr/>
          <p:nvPr userDrawn="1"/>
        </p:nvSpPr>
        <p:spPr bwMode="auto">
          <a:xfrm>
            <a:off x="0" y="8"/>
            <a:ext cx="9144000" cy="3428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80" fontAlgn="base">
              <a:spcBef>
                <a:spcPct val="0"/>
              </a:spcBef>
              <a:spcAft>
                <a:spcPct val="0"/>
              </a:spcAft>
            </a:pPr>
            <a:endParaRPr lang="en-US" sz="1700" dirty="0" smtClean="0">
              <a:gradFill>
                <a:gsLst>
                  <a:gs pos="0">
                    <a:srgbClr val="FFFFFF"/>
                  </a:gs>
                  <a:gs pos="100000">
                    <a:srgbClr val="FFFFFF"/>
                  </a:gs>
                </a:gsLst>
                <a:lin ang="5400000" scaled="0"/>
              </a:gradFill>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49222"/>
          <a:stretch/>
        </p:blipFill>
        <p:spPr>
          <a:xfrm rot="10800000">
            <a:off x="8519058" y="-6206"/>
            <a:ext cx="634666" cy="626024"/>
          </a:xfrm>
          <a:prstGeom prst="rect">
            <a:avLst/>
          </a:prstGeom>
        </p:spPr>
      </p:pic>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7601740" y="-6206"/>
            <a:ext cx="1249882" cy="626024"/>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6684419" y="-6206"/>
            <a:ext cx="1249882" cy="626024"/>
          </a:xfrm>
          <a:prstGeom prst="rect">
            <a:avLst/>
          </a:prstGeom>
        </p:spPr>
      </p:pic>
    </p:spTree>
    <p:extLst>
      <p:ext uri="{BB962C8B-B14F-4D97-AF65-F5344CB8AC3E}">
        <p14:creationId xmlns:p14="http://schemas.microsoft.com/office/powerpoint/2010/main" val="2428171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64" presetClass="path" presetSubtype="0" accel="50000" decel="50000" fill="hold" grpId="2" nodeType="withEffect">
                                  <p:stCondLst>
                                    <p:cond delay="0"/>
                                  </p:stCondLst>
                                  <p:childTnLst>
                                    <p:animMotion origin="layout" path="M -3.4193E-6 -3.05273E-7 L -3.4193E-6 -0.14662 " pathEditMode="relative" rAng="0" ptsTypes="AA">
                                      <p:cBhvr>
                                        <p:cTn id="9" dur="2000" fill="hold"/>
                                        <p:tgtEl>
                                          <p:spTgt spid="18"/>
                                        </p:tgtEl>
                                        <p:attrNameLst>
                                          <p:attrName>ppt_x</p:attrName>
                                          <p:attrName>ppt_y</p:attrName>
                                        </p:attrNameLst>
                                      </p:cBhvr>
                                      <p:rCtr x="0" y="-7331"/>
                                    </p:animMotion>
                                  </p:childTnLst>
                                </p:cTn>
                              </p:par>
                              <p:par>
                                <p:cTn id="10" presetID="10" presetClass="exit" presetSubtype="0" fill="hold" grpId="1" nodeType="withEffect">
                                  <p:stCondLst>
                                    <p:cond delay="150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10" presetClass="entr" presetSubtype="0"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64" presetClass="path" presetSubtype="0" accel="50000" decel="50000" fill="hold" grpId="2" nodeType="withEffect">
                                  <p:stCondLst>
                                    <p:cond delay="250"/>
                                  </p:stCondLst>
                                  <p:childTnLst>
                                    <p:animMotion origin="layout" path="M 1.43025E-6 -3.18224E-6 L 1.43025E-6 -0.10083 " pathEditMode="relative" rAng="0" ptsTypes="AA">
                                      <p:cBhvr>
                                        <p:cTn id="17" dur="2500" fill="hold"/>
                                        <p:tgtEl>
                                          <p:spTgt spid="15"/>
                                        </p:tgtEl>
                                        <p:attrNameLst>
                                          <p:attrName>ppt_x</p:attrName>
                                          <p:attrName>ppt_y</p:attrName>
                                        </p:attrNameLst>
                                      </p:cBhvr>
                                      <p:rCtr x="0" y="-5042"/>
                                    </p:animMotion>
                                  </p:childTnLst>
                                </p:cTn>
                              </p:par>
                              <p:par>
                                <p:cTn id="18" presetID="10" presetClass="exit" presetSubtype="0" fill="hold" grpId="1" nodeType="withEffect">
                                  <p:stCondLst>
                                    <p:cond delay="2000"/>
                                  </p:stCondLst>
                                  <p:childTnLst>
                                    <p:animEffect transition="out" filter="fade">
                                      <p:cBhvr>
                                        <p:cTn id="19" dur="750"/>
                                        <p:tgtEl>
                                          <p:spTgt spid="15"/>
                                        </p:tgtEl>
                                      </p:cBhvr>
                                    </p:animEffect>
                                    <p:set>
                                      <p:cBhvr>
                                        <p:cTn id="20" dur="1" fill="hold">
                                          <p:stCondLst>
                                            <p:cond delay="749"/>
                                          </p:stCondLst>
                                        </p:cTn>
                                        <p:tgtEl>
                                          <p:spTgt spid="15"/>
                                        </p:tgtEl>
                                        <p:attrNameLst>
                                          <p:attrName>style.visibility</p:attrName>
                                        </p:attrNameLst>
                                      </p:cBhvr>
                                      <p:to>
                                        <p:strVal val="hidden"/>
                                      </p:to>
                                    </p:set>
                                  </p:childTnLst>
                                </p:cTn>
                              </p:par>
                              <p:par>
                                <p:cTn id="21" presetID="10" presetClass="entr" presetSubtype="0" fill="hold" grpId="0" nodeType="withEffect">
                                  <p:stCondLst>
                                    <p:cond delay="50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4" presetClass="path" presetSubtype="0" accel="50000" decel="50000" fill="hold" grpId="2" nodeType="withEffect">
                                  <p:stCondLst>
                                    <p:cond delay="500"/>
                                  </p:stCondLst>
                                  <p:childTnLst>
                                    <p:animMotion origin="layout" path="M 3.61209E-6 -8.23312E-7 L 3.61209E-6 -0.12488 " pathEditMode="relative" rAng="0" ptsTypes="AA">
                                      <p:cBhvr>
                                        <p:cTn id="25" dur="1500" fill="hold"/>
                                        <p:tgtEl>
                                          <p:spTgt spid="17"/>
                                        </p:tgtEl>
                                        <p:attrNameLst>
                                          <p:attrName>ppt_x</p:attrName>
                                          <p:attrName>ppt_y</p:attrName>
                                        </p:attrNameLst>
                                      </p:cBhvr>
                                      <p:rCtr x="0" y="-6244"/>
                                    </p:animMotion>
                                  </p:childTnLst>
                                </p:cTn>
                              </p:par>
                              <p:par>
                                <p:cTn id="26" presetID="10" presetClass="exit" presetSubtype="0" fill="hold" grpId="1" nodeType="withEffect">
                                  <p:stCondLst>
                                    <p:cond delay="150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ntr" presetSubtype="0" fill="hold" grpId="0" nodeType="withEffect">
                                  <p:stCondLst>
                                    <p:cond delay="5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750"/>
                                        <p:tgtEl>
                                          <p:spTgt spid="16"/>
                                        </p:tgtEl>
                                      </p:cBhvr>
                                    </p:animEffect>
                                  </p:childTnLst>
                                </p:cTn>
                              </p:par>
                              <p:par>
                                <p:cTn id="32" presetID="64" presetClass="path" presetSubtype="0" accel="50000" decel="50000" fill="hold" grpId="2" nodeType="withEffect">
                                  <p:stCondLst>
                                    <p:cond delay="500"/>
                                  </p:stCondLst>
                                  <p:childTnLst>
                                    <p:animMotion origin="layout" path="M -2.22222E-6 -2.0629E-6 L -2.22222E-6 -0.29972 " pathEditMode="relative" rAng="0" ptsTypes="AA">
                                      <p:cBhvr>
                                        <p:cTn id="33" dur="2000" fill="hold"/>
                                        <p:tgtEl>
                                          <p:spTgt spid="16"/>
                                        </p:tgtEl>
                                        <p:attrNameLst>
                                          <p:attrName>ppt_x</p:attrName>
                                          <p:attrName>ppt_y</p:attrName>
                                        </p:attrNameLst>
                                      </p:cBhvr>
                                      <p:rCtr x="0" y="-14986"/>
                                    </p:animMotion>
                                  </p:childTnLst>
                                </p:cTn>
                              </p:par>
                              <p:par>
                                <p:cTn id="34" presetID="10" presetClass="exit" presetSubtype="0" fill="hold" grpId="1" nodeType="withEffect">
                                  <p:stCondLst>
                                    <p:cond delay="200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Callouts - JB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642" y="386305"/>
            <a:ext cx="7838735" cy="567848"/>
          </a:xfrm>
        </p:spPr>
        <p:txBody>
          <a:bodyPr/>
          <a:lstStyle>
            <a:lvl1pPr>
              <a:defRPr sz="4100">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914642" y="1421927"/>
            <a:ext cx="7838735" cy="713016"/>
          </a:xfrm>
        </p:spPr>
        <p:txBody>
          <a:bodyPr/>
          <a:lstStyle>
            <a:lvl1pPr marL="2382" indent="0">
              <a:spcBef>
                <a:spcPts val="0"/>
              </a:spcBef>
              <a:spcAft>
                <a:spcPts val="675"/>
              </a:spcAft>
              <a:buSzPct val="80000"/>
              <a:buFont typeface="Arial" pitchFamily="34" charset="0"/>
              <a:buNone/>
              <a:defRPr sz="3000" spc="-75" baseline="0">
                <a:solidFill>
                  <a:schemeClr val="bg1"/>
                </a:solidFill>
                <a:latin typeface="Segoe UI Light" pitchFamily="34" charset="0"/>
              </a:defRPr>
            </a:lvl1pPr>
            <a:lvl2pPr marL="2382" indent="0">
              <a:spcBef>
                <a:spcPts val="0"/>
              </a:spcBef>
              <a:buSzPct val="80000"/>
              <a:buFont typeface="Arial" pitchFamily="34" charset="0"/>
              <a:buNone/>
              <a:defRPr sz="1500" spc="-38" baseline="0">
                <a:solidFill>
                  <a:schemeClr val="bg1"/>
                </a:solidFill>
              </a:defRPr>
            </a:lvl2pPr>
            <a:lvl3pPr marL="944175" indent="-302422">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203730" indent="-259558">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456147" indent="-25241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dirty="0" smtClean="0"/>
              <a:t>Click to edit Master text styles</a:t>
            </a:r>
          </a:p>
          <a:p>
            <a:pPr lvl="1"/>
            <a:r>
              <a:rPr lang="en-US" dirty="0" smtClean="0"/>
              <a:t>Second level</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7491" y="4733849"/>
            <a:ext cx="1214559" cy="291299"/>
          </a:xfrm>
          <a:prstGeom prst="rect">
            <a:avLst/>
          </a:prstGeom>
        </p:spPr>
      </p:pic>
      <p:sp>
        <p:nvSpPr>
          <p:cNvPr id="6" name="Footer Placeholder 2"/>
          <p:cNvSpPr txBox="1">
            <a:spLocks/>
          </p:cNvSpPr>
          <p:nvPr userDrawn="1"/>
        </p:nvSpPr>
        <p:spPr>
          <a:xfrm>
            <a:off x="786658" y="4831456"/>
            <a:ext cx="3474389" cy="129914"/>
          </a:xfrm>
          <a:prstGeom prst="rect">
            <a:avLst/>
          </a:prstGeom>
        </p:spPr>
        <p:txBody>
          <a:bodyPr vert="horz" lIns="89596" tIns="44797" rIns="89596" bIns="44797" rtlCol="0" anchor="ctr"/>
          <a:lstStyle>
            <a:defPPr>
              <a:defRPr lang="en-US"/>
            </a:defPPr>
            <a:lvl1pPr marL="0" algn="r" defTabSz="914400" rtl="0" eaLnBrk="1" latinLnBrk="0" hangingPunct="1">
              <a:defRPr sz="8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rgbClr val="FFFFFF">
                    <a:lumMod val="20000"/>
                    <a:lumOff val="80000"/>
                  </a:srgbClr>
                </a:solidFill>
                <a:latin typeface="Segoe UI"/>
              </a:rPr>
              <a:t>MICROSOFT CONFIDENTIAL –  SUBJECT TO NDA </a:t>
            </a:r>
          </a:p>
        </p:txBody>
      </p:sp>
      <p:sp>
        <p:nvSpPr>
          <p:cNvPr id="7" name="Rectangle 6"/>
          <p:cNvSpPr/>
          <p:nvPr userDrawn="1"/>
        </p:nvSpPr>
        <p:spPr bwMode="auto">
          <a:xfrm rot="16200000">
            <a:off x="-2346762" y="2346764"/>
            <a:ext cx="5143501" cy="44997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28" tIns="107545" rIns="134428" bIns="107545" numCol="1" spcCol="0" rtlCol="0" fromWordArt="0" anchor="t" anchorCtr="0" forceAA="0" compatLnSpc="1">
            <a:prstTxWarp prst="textNoShape">
              <a:avLst/>
            </a:prstTxWarp>
            <a:noAutofit/>
          </a:bodyPr>
          <a:lstStyle/>
          <a:p>
            <a:pPr algn="ctr" defTabSz="685442"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0227844"/>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438" y="1675586"/>
            <a:ext cx="6281777" cy="1019397"/>
          </a:xfrm>
        </p:spPr>
        <p:txBody>
          <a:bodyPr anchor="ctr" anchorCtr="0">
            <a:noAutofit/>
          </a:bodyPr>
          <a:lstStyle>
            <a:lvl1pPr>
              <a:lnSpc>
                <a:spcPct val="90000"/>
              </a:lnSpc>
              <a:defRPr sz="5000" baseline="0">
                <a:solidFill>
                  <a:schemeClr val="bg1">
                    <a:alpha val="99000"/>
                  </a:schemeClr>
                </a:solidFill>
                <a:latin typeface="Segoe UI Light" pitchFamily="34" charset="0"/>
              </a:defRPr>
            </a:lvl1pPr>
          </a:lstStyle>
          <a:p>
            <a:r>
              <a:rPr lang="en-US" dirty="0" smtClean="0"/>
              <a:t>Title Here</a:t>
            </a:r>
            <a:endParaRPr lang="en-US" dirty="0"/>
          </a:p>
        </p:txBody>
      </p:sp>
      <p:sp>
        <p:nvSpPr>
          <p:cNvPr id="7" name="Text Placeholder 6"/>
          <p:cNvSpPr>
            <a:spLocks noGrp="1"/>
          </p:cNvSpPr>
          <p:nvPr>
            <p:ph type="body" sz="quarter" idx="11" hasCustomPrompt="1"/>
          </p:nvPr>
        </p:nvSpPr>
        <p:spPr>
          <a:xfrm>
            <a:off x="389437" y="3459260"/>
            <a:ext cx="4091815" cy="858697"/>
          </a:xfrm>
        </p:spPr>
        <p:txBody>
          <a:bodyPr/>
          <a:lstStyle>
            <a:lvl1pPr marL="0" indent="0">
              <a:buFont typeface="Arial" pitchFamily="34" charset="0"/>
              <a:buNone/>
              <a:defRPr sz="1800">
                <a:solidFill>
                  <a:schemeClr val="bg1">
                    <a:alpha val="98000"/>
                  </a:schemeClr>
                </a:solidFill>
                <a:latin typeface="+mj-lt"/>
              </a:defRPr>
            </a:lvl1pPr>
            <a:lvl2pPr marL="345327" indent="0">
              <a:buFont typeface="Arial" pitchFamily="34" charset="0"/>
              <a:buNone/>
              <a:defRPr/>
            </a:lvl2pPr>
            <a:lvl3pPr marL="641833" indent="0">
              <a:buFont typeface="Arial" pitchFamily="34" charset="0"/>
              <a:buNone/>
              <a:defRPr/>
            </a:lvl3pPr>
            <a:lvl4pPr marL="944292" indent="0">
              <a:buFont typeface="Arial" pitchFamily="34" charset="0"/>
              <a:buNone/>
              <a:defRPr/>
            </a:lvl4pPr>
            <a:lvl5pPr marL="1203883" indent="0">
              <a:buFont typeface="Arial" pitchFamily="34" charset="0"/>
              <a:buNone/>
              <a:defRPr/>
            </a:lvl5pPr>
          </a:lstStyle>
          <a:p>
            <a:pPr lvl="0"/>
            <a:r>
              <a:rPr lang="en-US" dirty="0" smtClean="0"/>
              <a:t>Name</a:t>
            </a:r>
          </a:p>
          <a:p>
            <a:pPr lvl="0"/>
            <a:r>
              <a:rPr lang="en-US" dirty="0" smtClean="0"/>
              <a:t>Title</a:t>
            </a:r>
          </a:p>
          <a:p>
            <a:pPr lvl="0"/>
            <a:r>
              <a:rPr lang="en-US" dirty="0" smtClean="0"/>
              <a:t>Microsoft Corporation</a:t>
            </a:r>
          </a:p>
        </p:txBody>
      </p:sp>
    </p:spTree>
    <p:extLst>
      <p:ext uri="{BB962C8B-B14F-4D97-AF65-F5344CB8AC3E}">
        <p14:creationId xmlns:p14="http://schemas.microsoft.com/office/powerpoint/2010/main" val="1928279387"/>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llouts - JB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 Placeholder 4"/>
          <p:cNvSpPr>
            <a:spLocks noGrp="1"/>
          </p:cNvSpPr>
          <p:nvPr>
            <p:ph type="body" sz="quarter" idx="10"/>
          </p:nvPr>
        </p:nvSpPr>
        <p:spPr>
          <a:xfrm>
            <a:off x="3849700" y="2453640"/>
            <a:ext cx="4667989" cy="713016"/>
          </a:xfrm>
        </p:spPr>
        <p:txBody>
          <a:bodyPr/>
          <a:lstStyle>
            <a:lvl1pPr marL="2382" indent="0">
              <a:spcBef>
                <a:spcPts val="0"/>
              </a:spcBef>
              <a:spcAft>
                <a:spcPts val="675"/>
              </a:spcAft>
              <a:buSzPct val="80000"/>
              <a:buFont typeface="Arial" pitchFamily="34" charset="0"/>
              <a:buNone/>
              <a:defRPr sz="3000" spc="-75" baseline="0">
                <a:solidFill>
                  <a:schemeClr val="bg1"/>
                </a:solidFill>
                <a:latin typeface="Segoe UI Light" pitchFamily="34" charset="0"/>
              </a:defRPr>
            </a:lvl1pPr>
            <a:lvl2pPr marL="2382" indent="0">
              <a:spcBef>
                <a:spcPts val="0"/>
              </a:spcBef>
              <a:buSzPct val="80000"/>
              <a:buFont typeface="Arial" pitchFamily="34" charset="0"/>
              <a:buNone/>
              <a:defRPr sz="1500" spc="-38" baseline="0">
                <a:solidFill>
                  <a:schemeClr val="bg1"/>
                </a:solidFill>
              </a:defRPr>
            </a:lvl2pPr>
            <a:lvl3pPr marL="944292" indent="-302459">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3pPr>
            <a:lvl4pPr marL="1203883" indent="-259591">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4pPr>
            <a:lvl5pPr marL="1456329" indent="-252446">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dirty="0" smtClean="0"/>
              <a:t>Click to edit Master text styles</a:t>
            </a:r>
          </a:p>
          <a:p>
            <a:pPr lvl="1"/>
            <a:r>
              <a:rPr lang="en-US" dirty="0" smtClean="0"/>
              <a:t>Second level</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27490" y="4733846"/>
            <a:ext cx="1214559" cy="291299"/>
          </a:xfrm>
          <a:prstGeom prst="rect">
            <a:avLst/>
          </a:prstGeom>
        </p:spPr>
      </p:pic>
    </p:spTree>
    <p:extLst>
      <p:ext uri="{BB962C8B-B14F-4D97-AF65-F5344CB8AC3E}">
        <p14:creationId xmlns:p14="http://schemas.microsoft.com/office/powerpoint/2010/main" val="4112500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par>
                                <p:cTn id="8" presetID="10" presetClass="exit" presetSubtype="0" fill="hold" nodeType="withEffect">
                                  <p:stCondLst>
                                    <p:cond delay="2500"/>
                                  </p:stCondLst>
                                  <p:childTnLst>
                                    <p:animEffect transition="out" filter="fade">
                                      <p:cBhvr>
                                        <p:cTn id="9" dur="1750"/>
                                        <p:tgtEl>
                                          <p:spTgt spid="3"/>
                                        </p:tgtEl>
                                      </p:cBhvr>
                                    </p:animEffect>
                                    <p:set>
                                      <p:cBhvr>
                                        <p:cTn id="10" dur="1" fill="hold">
                                          <p:stCondLst>
                                            <p:cond delay="17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agram Blank - JBS">
    <p:spTree>
      <p:nvGrpSpPr>
        <p:cNvPr id="1" name=""/>
        <p:cNvGrpSpPr/>
        <p:nvPr/>
      </p:nvGrpSpPr>
      <p:grpSpPr>
        <a:xfrm>
          <a:off x="0" y="0"/>
          <a:ext cx="0" cy="0"/>
          <a:chOff x="0" y="0"/>
          <a:chExt cx="0" cy="0"/>
        </a:xfrm>
      </p:grpSpPr>
      <p:sp>
        <p:nvSpPr>
          <p:cNvPr id="8" name="Rectangle 7"/>
          <p:cNvSpPr/>
          <p:nvPr userDrawn="1"/>
        </p:nvSpPr>
        <p:spPr bwMode="auto">
          <a:xfrm>
            <a:off x="0" y="0"/>
            <a:ext cx="9161958" cy="5143500"/>
          </a:xfrm>
          <a:prstGeom prst="rect">
            <a:avLst/>
          </a:prstGeom>
          <a:solidFill>
            <a:srgbClr val="000000">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86" tIns="34293" rIns="68586" bIns="34293" numCol="1" rtlCol="0" anchor="ctr" anchorCtr="0" compatLnSpc="1">
            <a:prstTxWarp prst="textNoShape">
              <a:avLst/>
            </a:prstTxWarp>
          </a:bodyPr>
          <a:lstStyle/>
          <a:p>
            <a:pPr algn="ctr" defTabSz="685666" fontAlgn="base">
              <a:spcBef>
                <a:spcPct val="0"/>
              </a:spcBef>
              <a:spcAft>
                <a:spcPct val="0"/>
              </a:spcAft>
            </a:pPr>
            <a:endParaRPr lang="en-US" sz="1700" dirty="0" smtClean="0">
              <a:gradFill>
                <a:gsLst>
                  <a:gs pos="0">
                    <a:srgbClr val="FFFFFF"/>
                  </a:gs>
                  <a:gs pos="100000">
                    <a:srgbClr val="FFFFFF"/>
                  </a:gs>
                </a:gsLst>
                <a:lin ang="5400000" scaled="0"/>
              </a:gra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7490" y="4733846"/>
            <a:ext cx="1214559" cy="291299"/>
          </a:xfrm>
          <a:prstGeom prst="rect">
            <a:avLst/>
          </a:prstGeom>
        </p:spPr>
      </p:pic>
    </p:spTree>
    <p:extLst>
      <p:ext uri="{BB962C8B-B14F-4D97-AF65-F5344CB8AC3E}">
        <p14:creationId xmlns:p14="http://schemas.microsoft.com/office/powerpoint/2010/main" val="787801402"/>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tement Slide - JBS">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7490" y="4733846"/>
            <a:ext cx="1214559" cy="291299"/>
          </a:xfrm>
          <a:prstGeom prst="rect">
            <a:avLst/>
          </a:prstGeom>
        </p:spPr>
      </p:pic>
    </p:spTree>
    <p:extLst>
      <p:ext uri="{BB962C8B-B14F-4D97-AF65-F5344CB8AC3E}">
        <p14:creationId xmlns:p14="http://schemas.microsoft.com/office/powerpoint/2010/main" val="357214321"/>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436" y="302082"/>
            <a:ext cx="8363938" cy="567848"/>
          </a:xfrm>
        </p:spPr>
        <p:txBody>
          <a:bodyPr/>
          <a:lstStyle>
            <a:lvl1pPr>
              <a:defRPr sz="4100">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89436" y="1027895"/>
            <a:ext cx="8363938" cy="713016"/>
          </a:xfrm>
        </p:spPr>
        <p:txBody>
          <a:bodyPr/>
          <a:lstStyle>
            <a:lvl1pPr marL="2382" indent="0">
              <a:spcBef>
                <a:spcPts val="0"/>
              </a:spcBef>
              <a:spcAft>
                <a:spcPts val="675"/>
              </a:spcAft>
              <a:buSzPct val="80000"/>
              <a:buFont typeface="Arial" pitchFamily="34" charset="0"/>
              <a:buNone/>
              <a:defRPr sz="3000" spc="-75" baseline="0">
                <a:solidFill>
                  <a:schemeClr val="bg1"/>
                </a:solidFill>
                <a:latin typeface="Segoe UI Light" pitchFamily="34" charset="0"/>
              </a:defRPr>
            </a:lvl1pPr>
            <a:lvl2pPr marL="2382" indent="0">
              <a:spcBef>
                <a:spcPts val="0"/>
              </a:spcBef>
              <a:buSzPct val="80000"/>
              <a:buFont typeface="Arial" pitchFamily="34" charset="0"/>
              <a:buNone/>
              <a:defRPr sz="1500" spc="-38" baseline="0">
                <a:solidFill>
                  <a:schemeClr val="bg1"/>
                </a:solidFill>
              </a:defRPr>
            </a:lvl2pPr>
            <a:lvl3pPr marL="944292" indent="-302459">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203883" indent="-25959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456329" indent="-252446">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dirty="0" smtClean="0"/>
              <a:t>Click to edit Master text styles</a:t>
            </a:r>
          </a:p>
          <a:p>
            <a:pPr lvl="1"/>
            <a:r>
              <a:rPr lang="en-US" dirty="0" smtClean="0"/>
              <a:t>Second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9272" y="4825388"/>
            <a:ext cx="897513" cy="103584"/>
          </a:xfrm>
          <a:prstGeom prst="rect">
            <a:avLst/>
          </a:prstGeom>
        </p:spPr>
      </p:pic>
      <p:sp>
        <p:nvSpPr>
          <p:cNvPr id="8" name="Rectangle 7"/>
          <p:cNvSpPr/>
          <p:nvPr userDrawn="1"/>
        </p:nvSpPr>
        <p:spPr bwMode="auto">
          <a:xfrm>
            <a:off x="0" y="5"/>
            <a:ext cx="9144000" cy="3428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86" tIns="34293" rIns="68586" bIns="34293" numCol="1" rtlCol="0" anchor="ctr" anchorCtr="0" compatLnSpc="1">
            <a:prstTxWarp prst="textNoShape">
              <a:avLst/>
            </a:prstTxWarp>
          </a:bodyPr>
          <a:lstStyle/>
          <a:p>
            <a:pPr algn="ctr" defTabSz="685666" fontAlgn="base">
              <a:spcBef>
                <a:spcPct val="0"/>
              </a:spcBef>
              <a:spcAft>
                <a:spcPct val="0"/>
              </a:spcAft>
            </a:pPr>
            <a:endParaRPr lang="en-US" sz="1700" dirty="0" smtClean="0">
              <a:gradFill>
                <a:gsLst>
                  <a:gs pos="0">
                    <a:srgbClr val="FFFFFF"/>
                  </a:gs>
                  <a:gs pos="100000">
                    <a:srgbClr val="FFFFFF"/>
                  </a:gs>
                </a:gsLst>
                <a:lin ang="5400000" scaled="0"/>
              </a:gradFill>
            </a:endParaRPr>
          </a:p>
        </p:txBody>
      </p:sp>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l="49222"/>
          <a:stretch/>
        </p:blipFill>
        <p:spPr>
          <a:xfrm rot="10800000">
            <a:off x="8519058" y="-6206"/>
            <a:ext cx="634666" cy="626024"/>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7601739" y="-6206"/>
            <a:ext cx="1249882" cy="626024"/>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6684419" y="-6206"/>
            <a:ext cx="1249882" cy="626024"/>
          </a:xfrm>
          <a:prstGeom prst="rect">
            <a:avLst/>
          </a:prstGeom>
        </p:spPr>
      </p:pic>
    </p:spTree>
    <p:extLst>
      <p:ext uri="{BB962C8B-B14F-4D97-AF65-F5344CB8AC3E}">
        <p14:creationId xmlns:p14="http://schemas.microsoft.com/office/powerpoint/2010/main" val="4133620913"/>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mo Background -JB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7490" y="4733846"/>
            <a:ext cx="1214559" cy="291299"/>
          </a:xfrm>
          <a:prstGeom prst="rect">
            <a:avLst/>
          </a:prstGeom>
        </p:spPr>
      </p:pic>
      <p:sp>
        <p:nvSpPr>
          <p:cNvPr id="12" name="Rectangle 11"/>
          <p:cNvSpPr/>
          <p:nvPr userDrawn="1"/>
        </p:nvSpPr>
        <p:spPr bwMode="auto">
          <a:xfrm>
            <a:off x="1690795" y="1841423"/>
            <a:ext cx="7453207" cy="1578628"/>
          </a:xfrm>
          <a:prstGeom prst="rect">
            <a:avLst/>
          </a:prstGeom>
          <a:solidFill>
            <a:srgbClr val="00AEEF">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411535" tIns="34293" rIns="68586" bIns="34293" numCol="1" rtlCol="0" anchor="ctr" anchorCtr="0" compatLnSpc="1">
            <a:prstTxWarp prst="textNoShape">
              <a:avLst/>
            </a:prstTxWarp>
          </a:bodyPr>
          <a:lstStyle/>
          <a:p>
            <a:pPr defTabSz="685666" fontAlgn="base">
              <a:spcBef>
                <a:spcPct val="0"/>
              </a:spcBef>
              <a:spcAft>
                <a:spcPct val="0"/>
              </a:spcAft>
            </a:pPr>
            <a:endParaRPr lang="en-US" sz="5000" dirty="0">
              <a:gradFill>
                <a:gsLst>
                  <a:gs pos="0">
                    <a:srgbClr val="FFFFFF"/>
                  </a:gs>
                  <a:gs pos="100000">
                    <a:srgbClr val="FFFFFF"/>
                  </a:gs>
                </a:gsLst>
                <a:lin ang="5400000" scaled="0"/>
              </a:gradFill>
              <a:latin typeface="メイリオ" pitchFamily="50" charset="-128"/>
              <a:ea typeface="メイリオ" pitchFamily="50" charset="-128"/>
            </a:endParaRPr>
          </a:p>
        </p:txBody>
      </p:sp>
      <p:grpSp>
        <p:nvGrpSpPr>
          <p:cNvPr id="13" name="Group 12"/>
          <p:cNvGrpSpPr/>
          <p:nvPr userDrawn="1"/>
        </p:nvGrpSpPr>
        <p:grpSpPr>
          <a:xfrm>
            <a:off x="0" y="1841423"/>
            <a:ext cx="1690793" cy="1578628"/>
            <a:chOff x="-1" y="2455231"/>
            <a:chExt cx="2253803" cy="2104837"/>
          </a:xfrm>
        </p:grpSpPr>
        <p:sp>
          <p:nvSpPr>
            <p:cNvPr id="17" name="Rectangle 16"/>
            <p:cNvSpPr/>
            <p:nvPr/>
          </p:nvSpPr>
          <p:spPr bwMode="auto">
            <a:xfrm>
              <a:off x="-1" y="2455231"/>
              <a:ext cx="2253803" cy="2104837"/>
            </a:xfrm>
            <a:prstGeom prst="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182880" numCol="1" rtlCol="0" anchor="b" anchorCtr="0" compatLnSpc="1">
              <a:prstTxWarp prst="textNoShape">
                <a:avLst/>
              </a:prstTxWarp>
            </a:bodyPr>
            <a:lstStyle/>
            <a:p>
              <a:pPr algn="ctr" defTabSz="685666" fontAlgn="base">
                <a:spcBef>
                  <a:spcPct val="0"/>
                </a:spcBef>
                <a:spcAft>
                  <a:spcPct val="0"/>
                </a:spcAft>
              </a:pPr>
              <a:r>
                <a:rPr lang="en-US" sz="1700" dirty="0" smtClean="0">
                  <a:gradFill>
                    <a:gsLst>
                      <a:gs pos="0">
                        <a:srgbClr val="FFFFFF"/>
                      </a:gs>
                      <a:gs pos="100000">
                        <a:srgbClr val="FFFFFF"/>
                      </a:gs>
                    </a:gsLst>
                    <a:lin ang="5400000" scaled="0"/>
                  </a:gradFill>
                </a:rPr>
                <a:t>demo</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988" y="2847133"/>
              <a:ext cx="1140731" cy="1140731"/>
            </a:xfrm>
            <a:prstGeom prst="rect">
              <a:avLst/>
            </a:prstGeom>
          </p:spPr>
        </p:pic>
      </p:grpSp>
    </p:spTree>
    <p:extLst>
      <p:ext uri="{BB962C8B-B14F-4D97-AF65-F5344CB8AC3E}">
        <p14:creationId xmlns:p14="http://schemas.microsoft.com/office/powerpoint/2010/main" val="2541144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par>
                                <p:cTn id="8" presetID="2" presetClass="entr" presetSubtype="8" fill="hold" nodeType="withEffect">
                                  <p:stCondLst>
                                    <p:cond delay="75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0-#ppt_w/2"/>
                                          </p:val>
                                        </p:tav>
                                        <p:tav tm="100000">
                                          <p:val>
                                            <p:strVal val="#ppt_x"/>
                                          </p:val>
                                        </p:tav>
                                      </p:tavLst>
                                    </p:anim>
                                    <p:anim calcmode="lin" valueType="num">
                                      <p:cBhvr additive="base">
                                        <p:cTn id="11" dur="500" fill="hold"/>
                                        <p:tgtEl>
                                          <p:spTgt spid="13"/>
                                        </p:tgtEl>
                                        <p:attrNameLst>
                                          <p:attrName>ppt_y</p:attrName>
                                        </p:attrNameLst>
                                      </p:cBhvr>
                                      <p:tavLst>
                                        <p:tav tm="0">
                                          <p:val>
                                            <p:strVal val="#ppt_y"/>
                                          </p:val>
                                        </p:tav>
                                        <p:tav tm="100000">
                                          <p:val>
                                            <p:strVal val="#ppt_y"/>
                                          </p:val>
                                        </p:tav>
                                      </p:tavLst>
                                    </p:anim>
                                  </p:childTnLst>
                                </p:cTn>
                              </p:par>
                              <p:par>
                                <p:cTn id="12" presetID="16" presetClass="entr" presetSubtype="42" fill="hold" grpId="0" nodeType="withEffect">
                                  <p:stCondLst>
                                    <p:cond delay="1750"/>
                                  </p:stCondLst>
                                  <p:childTnLst>
                                    <p:set>
                                      <p:cBhvr>
                                        <p:cTn id="13" dur="1" fill="hold">
                                          <p:stCondLst>
                                            <p:cond delay="0"/>
                                          </p:stCondLst>
                                        </p:cTn>
                                        <p:tgtEl>
                                          <p:spTgt spid="12"/>
                                        </p:tgtEl>
                                        <p:attrNameLst>
                                          <p:attrName>style.visibility</p:attrName>
                                        </p:attrNameLst>
                                      </p:cBhvr>
                                      <p:to>
                                        <p:strVal val="visible"/>
                                      </p:to>
                                    </p:set>
                                    <p:animEffect transition="in" filter="barn(outHorizontal)">
                                      <p:cBhvr>
                                        <p:cTn id="14" dur="750"/>
                                        <p:tgtEl>
                                          <p:spTgt spid="12"/>
                                        </p:tgtEl>
                                      </p:cBhvr>
                                    </p:animEffect>
                                  </p:childTnLst>
                                </p:cTn>
                              </p:par>
                              <p:par>
                                <p:cTn id="15" presetID="10" presetClass="exit" presetSubtype="0" fill="hold" grpId="1" nodeType="withEffect">
                                  <p:stCondLst>
                                    <p:cond delay="250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6CD0053-2E79-45BD-85C4-6CEF55658ACB}" type="datetimeFigureOut">
              <a:rPr lang="zh-CN" altLang="en-US" smtClean="0"/>
              <a:pPr/>
              <a:t>2017/4/19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4563663-C45D-4513-B210-D6473870C04E}" type="slidenum">
              <a:rPr lang="zh-CN" altLang="en-US" smtClean="0"/>
              <a:pPr/>
              <a:t>‹#›</a:t>
            </a:fld>
            <a:endParaRPr lang="zh-CN" altLang="en-US"/>
          </a:p>
        </p:txBody>
      </p:sp>
    </p:spTree>
    <p:extLst>
      <p:ext uri="{BB962C8B-B14F-4D97-AF65-F5344CB8AC3E}">
        <p14:creationId xmlns:p14="http://schemas.microsoft.com/office/powerpoint/2010/main" val="3331540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allouts - JB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389436" y="302082"/>
            <a:ext cx="8363938" cy="567848"/>
          </a:xfrm>
        </p:spPr>
        <p:txBody>
          <a:bodyPr/>
          <a:lstStyle>
            <a:lvl1pPr>
              <a:defRPr sz="4100">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89436" y="1027895"/>
            <a:ext cx="8363938" cy="713016"/>
          </a:xfrm>
        </p:spPr>
        <p:txBody>
          <a:bodyPr/>
          <a:lstStyle>
            <a:lvl1pPr marL="2382" indent="0">
              <a:spcBef>
                <a:spcPts val="0"/>
              </a:spcBef>
              <a:spcAft>
                <a:spcPts val="675"/>
              </a:spcAft>
              <a:buSzPct val="80000"/>
              <a:buFont typeface="Arial" pitchFamily="34" charset="0"/>
              <a:buNone/>
              <a:defRPr sz="3000" spc="-75" baseline="0">
                <a:solidFill>
                  <a:schemeClr val="bg1"/>
                </a:solidFill>
                <a:latin typeface="Segoe UI Light" pitchFamily="34" charset="0"/>
              </a:defRPr>
            </a:lvl1pPr>
            <a:lvl2pPr marL="2382" indent="0">
              <a:spcBef>
                <a:spcPts val="0"/>
              </a:spcBef>
              <a:buSzPct val="80000"/>
              <a:buFont typeface="Arial" pitchFamily="34" charset="0"/>
              <a:buNone/>
              <a:defRPr sz="1500" spc="-38" baseline="0">
                <a:solidFill>
                  <a:schemeClr val="bg1"/>
                </a:solidFill>
              </a:defRPr>
            </a:lvl2pPr>
            <a:lvl3pPr marL="944292" indent="-302459">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3pPr>
            <a:lvl4pPr marL="1203883" indent="-259591">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4pPr>
            <a:lvl5pPr marL="1456329" indent="-252446">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dirty="0" smtClean="0"/>
              <a:t>Click to edit Master text styles</a:t>
            </a:r>
          </a:p>
          <a:p>
            <a:pPr lvl="1"/>
            <a:r>
              <a:rPr lang="en-US" dirty="0" smtClean="0"/>
              <a:t>Second level</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27490" y="4733846"/>
            <a:ext cx="1214559" cy="291299"/>
          </a:xfrm>
          <a:prstGeom prst="rect">
            <a:avLst/>
          </a:prstGeom>
        </p:spPr>
      </p:pic>
    </p:spTree>
    <p:extLst>
      <p:ext uri="{BB962C8B-B14F-4D97-AF65-F5344CB8AC3E}">
        <p14:creationId xmlns:p14="http://schemas.microsoft.com/office/powerpoint/2010/main" val="4289475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par>
                                <p:cTn id="8" presetID="10" presetClass="exit" presetSubtype="0" fill="hold" nodeType="withEffect">
                                  <p:stCondLst>
                                    <p:cond delay="2500"/>
                                  </p:stCondLst>
                                  <p:childTnLst>
                                    <p:animEffect transition="out" filter="fade">
                                      <p:cBhvr>
                                        <p:cTn id="9" dur="1750"/>
                                        <p:tgtEl>
                                          <p:spTgt spid="3"/>
                                        </p:tgtEl>
                                      </p:cBhvr>
                                    </p:animEffect>
                                    <p:set>
                                      <p:cBhvr>
                                        <p:cTn id="10" dur="1" fill="hold">
                                          <p:stCondLst>
                                            <p:cond delay="17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randing">
    <p:spTree>
      <p:nvGrpSpPr>
        <p:cNvPr id="1" name=""/>
        <p:cNvGrpSpPr/>
        <p:nvPr/>
      </p:nvGrpSpPr>
      <p:grpSpPr>
        <a:xfrm>
          <a:off x="0" y="0"/>
          <a:ext cx="0" cy="0"/>
          <a:chOff x="0" y="0"/>
          <a:chExt cx="0" cy="0"/>
        </a:xfrm>
      </p:grpSpPr>
      <p:sp>
        <p:nvSpPr>
          <p:cNvPr id="4" name="Rectangle 3"/>
          <p:cNvSpPr/>
          <p:nvPr userDrawn="1"/>
        </p:nvSpPr>
        <p:spPr bwMode="auto">
          <a:xfrm>
            <a:off x="0" y="0"/>
            <a:ext cx="9161958" cy="5143500"/>
          </a:xfrm>
          <a:prstGeom prst="rect">
            <a:avLst/>
          </a:prstGeom>
          <a:solidFill>
            <a:srgbClr val="000000">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86" tIns="34293" rIns="68586" bIns="34293" numCol="1" rtlCol="0" anchor="ctr" anchorCtr="0" compatLnSpc="1">
            <a:prstTxWarp prst="textNoShape">
              <a:avLst/>
            </a:prstTxWarp>
          </a:bodyPr>
          <a:lstStyle/>
          <a:p>
            <a:pPr algn="ctr" defTabSz="685666" fontAlgn="base">
              <a:spcBef>
                <a:spcPct val="0"/>
              </a:spcBef>
              <a:spcAft>
                <a:spcPct val="0"/>
              </a:spcAft>
            </a:pPr>
            <a:endParaRPr lang="en-US" sz="1700" dirty="0" smtClean="0">
              <a:gradFill>
                <a:gsLst>
                  <a:gs pos="0">
                    <a:srgbClr val="FFFFFF"/>
                  </a:gs>
                  <a:gs pos="100000">
                    <a:srgbClr val="FFFFFF"/>
                  </a:gs>
                </a:gsLst>
                <a:lin ang="5400000" scaled="0"/>
              </a:gradFill>
            </a:endParaRPr>
          </a:p>
        </p:txBody>
      </p:sp>
      <p:pic>
        <p:nvPicPr>
          <p:cNvPr id="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3241725" y="2355206"/>
            <a:ext cx="2660550" cy="433089"/>
          </a:xfrm>
          <a:prstGeom prst="rect">
            <a:avLst/>
          </a:prstGeom>
          <a:noFill/>
          <a:ln>
            <a:noFill/>
          </a:ln>
        </p:spPr>
      </p:pic>
      <p:sp>
        <p:nvSpPr>
          <p:cNvPr id="3" name="Text Box 3"/>
          <p:cNvSpPr txBox="1">
            <a:spLocks noChangeArrowheads="1"/>
          </p:cNvSpPr>
          <p:nvPr userDrawn="1"/>
        </p:nvSpPr>
        <p:spPr bwMode="blackWhite">
          <a:xfrm>
            <a:off x="381000" y="4562681"/>
            <a:ext cx="8382000" cy="300080"/>
          </a:xfrm>
          <a:prstGeom prst="rect">
            <a:avLst/>
          </a:prstGeom>
          <a:noFill/>
          <a:ln w="12700">
            <a:noFill/>
            <a:miter lim="800000"/>
            <a:headEnd type="none" w="sm" len="sm"/>
            <a:tailEnd type="none" w="sm" len="sm"/>
          </a:ln>
          <a:effectLst/>
        </p:spPr>
        <p:txBody>
          <a:bodyPr vert="horz" wrap="square" lIns="68578" tIns="34289" rIns="68578" bIns="34289" numCol="1" anchor="t" anchorCtr="0" compatLnSpc="1">
            <a:prstTxWarp prst="textNoShape">
              <a:avLst/>
            </a:prstTxWarp>
            <a:spAutoFit/>
          </a:bodyPr>
          <a:lstStyle/>
          <a:p>
            <a:pPr algn="ctr" defTabSz="685666" eaLnBrk="0" hangingPunct="0"/>
            <a:r>
              <a:rPr lang="en-US" sz="500" dirty="0">
                <a:solidFill>
                  <a:srgbClr val="FFFFFF">
                    <a:alpha val="99000"/>
                  </a:srgbClr>
                </a:solidFill>
                <a:cs typeface="Arial" charset="0"/>
              </a:rPr>
              <a:t>© </a:t>
            </a:r>
            <a:r>
              <a:rPr lang="en-US" sz="500" dirty="0" smtClean="0">
                <a:solidFill>
                  <a:srgbClr val="FFFFFF">
                    <a:alpha val="99000"/>
                  </a:srgbClr>
                </a:solidFill>
                <a:cs typeface="Arial" charset="0"/>
              </a:rPr>
              <a:t>2011 Microsoft </a:t>
            </a:r>
            <a:r>
              <a:rPr lang="en-US" sz="500" dirty="0">
                <a:solidFill>
                  <a:srgbClr val="FFFFFF">
                    <a:alpha val="99000"/>
                  </a:srgbClr>
                </a:solidFill>
                <a:cs typeface="Arial" charset="0"/>
              </a:rPr>
              <a:t>Corporation. All rights reserved. Microsoft, Windows, Windows Vista and other product names are or may be registered trademarks and/or trademarks in the U.S. and/or other countries.</a:t>
            </a:r>
          </a:p>
          <a:p>
            <a:pPr algn="ctr" defTabSz="685666" eaLnBrk="0" hangingPunct="0"/>
            <a:r>
              <a:rPr lang="en-US" sz="500" dirty="0">
                <a:solidFill>
                  <a:srgbClr val="FFFFFF">
                    <a:alpha val="99000"/>
                  </a:srgbClr>
                </a:soli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500" dirty="0" smtClean="0">
                <a:solidFill>
                  <a:srgbClr val="FFFFFF">
                    <a:alpha val="99000"/>
                  </a:srgbClr>
                </a:solidFill>
                <a:cs typeface="Arial" charset="0"/>
              </a:rPr>
              <a:t>MICROSOFT </a:t>
            </a:r>
            <a:r>
              <a:rPr lang="en-US" sz="500" dirty="0">
                <a:solidFill>
                  <a:srgbClr val="FFFFFF">
                    <a:alpha val="99000"/>
                  </a:srgbClr>
                </a:solidFill>
                <a:cs typeface="Arial" charset="0"/>
              </a:rPr>
              <a:t>MAKES NO WARRANTIES, EXPRESS, IMPLIED OR STATUTORY, AS TO THE INFORMATION IN THIS PRESENTATION.</a:t>
            </a:r>
          </a:p>
        </p:txBody>
      </p:sp>
    </p:spTree>
    <p:extLst>
      <p:ext uri="{BB962C8B-B14F-4D97-AF65-F5344CB8AC3E}">
        <p14:creationId xmlns:p14="http://schemas.microsoft.com/office/powerpoint/2010/main" val="2889590175"/>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99624" y="1951713"/>
            <a:ext cx="3154788" cy="1142621"/>
          </a:xfrm>
        </p:spPr>
        <p:txBody>
          <a:bodyPr anchor="ctr" anchorCtr="0">
            <a:noAutofit/>
          </a:bodyPr>
          <a:lstStyle>
            <a:lvl1pPr algn="l">
              <a:lnSpc>
                <a:spcPct val="90000"/>
              </a:lnSpc>
              <a:defRPr sz="3600" baseline="0">
                <a:solidFill>
                  <a:schemeClr val="bg1">
                    <a:alpha val="98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417213" y="3264496"/>
            <a:ext cx="3154788" cy="346249"/>
          </a:xfrm>
        </p:spPr>
        <p:txBody>
          <a:bodyPr>
            <a:noAutofit/>
          </a:bodyPr>
          <a:lstStyle>
            <a:lvl1pPr marL="0" indent="0" algn="l" defTabSz="685864" rtl="0" eaLnBrk="1" latinLnBrk="0" hangingPunct="1">
              <a:lnSpc>
                <a:spcPct val="90000"/>
              </a:lnSpc>
              <a:spcBef>
                <a:spcPts val="0"/>
              </a:spcBef>
              <a:buSzPct val="80000"/>
              <a:buFont typeface="Arial" pitchFamily="34" charset="0"/>
              <a:buNone/>
              <a:defRPr lang="en-US" sz="1800" kern="1200" dirty="0">
                <a:solidFill>
                  <a:schemeClr val="bg1">
                    <a:alpha val="99000"/>
                  </a:schemeClr>
                </a:solidFill>
                <a:latin typeface="+mn-lt"/>
                <a:ea typeface="+mn-ea"/>
                <a:cs typeface="+mn-cs"/>
              </a:defRPr>
            </a:lvl1pPr>
            <a:lvl2pPr marL="342932" indent="0" algn="ctr">
              <a:buNone/>
              <a:defRPr>
                <a:solidFill>
                  <a:schemeClr val="tx1">
                    <a:tint val="75000"/>
                  </a:schemeClr>
                </a:solidFill>
              </a:defRPr>
            </a:lvl2pPr>
            <a:lvl3pPr marL="685864" indent="0" algn="ctr">
              <a:buNone/>
              <a:defRPr>
                <a:solidFill>
                  <a:schemeClr val="tx1">
                    <a:tint val="75000"/>
                  </a:schemeClr>
                </a:solidFill>
              </a:defRPr>
            </a:lvl3pPr>
            <a:lvl4pPr marL="1028796" indent="0" algn="ctr">
              <a:buNone/>
              <a:defRPr>
                <a:solidFill>
                  <a:schemeClr val="tx1">
                    <a:tint val="75000"/>
                  </a:schemeClr>
                </a:solidFill>
              </a:defRPr>
            </a:lvl4pPr>
            <a:lvl5pPr marL="1371728" indent="0" algn="ctr">
              <a:buNone/>
              <a:defRPr>
                <a:solidFill>
                  <a:schemeClr val="tx1">
                    <a:tint val="75000"/>
                  </a:schemeClr>
                </a:solidFill>
              </a:defRPr>
            </a:lvl5pPr>
            <a:lvl6pPr marL="1714660" indent="0" algn="ctr">
              <a:buNone/>
              <a:defRPr>
                <a:solidFill>
                  <a:schemeClr val="tx1">
                    <a:tint val="75000"/>
                  </a:schemeClr>
                </a:solidFill>
              </a:defRPr>
            </a:lvl6pPr>
            <a:lvl7pPr marL="2057592" indent="0" algn="ctr">
              <a:buNone/>
              <a:defRPr>
                <a:solidFill>
                  <a:schemeClr val="tx1">
                    <a:tint val="75000"/>
                  </a:schemeClr>
                </a:solidFill>
              </a:defRPr>
            </a:lvl7pPr>
            <a:lvl8pPr marL="2400524" indent="0" algn="ctr">
              <a:buNone/>
              <a:defRPr>
                <a:solidFill>
                  <a:schemeClr val="tx1">
                    <a:tint val="75000"/>
                  </a:schemeClr>
                </a:solidFill>
              </a:defRPr>
            </a:lvl8pPr>
            <a:lvl9pPr marL="2743456"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5566988" y="2523019"/>
            <a:ext cx="2506369" cy="955904"/>
          </a:xfrm>
        </p:spPr>
        <p:txBody>
          <a:bodyPr anchor="t" anchorCtr="0">
            <a:noAutofit/>
            <a:scene3d>
              <a:camera prst="orthographicFront"/>
              <a:lightRig rig="flat" dir="t"/>
            </a:scene3d>
            <a:sp3d>
              <a:contourClr>
                <a:schemeClr val="bg2"/>
              </a:contourClr>
            </a:sp3d>
          </a:bodyPr>
          <a:lstStyle>
            <a:lvl1pPr marL="0" indent="0" algn="ctr">
              <a:buFont typeface="Arial" pitchFamily="34" charset="0"/>
              <a:buNone/>
              <a:defRPr lang="en-US" sz="4500" dirty="0" smtClean="0">
                <a:solidFill>
                  <a:srgbClr val="00B0F0"/>
                </a:solidFill>
                <a:latin typeface="Segoe UI Light" pitchFamily="34" charset="0"/>
              </a:defRPr>
            </a:lvl1pPr>
          </a:lstStyle>
          <a:p>
            <a:pPr lvl="0"/>
            <a:r>
              <a:rPr lang="en-US" dirty="0" smtClean="0"/>
              <a:t>video</a:t>
            </a:r>
          </a:p>
        </p:txBody>
      </p:sp>
      <p:sp>
        <p:nvSpPr>
          <p:cNvPr id="8" name="Freeform 6"/>
          <p:cNvSpPr>
            <a:spLocks noEditPoints="1"/>
          </p:cNvSpPr>
          <p:nvPr userDrawn="1"/>
        </p:nvSpPr>
        <p:spPr bwMode="auto">
          <a:xfrm>
            <a:off x="5382298" y="1128001"/>
            <a:ext cx="2918709" cy="2790038"/>
          </a:xfrm>
          <a:custGeom>
            <a:avLst/>
            <a:gdLst>
              <a:gd name="T0" fmla="*/ 150 w 154"/>
              <a:gd name="T1" fmla="*/ 40 h 148"/>
              <a:gd name="T2" fmla="*/ 91 w 154"/>
              <a:gd name="T3" fmla="*/ 40 h 148"/>
              <a:gd name="T4" fmla="*/ 124 w 154"/>
              <a:gd name="T5" fmla="*/ 3 h 148"/>
              <a:gd name="T6" fmla="*/ 120 w 154"/>
              <a:gd name="T7" fmla="*/ 0 h 148"/>
              <a:gd name="T8" fmla="*/ 77 w 154"/>
              <a:gd name="T9" fmla="*/ 39 h 148"/>
              <a:gd name="T10" fmla="*/ 36 w 154"/>
              <a:gd name="T11" fmla="*/ 0 h 148"/>
              <a:gd name="T12" fmla="*/ 32 w 154"/>
              <a:gd name="T13" fmla="*/ 3 h 148"/>
              <a:gd name="T14" fmla="*/ 66 w 154"/>
              <a:gd name="T15" fmla="*/ 40 h 148"/>
              <a:gd name="T16" fmla="*/ 4 w 154"/>
              <a:gd name="T17" fmla="*/ 40 h 148"/>
              <a:gd name="T18" fmla="*/ 0 w 154"/>
              <a:gd name="T19" fmla="*/ 44 h 148"/>
              <a:gd name="T20" fmla="*/ 0 w 154"/>
              <a:gd name="T21" fmla="*/ 144 h 148"/>
              <a:gd name="T22" fmla="*/ 4 w 154"/>
              <a:gd name="T23" fmla="*/ 148 h 148"/>
              <a:gd name="T24" fmla="*/ 150 w 154"/>
              <a:gd name="T25" fmla="*/ 148 h 148"/>
              <a:gd name="T26" fmla="*/ 154 w 154"/>
              <a:gd name="T27" fmla="*/ 144 h 148"/>
              <a:gd name="T28" fmla="*/ 154 w 154"/>
              <a:gd name="T29" fmla="*/ 44 h 148"/>
              <a:gd name="T30" fmla="*/ 150 w 154"/>
              <a:gd name="T31" fmla="*/ 40 h 148"/>
              <a:gd name="T32" fmla="*/ 145 w 154"/>
              <a:gd name="T33" fmla="*/ 135 h 148"/>
              <a:gd name="T34" fmla="*/ 141 w 154"/>
              <a:gd name="T35" fmla="*/ 139 h 148"/>
              <a:gd name="T36" fmla="*/ 13 w 154"/>
              <a:gd name="T37" fmla="*/ 139 h 148"/>
              <a:gd name="T38" fmla="*/ 9 w 154"/>
              <a:gd name="T39" fmla="*/ 135 h 148"/>
              <a:gd name="T40" fmla="*/ 9 w 154"/>
              <a:gd name="T41" fmla="*/ 52 h 148"/>
              <a:gd name="T42" fmla="*/ 13 w 154"/>
              <a:gd name="T43" fmla="*/ 48 h 148"/>
              <a:gd name="T44" fmla="*/ 141 w 154"/>
              <a:gd name="T45" fmla="*/ 48 h 148"/>
              <a:gd name="T46" fmla="*/ 145 w 154"/>
              <a:gd name="T47" fmla="*/ 52 h 148"/>
              <a:gd name="T48" fmla="*/ 145 w 154"/>
              <a:gd name="T49" fmla="*/ 135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4" h="148">
                <a:moveTo>
                  <a:pt x="150" y="40"/>
                </a:moveTo>
                <a:cubicBezTo>
                  <a:pt x="91" y="40"/>
                  <a:pt x="91" y="40"/>
                  <a:pt x="91" y="40"/>
                </a:cubicBezTo>
                <a:cubicBezTo>
                  <a:pt x="124" y="3"/>
                  <a:pt x="124" y="3"/>
                  <a:pt x="124" y="3"/>
                </a:cubicBezTo>
                <a:cubicBezTo>
                  <a:pt x="120" y="0"/>
                  <a:pt x="120" y="0"/>
                  <a:pt x="120" y="0"/>
                </a:cubicBezTo>
                <a:cubicBezTo>
                  <a:pt x="77" y="39"/>
                  <a:pt x="77" y="39"/>
                  <a:pt x="77" y="39"/>
                </a:cubicBezTo>
                <a:cubicBezTo>
                  <a:pt x="36" y="0"/>
                  <a:pt x="36" y="0"/>
                  <a:pt x="36" y="0"/>
                </a:cubicBezTo>
                <a:cubicBezTo>
                  <a:pt x="32" y="3"/>
                  <a:pt x="32" y="3"/>
                  <a:pt x="32" y="3"/>
                </a:cubicBezTo>
                <a:cubicBezTo>
                  <a:pt x="66" y="40"/>
                  <a:pt x="66" y="40"/>
                  <a:pt x="66" y="40"/>
                </a:cubicBezTo>
                <a:cubicBezTo>
                  <a:pt x="4" y="40"/>
                  <a:pt x="4" y="40"/>
                  <a:pt x="4" y="40"/>
                </a:cubicBezTo>
                <a:cubicBezTo>
                  <a:pt x="2" y="40"/>
                  <a:pt x="0" y="42"/>
                  <a:pt x="0" y="44"/>
                </a:cubicBezTo>
                <a:cubicBezTo>
                  <a:pt x="0" y="144"/>
                  <a:pt x="0" y="144"/>
                  <a:pt x="0" y="144"/>
                </a:cubicBezTo>
                <a:cubicBezTo>
                  <a:pt x="0" y="146"/>
                  <a:pt x="2" y="148"/>
                  <a:pt x="4" y="148"/>
                </a:cubicBezTo>
                <a:cubicBezTo>
                  <a:pt x="150" y="148"/>
                  <a:pt x="150" y="148"/>
                  <a:pt x="150" y="148"/>
                </a:cubicBezTo>
                <a:cubicBezTo>
                  <a:pt x="152" y="148"/>
                  <a:pt x="154" y="146"/>
                  <a:pt x="154" y="144"/>
                </a:cubicBezTo>
                <a:cubicBezTo>
                  <a:pt x="154" y="44"/>
                  <a:pt x="154" y="44"/>
                  <a:pt x="154" y="44"/>
                </a:cubicBezTo>
                <a:cubicBezTo>
                  <a:pt x="154" y="42"/>
                  <a:pt x="152" y="40"/>
                  <a:pt x="150" y="40"/>
                </a:cubicBezTo>
                <a:close/>
                <a:moveTo>
                  <a:pt x="145" y="135"/>
                </a:moveTo>
                <a:cubicBezTo>
                  <a:pt x="145" y="137"/>
                  <a:pt x="143" y="139"/>
                  <a:pt x="141" y="139"/>
                </a:cubicBezTo>
                <a:cubicBezTo>
                  <a:pt x="13" y="139"/>
                  <a:pt x="13" y="139"/>
                  <a:pt x="13" y="139"/>
                </a:cubicBezTo>
                <a:cubicBezTo>
                  <a:pt x="11" y="139"/>
                  <a:pt x="9" y="137"/>
                  <a:pt x="9" y="135"/>
                </a:cubicBezTo>
                <a:cubicBezTo>
                  <a:pt x="9" y="52"/>
                  <a:pt x="9" y="52"/>
                  <a:pt x="9" y="52"/>
                </a:cubicBezTo>
                <a:cubicBezTo>
                  <a:pt x="9" y="50"/>
                  <a:pt x="11" y="48"/>
                  <a:pt x="13" y="48"/>
                </a:cubicBezTo>
                <a:cubicBezTo>
                  <a:pt x="141" y="48"/>
                  <a:pt x="141" y="48"/>
                  <a:pt x="141" y="48"/>
                </a:cubicBezTo>
                <a:cubicBezTo>
                  <a:pt x="143" y="48"/>
                  <a:pt x="145" y="50"/>
                  <a:pt x="145" y="52"/>
                </a:cubicBezTo>
                <a:lnTo>
                  <a:pt x="145" y="13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defTabSz="914362"/>
            <a:endParaRPr lang="en-US">
              <a:solidFill>
                <a:srgbClr val="292929"/>
              </a:solidFill>
            </a:endParaRPr>
          </a:p>
        </p:txBody>
      </p:sp>
    </p:spTree>
    <p:extLst>
      <p:ext uri="{BB962C8B-B14F-4D97-AF65-F5344CB8AC3E}">
        <p14:creationId xmlns:p14="http://schemas.microsoft.com/office/powerpoint/2010/main" val="1311304151"/>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15" name="Hexagon 14"/>
          <p:cNvSpPr/>
          <p:nvPr userDrawn="1"/>
        </p:nvSpPr>
        <p:spPr bwMode="auto">
          <a:xfrm rot="19780699">
            <a:off x="2139004" y="794153"/>
            <a:ext cx="1817990" cy="1566824"/>
          </a:xfrm>
          <a:prstGeom prst="hexagon">
            <a:avLst>
              <a:gd name="adj" fmla="val 28905"/>
              <a:gd name="vf" fmla="val 115470"/>
            </a:avLst>
          </a:prstGeom>
          <a:solidFill>
            <a:srgbClr val="00AEEF">
              <a:alpha val="20000"/>
            </a:srgbClr>
          </a:solidFill>
          <a:ln>
            <a:noFill/>
            <a:headEnd type="none" w="med" len="med"/>
            <a:tailEnd type="none" w="med" len="med"/>
          </a:ln>
          <a:effectLst>
            <a:softEdge rad="317500"/>
          </a:effectLst>
        </p:spPr>
        <p:style>
          <a:lnRef idx="1">
            <a:schemeClr val="accent2"/>
          </a:lnRef>
          <a:fillRef idx="3">
            <a:schemeClr val="accent2"/>
          </a:fillRef>
          <a:effectRef idx="2">
            <a:schemeClr val="accent2"/>
          </a:effectRef>
          <a:fontRef idx="minor">
            <a:schemeClr val="lt1"/>
          </a:fontRef>
        </p:style>
        <p:txBody>
          <a:bodyPr vert="horz" wrap="square" lIns="68586" tIns="34293" rIns="68586" bIns="34293" numCol="1" rtlCol="0" anchor="ctr" anchorCtr="0" compatLnSpc="1">
            <a:prstTxWarp prst="textNoShape">
              <a:avLst/>
            </a:prstTxWarp>
          </a:bodyPr>
          <a:lstStyle/>
          <a:p>
            <a:pPr algn="ctr" defTabSz="685666" fontAlgn="base">
              <a:spcBef>
                <a:spcPct val="0"/>
              </a:spcBef>
              <a:spcAft>
                <a:spcPct val="0"/>
              </a:spcAft>
            </a:pPr>
            <a:endParaRPr lang="en-US" sz="1700" dirty="0" smtClean="0">
              <a:gradFill>
                <a:gsLst>
                  <a:gs pos="0">
                    <a:srgbClr val="FFFFFF"/>
                  </a:gs>
                  <a:gs pos="100000">
                    <a:srgbClr val="FFFFFF"/>
                  </a:gs>
                </a:gsLst>
                <a:lin ang="5400000" scaled="0"/>
              </a:gradFill>
            </a:endParaRPr>
          </a:p>
        </p:txBody>
      </p:sp>
      <p:sp>
        <p:nvSpPr>
          <p:cNvPr id="16" name="Hexagon 15"/>
          <p:cNvSpPr/>
          <p:nvPr userDrawn="1"/>
        </p:nvSpPr>
        <p:spPr bwMode="auto">
          <a:xfrm rot="19780699">
            <a:off x="1289453" y="2445087"/>
            <a:ext cx="2263261" cy="2057026"/>
          </a:xfrm>
          <a:prstGeom prst="hexagon">
            <a:avLst>
              <a:gd name="adj" fmla="val 28905"/>
              <a:gd name="vf" fmla="val 115470"/>
            </a:avLst>
          </a:prstGeom>
          <a:solidFill>
            <a:srgbClr val="FF8A00">
              <a:alpha val="10196"/>
            </a:srgbClr>
          </a:solidFill>
          <a:ln>
            <a:noFill/>
            <a:headEnd type="none" w="med" len="med"/>
            <a:tailEnd type="none" w="med" len="med"/>
          </a:ln>
          <a:effectLst>
            <a:softEdge rad="127000"/>
          </a:effectLst>
        </p:spPr>
        <p:style>
          <a:lnRef idx="1">
            <a:schemeClr val="accent2"/>
          </a:lnRef>
          <a:fillRef idx="3">
            <a:schemeClr val="accent2"/>
          </a:fillRef>
          <a:effectRef idx="2">
            <a:schemeClr val="accent2"/>
          </a:effectRef>
          <a:fontRef idx="minor">
            <a:schemeClr val="lt1"/>
          </a:fontRef>
        </p:style>
        <p:txBody>
          <a:bodyPr vert="horz" wrap="square" lIns="68586" tIns="34293" rIns="68586" bIns="34293" numCol="1" rtlCol="0" anchor="ctr" anchorCtr="0" compatLnSpc="1">
            <a:prstTxWarp prst="textNoShape">
              <a:avLst/>
            </a:prstTxWarp>
          </a:bodyPr>
          <a:lstStyle/>
          <a:p>
            <a:pPr algn="ctr" defTabSz="685666" fontAlgn="base">
              <a:spcBef>
                <a:spcPct val="0"/>
              </a:spcBef>
              <a:spcAft>
                <a:spcPct val="0"/>
              </a:spcAft>
            </a:pPr>
            <a:endParaRPr lang="en-US" sz="1700" dirty="0" smtClean="0">
              <a:gradFill>
                <a:gsLst>
                  <a:gs pos="0">
                    <a:srgbClr val="FFFFFF"/>
                  </a:gs>
                  <a:gs pos="100000">
                    <a:srgbClr val="FFFFFF"/>
                  </a:gs>
                </a:gsLst>
                <a:lin ang="5400000" scaled="0"/>
              </a:gradFill>
            </a:endParaRPr>
          </a:p>
        </p:txBody>
      </p:sp>
      <p:sp>
        <p:nvSpPr>
          <p:cNvPr id="17" name="Hexagon 16"/>
          <p:cNvSpPr/>
          <p:nvPr userDrawn="1"/>
        </p:nvSpPr>
        <p:spPr bwMode="auto">
          <a:xfrm rot="19780699">
            <a:off x="512214" y="1060325"/>
            <a:ext cx="825315" cy="711293"/>
          </a:xfrm>
          <a:prstGeom prst="hexagon">
            <a:avLst>
              <a:gd name="adj" fmla="val 28905"/>
              <a:gd name="vf" fmla="val 115470"/>
            </a:avLst>
          </a:prstGeom>
          <a:solidFill>
            <a:srgbClr val="ED1E79">
              <a:alpha val="30196"/>
            </a:srgbClr>
          </a:solidFill>
          <a:ln>
            <a:noFill/>
            <a:headEnd type="none" w="med" len="med"/>
            <a:tailEnd type="none" w="med" len="med"/>
          </a:ln>
          <a:effectLst>
            <a:softEdge rad="127000"/>
          </a:effectLst>
        </p:spPr>
        <p:style>
          <a:lnRef idx="1">
            <a:schemeClr val="accent2"/>
          </a:lnRef>
          <a:fillRef idx="3">
            <a:schemeClr val="accent2"/>
          </a:fillRef>
          <a:effectRef idx="2">
            <a:schemeClr val="accent2"/>
          </a:effectRef>
          <a:fontRef idx="minor">
            <a:schemeClr val="lt1"/>
          </a:fontRef>
        </p:style>
        <p:txBody>
          <a:bodyPr vert="horz" wrap="square" lIns="68586" tIns="34293" rIns="68586" bIns="34293" numCol="1" rtlCol="0" anchor="ctr" anchorCtr="0" compatLnSpc="1">
            <a:prstTxWarp prst="textNoShape">
              <a:avLst/>
            </a:prstTxWarp>
          </a:bodyPr>
          <a:lstStyle/>
          <a:p>
            <a:pPr algn="ctr" defTabSz="685666" fontAlgn="base">
              <a:spcBef>
                <a:spcPct val="0"/>
              </a:spcBef>
              <a:spcAft>
                <a:spcPct val="0"/>
              </a:spcAft>
            </a:pPr>
            <a:endParaRPr lang="en-US" sz="1700" dirty="0" smtClean="0">
              <a:gradFill>
                <a:gsLst>
                  <a:gs pos="0">
                    <a:srgbClr val="FFFFFF"/>
                  </a:gs>
                  <a:gs pos="100000">
                    <a:srgbClr val="FFFFFF"/>
                  </a:gs>
                </a:gsLst>
                <a:lin ang="5400000" scaled="0"/>
              </a:gradFill>
            </a:endParaRPr>
          </a:p>
        </p:txBody>
      </p:sp>
      <p:sp>
        <p:nvSpPr>
          <p:cNvPr id="18" name="Hexagon 17"/>
          <p:cNvSpPr/>
          <p:nvPr userDrawn="1"/>
        </p:nvSpPr>
        <p:spPr bwMode="auto">
          <a:xfrm rot="19780699">
            <a:off x="3590698" y="1110889"/>
            <a:ext cx="2553017" cy="2200304"/>
          </a:xfrm>
          <a:prstGeom prst="hexagon">
            <a:avLst>
              <a:gd name="adj" fmla="val 28905"/>
              <a:gd name="vf" fmla="val 115470"/>
            </a:avLst>
          </a:prstGeom>
          <a:solidFill>
            <a:srgbClr val="92D050">
              <a:alpha val="10196"/>
            </a:srgbClr>
          </a:solidFill>
          <a:ln>
            <a:noFill/>
            <a:headEnd type="none" w="med" len="med"/>
            <a:tailEnd type="none" w="med" len="med"/>
          </a:ln>
          <a:effectLst>
            <a:softEdge rad="127000"/>
          </a:effectLst>
        </p:spPr>
        <p:style>
          <a:lnRef idx="1">
            <a:schemeClr val="accent2"/>
          </a:lnRef>
          <a:fillRef idx="3">
            <a:schemeClr val="accent2"/>
          </a:fillRef>
          <a:effectRef idx="2">
            <a:schemeClr val="accent2"/>
          </a:effectRef>
          <a:fontRef idx="minor">
            <a:schemeClr val="lt1"/>
          </a:fontRef>
        </p:style>
        <p:txBody>
          <a:bodyPr vert="horz" wrap="square" lIns="68586" tIns="34293" rIns="68586" bIns="34293" numCol="1" rtlCol="0" anchor="ctr" anchorCtr="0" compatLnSpc="1">
            <a:prstTxWarp prst="textNoShape">
              <a:avLst/>
            </a:prstTxWarp>
          </a:bodyPr>
          <a:lstStyle/>
          <a:p>
            <a:pPr algn="ctr" defTabSz="685666" fontAlgn="base">
              <a:spcBef>
                <a:spcPct val="0"/>
              </a:spcBef>
              <a:spcAft>
                <a:spcPct val="0"/>
              </a:spcAft>
            </a:pPr>
            <a:endParaRPr lang="en-US" sz="1700" dirty="0" smtClean="0">
              <a:gradFill>
                <a:gsLst>
                  <a:gs pos="0">
                    <a:srgbClr val="FFFFFF"/>
                  </a:gs>
                  <a:gs pos="100000">
                    <a:srgbClr val="FFFFFF"/>
                  </a:gs>
                </a:gsLst>
                <a:lin ang="5400000" scaled="0"/>
              </a:gradFill>
            </a:endParaRPr>
          </a:p>
        </p:txBody>
      </p:sp>
      <p:sp>
        <p:nvSpPr>
          <p:cNvPr id="6" name="Rectangle 5"/>
          <p:cNvSpPr/>
          <p:nvPr userDrawn="1"/>
        </p:nvSpPr>
        <p:spPr bwMode="auto">
          <a:xfrm>
            <a:off x="0" y="5"/>
            <a:ext cx="9144000" cy="3428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86" tIns="34293" rIns="68586" bIns="34293" numCol="1" rtlCol="0" anchor="ctr" anchorCtr="0" compatLnSpc="1">
            <a:prstTxWarp prst="textNoShape">
              <a:avLst/>
            </a:prstTxWarp>
          </a:bodyPr>
          <a:lstStyle/>
          <a:p>
            <a:pPr algn="ctr" defTabSz="685666" fontAlgn="base">
              <a:spcBef>
                <a:spcPct val="0"/>
              </a:spcBef>
              <a:spcAft>
                <a:spcPct val="0"/>
              </a:spcAft>
            </a:pPr>
            <a:endParaRPr lang="en-US" sz="1700" dirty="0" smtClean="0">
              <a:gradFill>
                <a:gsLst>
                  <a:gs pos="0">
                    <a:srgbClr val="FFFFFF"/>
                  </a:gs>
                  <a:gs pos="100000">
                    <a:srgbClr val="FFFFFF"/>
                  </a:gs>
                </a:gsLst>
                <a:lin ang="5400000" scaled="0"/>
              </a:gradFill>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49222"/>
          <a:stretch/>
        </p:blipFill>
        <p:spPr>
          <a:xfrm rot="10800000">
            <a:off x="8519058" y="-6206"/>
            <a:ext cx="634666" cy="626024"/>
          </a:xfrm>
          <a:prstGeom prst="rect">
            <a:avLst/>
          </a:prstGeom>
        </p:spPr>
      </p:pic>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7601739" y="-6206"/>
            <a:ext cx="1249882" cy="626024"/>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6684419" y="-6206"/>
            <a:ext cx="1249882" cy="626024"/>
          </a:xfrm>
          <a:prstGeom prst="rect">
            <a:avLst/>
          </a:prstGeom>
        </p:spPr>
      </p:pic>
    </p:spTree>
    <p:extLst>
      <p:ext uri="{BB962C8B-B14F-4D97-AF65-F5344CB8AC3E}">
        <p14:creationId xmlns:p14="http://schemas.microsoft.com/office/powerpoint/2010/main" val="1968150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64" presetClass="path" presetSubtype="0" accel="50000" decel="50000" fill="hold" grpId="2" nodeType="withEffect">
                                  <p:stCondLst>
                                    <p:cond delay="0"/>
                                  </p:stCondLst>
                                  <p:childTnLst>
                                    <p:animMotion origin="layout" path="M -3.4193E-6 -3.05273E-7 L -3.4193E-6 -0.14662 " pathEditMode="relative" rAng="0" ptsTypes="AA">
                                      <p:cBhvr>
                                        <p:cTn id="9" dur="2000" fill="hold"/>
                                        <p:tgtEl>
                                          <p:spTgt spid="18"/>
                                        </p:tgtEl>
                                        <p:attrNameLst>
                                          <p:attrName>ppt_x</p:attrName>
                                          <p:attrName>ppt_y</p:attrName>
                                        </p:attrNameLst>
                                      </p:cBhvr>
                                      <p:rCtr x="0" y="-7331"/>
                                    </p:animMotion>
                                  </p:childTnLst>
                                </p:cTn>
                              </p:par>
                              <p:par>
                                <p:cTn id="10" presetID="10" presetClass="exit" presetSubtype="0" fill="hold" grpId="1" nodeType="withEffect">
                                  <p:stCondLst>
                                    <p:cond delay="150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10" presetClass="entr" presetSubtype="0"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64" presetClass="path" presetSubtype="0" accel="50000" decel="50000" fill="hold" grpId="2" nodeType="withEffect">
                                  <p:stCondLst>
                                    <p:cond delay="250"/>
                                  </p:stCondLst>
                                  <p:childTnLst>
                                    <p:animMotion origin="layout" path="M 1.43025E-6 -3.18224E-6 L 1.43025E-6 -0.10083 " pathEditMode="relative" rAng="0" ptsTypes="AA">
                                      <p:cBhvr>
                                        <p:cTn id="17" dur="2500" fill="hold"/>
                                        <p:tgtEl>
                                          <p:spTgt spid="15"/>
                                        </p:tgtEl>
                                        <p:attrNameLst>
                                          <p:attrName>ppt_x</p:attrName>
                                          <p:attrName>ppt_y</p:attrName>
                                        </p:attrNameLst>
                                      </p:cBhvr>
                                      <p:rCtr x="0" y="-5042"/>
                                    </p:animMotion>
                                  </p:childTnLst>
                                </p:cTn>
                              </p:par>
                              <p:par>
                                <p:cTn id="18" presetID="10" presetClass="exit" presetSubtype="0" fill="hold" grpId="1" nodeType="withEffect">
                                  <p:stCondLst>
                                    <p:cond delay="2000"/>
                                  </p:stCondLst>
                                  <p:childTnLst>
                                    <p:animEffect transition="out" filter="fade">
                                      <p:cBhvr>
                                        <p:cTn id="19" dur="750"/>
                                        <p:tgtEl>
                                          <p:spTgt spid="15"/>
                                        </p:tgtEl>
                                      </p:cBhvr>
                                    </p:animEffect>
                                    <p:set>
                                      <p:cBhvr>
                                        <p:cTn id="20" dur="1" fill="hold">
                                          <p:stCondLst>
                                            <p:cond delay="749"/>
                                          </p:stCondLst>
                                        </p:cTn>
                                        <p:tgtEl>
                                          <p:spTgt spid="15"/>
                                        </p:tgtEl>
                                        <p:attrNameLst>
                                          <p:attrName>style.visibility</p:attrName>
                                        </p:attrNameLst>
                                      </p:cBhvr>
                                      <p:to>
                                        <p:strVal val="hidden"/>
                                      </p:to>
                                    </p:set>
                                  </p:childTnLst>
                                </p:cTn>
                              </p:par>
                              <p:par>
                                <p:cTn id="21" presetID="10" presetClass="entr" presetSubtype="0" fill="hold" grpId="0" nodeType="withEffect">
                                  <p:stCondLst>
                                    <p:cond delay="50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4" presetClass="path" presetSubtype="0" accel="50000" decel="50000" fill="hold" grpId="2" nodeType="withEffect">
                                  <p:stCondLst>
                                    <p:cond delay="500"/>
                                  </p:stCondLst>
                                  <p:childTnLst>
                                    <p:animMotion origin="layout" path="M 3.61209E-6 -8.23312E-7 L 3.61209E-6 -0.12488 " pathEditMode="relative" rAng="0" ptsTypes="AA">
                                      <p:cBhvr>
                                        <p:cTn id="25" dur="1500" fill="hold"/>
                                        <p:tgtEl>
                                          <p:spTgt spid="17"/>
                                        </p:tgtEl>
                                        <p:attrNameLst>
                                          <p:attrName>ppt_x</p:attrName>
                                          <p:attrName>ppt_y</p:attrName>
                                        </p:attrNameLst>
                                      </p:cBhvr>
                                      <p:rCtr x="0" y="-6244"/>
                                    </p:animMotion>
                                  </p:childTnLst>
                                </p:cTn>
                              </p:par>
                              <p:par>
                                <p:cTn id="26" presetID="10" presetClass="exit" presetSubtype="0" fill="hold" grpId="1" nodeType="withEffect">
                                  <p:stCondLst>
                                    <p:cond delay="150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ntr" presetSubtype="0" fill="hold" grpId="0" nodeType="withEffect">
                                  <p:stCondLst>
                                    <p:cond delay="5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750"/>
                                        <p:tgtEl>
                                          <p:spTgt spid="16"/>
                                        </p:tgtEl>
                                      </p:cBhvr>
                                    </p:animEffect>
                                  </p:childTnLst>
                                </p:cTn>
                              </p:par>
                              <p:par>
                                <p:cTn id="32" presetID="64" presetClass="path" presetSubtype="0" accel="50000" decel="50000" fill="hold" grpId="2" nodeType="withEffect">
                                  <p:stCondLst>
                                    <p:cond delay="500"/>
                                  </p:stCondLst>
                                  <p:childTnLst>
                                    <p:animMotion origin="layout" path="M -2.22222E-6 -2.0629E-6 L -2.22222E-6 -0.29972 " pathEditMode="relative" rAng="0" ptsTypes="AA">
                                      <p:cBhvr>
                                        <p:cTn id="33" dur="2000" fill="hold"/>
                                        <p:tgtEl>
                                          <p:spTgt spid="16"/>
                                        </p:tgtEl>
                                        <p:attrNameLst>
                                          <p:attrName>ppt_x</p:attrName>
                                          <p:attrName>ppt_y</p:attrName>
                                        </p:attrNameLst>
                                      </p:cBhvr>
                                      <p:rCtr x="0" y="-14986"/>
                                    </p:animMotion>
                                  </p:childTnLst>
                                </p:cTn>
                              </p:par>
                              <p:par>
                                <p:cTn id="34" presetID="10" presetClass="exit" presetSubtype="0" fill="hold" grpId="1" nodeType="withEffect">
                                  <p:stCondLst>
                                    <p:cond delay="200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Callouts - JB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640" y="386303"/>
            <a:ext cx="7838735" cy="567848"/>
          </a:xfrm>
        </p:spPr>
        <p:txBody>
          <a:bodyPr/>
          <a:lstStyle>
            <a:lvl1pPr>
              <a:defRPr sz="4100">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914640" y="1421927"/>
            <a:ext cx="7838735" cy="713016"/>
          </a:xfrm>
        </p:spPr>
        <p:txBody>
          <a:bodyPr/>
          <a:lstStyle>
            <a:lvl1pPr marL="2382" indent="0">
              <a:spcBef>
                <a:spcPts val="0"/>
              </a:spcBef>
              <a:spcAft>
                <a:spcPts val="675"/>
              </a:spcAft>
              <a:buSzPct val="80000"/>
              <a:buFont typeface="Arial" pitchFamily="34" charset="0"/>
              <a:buNone/>
              <a:defRPr sz="3000" spc="-75" baseline="0">
                <a:solidFill>
                  <a:schemeClr val="bg1"/>
                </a:solidFill>
                <a:latin typeface="Segoe UI Light" pitchFamily="34" charset="0"/>
              </a:defRPr>
            </a:lvl1pPr>
            <a:lvl2pPr marL="2382" indent="0">
              <a:spcBef>
                <a:spcPts val="0"/>
              </a:spcBef>
              <a:buSzPct val="80000"/>
              <a:buFont typeface="Arial" pitchFamily="34" charset="0"/>
              <a:buNone/>
              <a:defRPr sz="1500" spc="-38" baseline="0">
                <a:solidFill>
                  <a:schemeClr val="bg1"/>
                </a:solidFill>
              </a:defRPr>
            </a:lvl2pPr>
            <a:lvl3pPr marL="944292" indent="-302459">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203883" indent="-25959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456329" indent="-252446">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dirty="0" smtClean="0"/>
              <a:t>Click to edit Master text styles</a:t>
            </a:r>
          </a:p>
          <a:p>
            <a:pPr lvl="1"/>
            <a:r>
              <a:rPr lang="en-US" dirty="0" smtClean="0"/>
              <a:t>Second level</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7490" y="4733846"/>
            <a:ext cx="1214559" cy="291299"/>
          </a:xfrm>
          <a:prstGeom prst="rect">
            <a:avLst/>
          </a:prstGeom>
        </p:spPr>
      </p:pic>
      <p:sp>
        <p:nvSpPr>
          <p:cNvPr id="6" name="Footer Placeholder 2"/>
          <p:cNvSpPr txBox="1">
            <a:spLocks/>
          </p:cNvSpPr>
          <p:nvPr userDrawn="1"/>
        </p:nvSpPr>
        <p:spPr>
          <a:xfrm>
            <a:off x="786658" y="4831456"/>
            <a:ext cx="3474389" cy="129914"/>
          </a:xfrm>
          <a:prstGeom prst="rect">
            <a:avLst/>
          </a:prstGeom>
        </p:spPr>
        <p:txBody>
          <a:bodyPr vert="horz" lIns="89608" tIns="44803" rIns="89608" bIns="44803" rtlCol="0" anchor="ctr"/>
          <a:lstStyle>
            <a:defPPr>
              <a:defRPr lang="en-US"/>
            </a:defPPr>
            <a:lvl1pPr marL="0" algn="r" defTabSz="914400" rtl="0" eaLnBrk="1" latinLnBrk="0" hangingPunct="1">
              <a:defRPr sz="8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rgbClr val="FFFFFF">
                    <a:lumMod val="20000"/>
                    <a:lumOff val="80000"/>
                  </a:srgbClr>
                </a:solidFill>
                <a:latin typeface="Segoe UI"/>
              </a:rPr>
              <a:t>MICROSOFT CONFIDENTIAL –  SUBJECT TO NDA </a:t>
            </a:r>
          </a:p>
        </p:txBody>
      </p:sp>
      <p:sp>
        <p:nvSpPr>
          <p:cNvPr id="7" name="Rectangle 6"/>
          <p:cNvSpPr/>
          <p:nvPr userDrawn="1"/>
        </p:nvSpPr>
        <p:spPr bwMode="auto">
          <a:xfrm rot="16200000">
            <a:off x="-2346765" y="2346764"/>
            <a:ext cx="5143501" cy="44997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6" tIns="107558" rIns="134446" bIns="107558" numCol="1" spcCol="0" rtlCol="0" fromWordArt="0" anchor="t" anchorCtr="0" forceAA="0" compatLnSpc="1">
            <a:prstTxWarp prst="textNoShape">
              <a:avLst/>
            </a:prstTxWarp>
            <a:noAutofit/>
          </a:bodyPr>
          <a:lstStyle/>
          <a:p>
            <a:pPr algn="ctr" defTabSz="685528"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720357641"/>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560" indent="0" algn="ctr">
              <a:buNone/>
              <a:defRPr sz="1500"/>
            </a:lvl2pPr>
            <a:lvl3pPr marL="685154" indent="0" algn="ctr">
              <a:buNone/>
              <a:defRPr sz="1400"/>
            </a:lvl3pPr>
            <a:lvl4pPr marL="1027731" indent="0" algn="ctr">
              <a:buNone/>
              <a:defRPr sz="1200"/>
            </a:lvl4pPr>
            <a:lvl5pPr marL="1370308" indent="0" algn="ctr">
              <a:buNone/>
              <a:defRPr sz="1200"/>
            </a:lvl5pPr>
            <a:lvl6pPr marL="1712903" indent="0" algn="ctr">
              <a:buNone/>
              <a:defRPr sz="1200"/>
            </a:lvl6pPr>
            <a:lvl7pPr marL="2055461" indent="0" algn="ctr">
              <a:buNone/>
              <a:defRPr sz="1200"/>
            </a:lvl7pPr>
            <a:lvl8pPr marL="2398020" indent="0" algn="ctr">
              <a:buNone/>
              <a:defRPr sz="1200"/>
            </a:lvl8pPr>
            <a:lvl9pPr marL="274058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71A1355-A875-44E1-A64D-18B6BBC8C45B}" type="datetimeFigureOut">
              <a:rPr lang="zh-CN" altLang="en-US" smtClean="0">
                <a:solidFill>
                  <a:prstClr val="black">
                    <a:tint val="75000"/>
                  </a:prstClr>
                </a:solidFill>
              </a:rPr>
              <a:pPr/>
              <a:t>2017/4/19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E1F695D-81C6-4C8B-811B-805D8BAFFD7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66717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71A1355-A875-44E1-A64D-18B6BBC8C45B}" type="datetimeFigureOut">
              <a:rPr lang="zh-CN" altLang="en-US" smtClean="0">
                <a:solidFill>
                  <a:prstClr val="black">
                    <a:tint val="75000"/>
                  </a:prstClr>
                </a:solidFill>
              </a:rPr>
              <a:pPr/>
              <a:t>2017/4/19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E1F695D-81C6-4C8B-811B-805D8BAFFD7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67346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42"/>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560" indent="0">
              <a:buNone/>
              <a:defRPr sz="1500">
                <a:solidFill>
                  <a:schemeClr val="tx1">
                    <a:tint val="75000"/>
                  </a:schemeClr>
                </a:solidFill>
              </a:defRPr>
            </a:lvl2pPr>
            <a:lvl3pPr marL="685154" indent="0">
              <a:buNone/>
              <a:defRPr sz="1400">
                <a:solidFill>
                  <a:schemeClr val="tx1">
                    <a:tint val="75000"/>
                  </a:schemeClr>
                </a:solidFill>
              </a:defRPr>
            </a:lvl3pPr>
            <a:lvl4pPr marL="1027731" indent="0">
              <a:buNone/>
              <a:defRPr sz="1200">
                <a:solidFill>
                  <a:schemeClr val="tx1">
                    <a:tint val="75000"/>
                  </a:schemeClr>
                </a:solidFill>
              </a:defRPr>
            </a:lvl4pPr>
            <a:lvl5pPr marL="1370308" indent="0">
              <a:buNone/>
              <a:defRPr sz="1200">
                <a:solidFill>
                  <a:schemeClr val="tx1">
                    <a:tint val="75000"/>
                  </a:schemeClr>
                </a:solidFill>
              </a:defRPr>
            </a:lvl5pPr>
            <a:lvl6pPr marL="1712903" indent="0">
              <a:buNone/>
              <a:defRPr sz="1200">
                <a:solidFill>
                  <a:schemeClr val="tx1">
                    <a:tint val="75000"/>
                  </a:schemeClr>
                </a:solidFill>
              </a:defRPr>
            </a:lvl6pPr>
            <a:lvl7pPr marL="2055461" indent="0">
              <a:buNone/>
              <a:defRPr sz="1200">
                <a:solidFill>
                  <a:schemeClr val="tx1">
                    <a:tint val="75000"/>
                  </a:schemeClr>
                </a:solidFill>
              </a:defRPr>
            </a:lvl7pPr>
            <a:lvl8pPr marL="2398020" indent="0">
              <a:buNone/>
              <a:defRPr sz="1200">
                <a:solidFill>
                  <a:schemeClr val="tx1">
                    <a:tint val="75000"/>
                  </a:schemeClr>
                </a:solidFill>
              </a:defRPr>
            </a:lvl8pPr>
            <a:lvl9pPr marL="274058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B71A1355-A875-44E1-A64D-18B6BBC8C45B}" type="datetimeFigureOut">
              <a:rPr lang="zh-CN" altLang="en-US" smtClean="0">
                <a:solidFill>
                  <a:prstClr val="black">
                    <a:tint val="75000"/>
                  </a:prstClr>
                </a:solidFill>
              </a:rPr>
              <a:pPr/>
              <a:t>2017/4/19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E1F695D-81C6-4C8B-811B-805D8BAFFD7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60809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71A1355-A875-44E1-A64D-18B6BBC8C45B}" type="datetimeFigureOut">
              <a:rPr lang="zh-CN" altLang="en-US" smtClean="0">
                <a:solidFill>
                  <a:prstClr val="black">
                    <a:tint val="75000"/>
                  </a:prstClr>
                </a:solidFill>
              </a:rPr>
              <a:pPr/>
              <a:t>2017/4/19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E1F695D-81C6-4C8B-811B-805D8BAFFD7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316244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560" indent="0">
              <a:buNone/>
              <a:defRPr sz="1500" b="1"/>
            </a:lvl2pPr>
            <a:lvl3pPr marL="685154" indent="0">
              <a:buNone/>
              <a:defRPr sz="1400" b="1"/>
            </a:lvl3pPr>
            <a:lvl4pPr marL="1027731" indent="0">
              <a:buNone/>
              <a:defRPr sz="1200" b="1"/>
            </a:lvl4pPr>
            <a:lvl5pPr marL="1370308" indent="0">
              <a:buNone/>
              <a:defRPr sz="1200" b="1"/>
            </a:lvl5pPr>
            <a:lvl6pPr marL="1712903" indent="0">
              <a:buNone/>
              <a:defRPr sz="1200" b="1"/>
            </a:lvl6pPr>
            <a:lvl7pPr marL="2055461" indent="0">
              <a:buNone/>
              <a:defRPr sz="1200" b="1"/>
            </a:lvl7pPr>
            <a:lvl8pPr marL="2398020" indent="0">
              <a:buNone/>
              <a:defRPr sz="1200" b="1"/>
            </a:lvl8pPr>
            <a:lvl9pPr marL="274058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560" indent="0">
              <a:buNone/>
              <a:defRPr sz="1500" b="1"/>
            </a:lvl2pPr>
            <a:lvl3pPr marL="685154" indent="0">
              <a:buNone/>
              <a:defRPr sz="1400" b="1"/>
            </a:lvl3pPr>
            <a:lvl4pPr marL="1027731" indent="0">
              <a:buNone/>
              <a:defRPr sz="1200" b="1"/>
            </a:lvl4pPr>
            <a:lvl5pPr marL="1370308" indent="0">
              <a:buNone/>
              <a:defRPr sz="1200" b="1"/>
            </a:lvl5pPr>
            <a:lvl6pPr marL="1712903" indent="0">
              <a:buNone/>
              <a:defRPr sz="1200" b="1"/>
            </a:lvl6pPr>
            <a:lvl7pPr marL="2055461" indent="0">
              <a:buNone/>
              <a:defRPr sz="1200" b="1"/>
            </a:lvl7pPr>
            <a:lvl8pPr marL="2398020" indent="0">
              <a:buNone/>
              <a:defRPr sz="1200" b="1"/>
            </a:lvl8pPr>
            <a:lvl9pPr marL="274058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2"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71A1355-A875-44E1-A64D-18B6BBC8C45B}" type="datetimeFigureOut">
              <a:rPr lang="zh-CN" altLang="en-US" smtClean="0">
                <a:solidFill>
                  <a:prstClr val="black">
                    <a:tint val="75000"/>
                  </a:prstClr>
                </a:solidFill>
              </a:rPr>
              <a:pPr/>
              <a:t>2017/4/19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DE1F695D-81C6-4C8B-811B-805D8BAFFD7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9703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124" indent="0">
              <a:buNone/>
              <a:defRPr sz="2000" b="1"/>
            </a:lvl2pPr>
            <a:lvl3pPr marL="914248" indent="0">
              <a:buNone/>
              <a:defRPr sz="1800" b="1"/>
            </a:lvl3pPr>
            <a:lvl4pPr marL="1371372" indent="0">
              <a:buNone/>
              <a:defRPr sz="1600" b="1"/>
            </a:lvl4pPr>
            <a:lvl5pPr marL="1828496" indent="0">
              <a:buNone/>
              <a:defRPr sz="1600" b="1"/>
            </a:lvl5pPr>
            <a:lvl6pPr marL="2285618" indent="0">
              <a:buNone/>
              <a:defRPr sz="1600" b="1"/>
            </a:lvl6pPr>
            <a:lvl7pPr marL="2742744" indent="0">
              <a:buNone/>
              <a:defRPr sz="1600" b="1"/>
            </a:lvl7pPr>
            <a:lvl8pPr marL="3199866" indent="0">
              <a:buNone/>
              <a:defRPr sz="1600" b="1"/>
            </a:lvl8pPr>
            <a:lvl9pPr marL="365699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33" y="1151335"/>
            <a:ext cx="4041775" cy="479822"/>
          </a:xfrm>
        </p:spPr>
        <p:txBody>
          <a:bodyPr anchor="b"/>
          <a:lstStyle>
            <a:lvl1pPr marL="0" indent="0">
              <a:buNone/>
              <a:defRPr sz="2400" b="1"/>
            </a:lvl1pPr>
            <a:lvl2pPr marL="457124" indent="0">
              <a:buNone/>
              <a:defRPr sz="2000" b="1"/>
            </a:lvl2pPr>
            <a:lvl3pPr marL="914248" indent="0">
              <a:buNone/>
              <a:defRPr sz="1800" b="1"/>
            </a:lvl3pPr>
            <a:lvl4pPr marL="1371372" indent="0">
              <a:buNone/>
              <a:defRPr sz="1600" b="1"/>
            </a:lvl4pPr>
            <a:lvl5pPr marL="1828496" indent="0">
              <a:buNone/>
              <a:defRPr sz="1600" b="1"/>
            </a:lvl5pPr>
            <a:lvl6pPr marL="2285618" indent="0">
              <a:buNone/>
              <a:defRPr sz="1600" b="1"/>
            </a:lvl6pPr>
            <a:lvl7pPr marL="2742744" indent="0">
              <a:buNone/>
              <a:defRPr sz="1600" b="1"/>
            </a:lvl7pPr>
            <a:lvl8pPr marL="3199866" indent="0">
              <a:buNone/>
              <a:defRPr sz="1600" b="1"/>
            </a:lvl8pPr>
            <a:lvl9pPr marL="365699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6CD0053-2E79-45BD-85C4-6CEF55658ACB}" type="datetimeFigureOut">
              <a:rPr lang="zh-CN" altLang="en-US" smtClean="0"/>
              <a:pPr/>
              <a:t>2017/4/19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4563663-C45D-4513-B210-D6473870C04E}" type="slidenum">
              <a:rPr lang="zh-CN" altLang="en-US" smtClean="0"/>
              <a:pPr/>
              <a:t>‹#›</a:t>
            </a:fld>
            <a:endParaRPr lang="zh-CN" altLang="en-US"/>
          </a:p>
        </p:txBody>
      </p:sp>
    </p:spTree>
    <p:extLst>
      <p:ext uri="{BB962C8B-B14F-4D97-AF65-F5344CB8AC3E}">
        <p14:creationId xmlns:p14="http://schemas.microsoft.com/office/powerpoint/2010/main" val="29313620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71A1355-A875-44E1-A64D-18B6BBC8C45B}" type="datetimeFigureOut">
              <a:rPr lang="zh-CN" altLang="en-US" smtClean="0">
                <a:solidFill>
                  <a:prstClr val="black">
                    <a:tint val="75000"/>
                  </a:prstClr>
                </a:solidFill>
              </a:rPr>
              <a:pPr/>
              <a:t>2017/4/19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DE1F695D-81C6-4C8B-811B-805D8BAFFD7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13040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1A1355-A875-44E1-A64D-18B6BBC8C45B}" type="datetimeFigureOut">
              <a:rPr lang="zh-CN" altLang="en-US" smtClean="0">
                <a:solidFill>
                  <a:prstClr val="black">
                    <a:tint val="75000"/>
                  </a:prstClr>
                </a:solidFill>
              </a:rPr>
              <a:pPr/>
              <a:t>2017/4/19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DE1F695D-81C6-4C8B-811B-805D8BAFFD7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791166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60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560" indent="0">
              <a:buNone/>
              <a:defRPr sz="1100"/>
            </a:lvl2pPr>
            <a:lvl3pPr marL="685154" indent="0">
              <a:buNone/>
              <a:defRPr sz="900"/>
            </a:lvl3pPr>
            <a:lvl4pPr marL="1027731" indent="0">
              <a:buNone/>
              <a:defRPr sz="800"/>
            </a:lvl4pPr>
            <a:lvl5pPr marL="1370308" indent="0">
              <a:buNone/>
              <a:defRPr sz="800"/>
            </a:lvl5pPr>
            <a:lvl6pPr marL="1712903" indent="0">
              <a:buNone/>
              <a:defRPr sz="800"/>
            </a:lvl6pPr>
            <a:lvl7pPr marL="2055461" indent="0">
              <a:buNone/>
              <a:defRPr sz="800"/>
            </a:lvl7pPr>
            <a:lvl8pPr marL="2398020" indent="0">
              <a:buNone/>
              <a:defRPr sz="800"/>
            </a:lvl8pPr>
            <a:lvl9pPr marL="274058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71A1355-A875-44E1-A64D-18B6BBC8C45B}" type="datetimeFigureOut">
              <a:rPr lang="zh-CN" altLang="en-US" smtClean="0">
                <a:solidFill>
                  <a:prstClr val="black">
                    <a:tint val="75000"/>
                  </a:prstClr>
                </a:solidFill>
              </a:rPr>
              <a:pPr/>
              <a:t>2017/4/19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E1F695D-81C6-4C8B-811B-805D8BAFFD7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463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607"/>
            <a:ext cx="4629150" cy="3655219"/>
          </a:xfrm>
        </p:spPr>
        <p:txBody>
          <a:bodyPr/>
          <a:lstStyle>
            <a:lvl1pPr marL="0" indent="0">
              <a:buNone/>
              <a:defRPr sz="2400"/>
            </a:lvl1pPr>
            <a:lvl2pPr marL="342560" indent="0">
              <a:buNone/>
              <a:defRPr sz="2100"/>
            </a:lvl2pPr>
            <a:lvl3pPr marL="685154" indent="0">
              <a:buNone/>
              <a:defRPr sz="1800"/>
            </a:lvl3pPr>
            <a:lvl4pPr marL="1027731" indent="0">
              <a:buNone/>
              <a:defRPr sz="1500"/>
            </a:lvl4pPr>
            <a:lvl5pPr marL="1370308" indent="0">
              <a:buNone/>
              <a:defRPr sz="1500"/>
            </a:lvl5pPr>
            <a:lvl6pPr marL="1712903" indent="0">
              <a:buNone/>
              <a:defRPr sz="1500"/>
            </a:lvl6pPr>
            <a:lvl7pPr marL="2055461" indent="0">
              <a:buNone/>
              <a:defRPr sz="1500"/>
            </a:lvl7pPr>
            <a:lvl8pPr marL="2398020" indent="0">
              <a:buNone/>
              <a:defRPr sz="1500"/>
            </a:lvl8pPr>
            <a:lvl9pPr marL="2740580" indent="0">
              <a:buNone/>
              <a:defRPr sz="1500"/>
            </a:lvl9pPr>
          </a:lstStyle>
          <a:p>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560" indent="0">
              <a:buNone/>
              <a:defRPr sz="1100"/>
            </a:lvl2pPr>
            <a:lvl3pPr marL="685154" indent="0">
              <a:buNone/>
              <a:defRPr sz="900"/>
            </a:lvl3pPr>
            <a:lvl4pPr marL="1027731" indent="0">
              <a:buNone/>
              <a:defRPr sz="800"/>
            </a:lvl4pPr>
            <a:lvl5pPr marL="1370308" indent="0">
              <a:buNone/>
              <a:defRPr sz="800"/>
            </a:lvl5pPr>
            <a:lvl6pPr marL="1712903" indent="0">
              <a:buNone/>
              <a:defRPr sz="800"/>
            </a:lvl6pPr>
            <a:lvl7pPr marL="2055461" indent="0">
              <a:buNone/>
              <a:defRPr sz="800"/>
            </a:lvl7pPr>
            <a:lvl8pPr marL="2398020" indent="0">
              <a:buNone/>
              <a:defRPr sz="800"/>
            </a:lvl8pPr>
            <a:lvl9pPr marL="274058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71A1355-A875-44E1-A64D-18B6BBC8C45B}" type="datetimeFigureOut">
              <a:rPr lang="zh-CN" altLang="en-US" smtClean="0">
                <a:solidFill>
                  <a:prstClr val="black">
                    <a:tint val="75000"/>
                  </a:prstClr>
                </a:solidFill>
              </a:rPr>
              <a:pPr/>
              <a:t>2017/4/19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E1F695D-81C6-4C8B-811B-805D8BAFFD7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38865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71A1355-A875-44E1-A64D-18B6BBC8C45B}" type="datetimeFigureOut">
              <a:rPr lang="zh-CN" altLang="en-US" smtClean="0">
                <a:solidFill>
                  <a:prstClr val="black">
                    <a:tint val="75000"/>
                  </a:prstClr>
                </a:solidFill>
              </a:rPr>
              <a:pPr/>
              <a:t>2017/4/19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E1F695D-81C6-4C8B-811B-805D8BAFFD7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30324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82"/>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2" y="273882"/>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71A1355-A875-44E1-A64D-18B6BBC8C45B}" type="datetimeFigureOut">
              <a:rPr lang="zh-CN" altLang="en-US" smtClean="0">
                <a:solidFill>
                  <a:prstClr val="black">
                    <a:tint val="75000"/>
                  </a:prstClr>
                </a:solidFill>
              </a:rPr>
              <a:pPr/>
              <a:t>2017/4/19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E1F695D-81C6-4C8B-811B-805D8BAFFD7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321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6CD0053-2E79-45BD-85C4-6CEF55658ACB}" type="datetimeFigureOut">
              <a:rPr lang="zh-CN" altLang="en-US" smtClean="0"/>
              <a:pPr/>
              <a:t>2017/4/19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4563663-C45D-4513-B210-D6473870C04E}" type="slidenum">
              <a:rPr lang="zh-CN" altLang="en-US" smtClean="0"/>
              <a:pPr/>
              <a:t>‹#›</a:t>
            </a:fld>
            <a:endParaRPr lang="zh-CN" altLang="en-US"/>
          </a:p>
        </p:txBody>
      </p:sp>
    </p:spTree>
    <p:extLst>
      <p:ext uri="{BB962C8B-B14F-4D97-AF65-F5344CB8AC3E}">
        <p14:creationId xmlns:p14="http://schemas.microsoft.com/office/powerpoint/2010/main" val="2537498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6CD0053-2E79-45BD-85C4-6CEF55658ACB}" type="datetimeFigureOut">
              <a:rPr lang="zh-CN" altLang="en-US" smtClean="0"/>
              <a:pPr/>
              <a:t>2017/4/19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4563663-C45D-4513-B210-D6473870C04E}" type="slidenum">
              <a:rPr lang="zh-CN" altLang="en-US" smtClean="0"/>
              <a:pPr/>
              <a:t>‹#›</a:t>
            </a:fld>
            <a:endParaRPr lang="zh-CN" altLang="en-US"/>
          </a:p>
        </p:txBody>
      </p:sp>
    </p:spTree>
    <p:extLst>
      <p:ext uri="{BB962C8B-B14F-4D97-AF65-F5344CB8AC3E}">
        <p14:creationId xmlns:p14="http://schemas.microsoft.com/office/powerpoint/2010/main" val="3717390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8"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18" y="1076328"/>
            <a:ext cx="3008313" cy="3518297"/>
          </a:xfrm>
        </p:spPr>
        <p:txBody>
          <a:bodyPr/>
          <a:lstStyle>
            <a:lvl1pPr marL="0" indent="0">
              <a:buNone/>
              <a:defRPr sz="1400"/>
            </a:lvl1pPr>
            <a:lvl2pPr marL="457124" indent="0">
              <a:buNone/>
              <a:defRPr sz="1200"/>
            </a:lvl2pPr>
            <a:lvl3pPr marL="914248" indent="0">
              <a:buNone/>
              <a:defRPr sz="1000"/>
            </a:lvl3pPr>
            <a:lvl4pPr marL="1371372" indent="0">
              <a:buNone/>
              <a:defRPr sz="900"/>
            </a:lvl4pPr>
            <a:lvl5pPr marL="1828496" indent="0">
              <a:buNone/>
              <a:defRPr sz="900"/>
            </a:lvl5pPr>
            <a:lvl6pPr marL="2285618" indent="0">
              <a:buNone/>
              <a:defRPr sz="900"/>
            </a:lvl6pPr>
            <a:lvl7pPr marL="2742744" indent="0">
              <a:buNone/>
              <a:defRPr sz="900"/>
            </a:lvl7pPr>
            <a:lvl8pPr marL="3199866" indent="0">
              <a:buNone/>
              <a:defRPr sz="900"/>
            </a:lvl8pPr>
            <a:lvl9pPr marL="365699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6CD0053-2E79-45BD-85C4-6CEF55658ACB}" type="datetimeFigureOut">
              <a:rPr lang="zh-CN" altLang="en-US" smtClean="0"/>
              <a:pPr/>
              <a:t>2017/4/19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4563663-C45D-4513-B210-D6473870C04E}" type="slidenum">
              <a:rPr lang="zh-CN" altLang="en-US" smtClean="0"/>
              <a:pPr/>
              <a:t>‹#›</a:t>
            </a:fld>
            <a:endParaRPr lang="zh-CN" altLang="en-US"/>
          </a:p>
        </p:txBody>
      </p:sp>
    </p:spTree>
    <p:extLst>
      <p:ext uri="{BB962C8B-B14F-4D97-AF65-F5344CB8AC3E}">
        <p14:creationId xmlns:p14="http://schemas.microsoft.com/office/powerpoint/2010/main" val="1155144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124" indent="0">
              <a:buNone/>
              <a:defRPr sz="2800"/>
            </a:lvl2pPr>
            <a:lvl3pPr marL="914248" indent="0">
              <a:buNone/>
              <a:defRPr sz="2400"/>
            </a:lvl3pPr>
            <a:lvl4pPr marL="1371372" indent="0">
              <a:buNone/>
              <a:defRPr sz="2000"/>
            </a:lvl4pPr>
            <a:lvl5pPr marL="1828496" indent="0">
              <a:buNone/>
              <a:defRPr sz="2000"/>
            </a:lvl5pPr>
            <a:lvl6pPr marL="2285618" indent="0">
              <a:buNone/>
              <a:defRPr sz="2000"/>
            </a:lvl6pPr>
            <a:lvl7pPr marL="2742744" indent="0">
              <a:buNone/>
              <a:defRPr sz="2000"/>
            </a:lvl7pPr>
            <a:lvl8pPr marL="3199866" indent="0">
              <a:buNone/>
              <a:defRPr sz="2000"/>
            </a:lvl8pPr>
            <a:lvl9pPr marL="3656990" indent="0">
              <a:buNone/>
              <a:defRPr sz="2000"/>
            </a:lvl9pPr>
          </a:lstStyle>
          <a:p>
            <a:endParaRPr lang="zh-CN" altLang="en-US"/>
          </a:p>
        </p:txBody>
      </p:sp>
      <p:sp>
        <p:nvSpPr>
          <p:cNvPr id="4" name="文本占位符 3"/>
          <p:cNvSpPr>
            <a:spLocks noGrp="1"/>
          </p:cNvSpPr>
          <p:nvPr>
            <p:ph type="body" sz="half" idx="2"/>
          </p:nvPr>
        </p:nvSpPr>
        <p:spPr>
          <a:xfrm>
            <a:off x="1792288" y="4025517"/>
            <a:ext cx="5486400" cy="603647"/>
          </a:xfrm>
        </p:spPr>
        <p:txBody>
          <a:bodyPr/>
          <a:lstStyle>
            <a:lvl1pPr marL="0" indent="0">
              <a:buNone/>
              <a:defRPr sz="1400"/>
            </a:lvl1pPr>
            <a:lvl2pPr marL="457124" indent="0">
              <a:buNone/>
              <a:defRPr sz="1200"/>
            </a:lvl2pPr>
            <a:lvl3pPr marL="914248" indent="0">
              <a:buNone/>
              <a:defRPr sz="1000"/>
            </a:lvl3pPr>
            <a:lvl4pPr marL="1371372" indent="0">
              <a:buNone/>
              <a:defRPr sz="900"/>
            </a:lvl4pPr>
            <a:lvl5pPr marL="1828496" indent="0">
              <a:buNone/>
              <a:defRPr sz="900"/>
            </a:lvl5pPr>
            <a:lvl6pPr marL="2285618" indent="0">
              <a:buNone/>
              <a:defRPr sz="900"/>
            </a:lvl6pPr>
            <a:lvl7pPr marL="2742744" indent="0">
              <a:buNone/>
              <a:defRPr sz="900"/>
            </a:lvl7pPr>
            <a:lvl8pPr marL="3199866" indent="0">
              <a:buNone/>
              <a:defRPr sz="900"/>
            </a:lvl8pPr>
            <a:lvl9pPr marL="365699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6CD0053-2E79-45BD-85C4-6CEF55658ACB}" type="datetimeFigureOut">
              <a:rPr lang="zh-CN" altLang="en-US" smtClean="0"/>
              <a:pPr/>
              <a:t>2017/4/19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4563663-C45D-4513-B210-D6473870C04E}" type="slidenum">
              <a:rPr lang="zh-CN" altLang="en-US" smtClean="0"/>
              <a:pPr/>
              <a:t>‹#›</a:t>
            </a:fld>
            <a:endParaRPr lang="zh-CN" altLang="en-US"/>
          </a:p>
        </p:txBody>
      </p:sp>
    </p:spTree>
    <p:extLst>
      <p:ext uri="{BB962C8B-B14F-4D97-AF65-F5344CB8AC3E}">
        <p14:creationId xmlns:p14="http://schemas.microsoft.com/office/powerpoint/2010/main" val="29685641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kUpDiag">
          <a:fgClr>
            <a:srgbClr val="29008E"/>
          </a:fgClr>
          <a:bgClr>
            <a:schemeClr val="tx2">
              <a:lumMod val="50000"/>
            </a:schemeClr>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24" tIns="45712" rIns="91424" bIns="45712"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24" tIns="45712" rIns="91424" bIns="45712"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4"/>
            <a:ext cx="2133600" cy="273844"/>
          </a:xfrm>
          <a:prstGeom prst="rect">
            <a:avLst/>
          </a:prstGeom>
        </p:spPr>
        <p:txBody>
          <a:bodyPr vert="horz" lIns="91424" tIns="45712" rIns="91424" bIns="45712" rtlCol="0" anchor="ctr"/>
          <a:lstStyle>
            <a:lvl1pPr algn="l">
              <a:defRPr sz="1200">
                <a:solidFill>
                  <a:schemeClr val="tx1">
                    <a:tint val="75000"/>
                  </a:schemeClr>
                </a:solidFill>
              </a:defRPr>
            </a:lvl1pPr>
          </a:lstStyle>
          <a:p>
            <a:fld id="{36CD0053-2E79-45BD-85C4-6CEF55658ACB}" type="datetimeFigureOut">
              <a:rPr lang="zh-CN" altLang="en-US" smtClean="0"/>
              <a:pPr/>
              <a:t>2017/4/19</a:t>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24" tIns="45712" rIns="91424" bIns="45712"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1" y="4767264"/>
            <a:ext cx="2133600" cy="273844"/>
          </a:xfrm>
          <a:prstGeom prst="rect">
            <a:avLst/>
          </a:prstGeom>
        </p:spPr>
        <p:txBody>
          <a:bodyPr vert="horz" lIns="91424" tIns="45712" rIns="91424" bIns="45712" rtlCol="0" anchor="ctr"/>
          <a:lstStyle>
            <a:lvl1pPr algn="r">
              <a:defRPr sz="1200">
                <a:solidFill>
                  <a:schemeClr val="tx1">
                    <a:tint val="75000"/>
                  </a:schemeClr>
                </a:solidFill>
              </a:defRPr>
            </a:lvl1pPr>
          </a:lstStyle>
          <a:p>
            <a:fld id="{64563663-C45D-4513-B210-D6473870C04E}" type="slidenum">
              <a:rPr lang="zh-CN" altLang="en-US" smtClean="0"/>
              <a:pPr/>
              <a:t>‹#›</a:t>
            </a:fld>
            <a:endParaRPr lang="zh-CN" altLang="en-US"/>
          </a:p>
        </p:txBody>
      </p:sp>
    </p:spTree>
    <p:extLst>
      <p:ext uri="{BB962C8B-B14F-4D97-AF65-F5344CB8AC3E}">
        <p14:creationId xmlns:p14="http://schemas.microsoft.com/office/powerpoint/2010/main" val="2178888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48" rtl="0" eaLnBrk="1" latinLnBrk="0" hangingPunct="1">
        <a:spcBef>
          <a:spcPct val="0"/>
        </a:spcBef>
        <a:buNone/>
        <a:defRPr sz="4400" kern="1200">
          <a:solidFill>
            <a:schemeClr val="tx1"/>
          </a:solidFill>
          <a:latin typeface="+mj-lt"/>
          <a:ea typeface="+mj-ea"/>
          <a:cs typeface="+mj-cs"/>
        </a:defRPr>
      </a:lvl1pPr>
    </p:titleStyle>
    <p:bodyStyle>
      <a:lvl1pPr marL="342841" indent="-342841" algn="l" defTabSz="91424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26" indent="-285702" algn="l" defTabSz="91424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08" indent="-228564" algn="l" defTabSz="91424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36" indent="-228564" algn="l" defTabSz="91424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56" indent="-228564" algn="l" defTabSz="91424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180" indent="-228564" algn="l" defTabSz="9142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04" indent="-228564" algn="l" defTabSz="9142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28" indent="-228564" algn="l" defTabSz="9142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52" indent="-228564" algn="l" defTabSz="9142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248" rtl="0" eaLnBrk="1" latinLnBrk="0" hangingPunct="1">
        <a:defRPr sz="1800" kern="1200">
          <a:solidFill>
            <a:schemeClr val="tx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2" algn="l" defTabSz="914248" rtl="0" eaLnBrk="1" latinLnBrk="0" hangingPunct="1">
        <a:defRPr sz="1800" kern="1200">
          <a:solidFill>
            <a:schemeClr val="tx1"/>
          </a:solidFill>
          <a:latin typeface="+mn-lt"/>
          <a:ea typeface="+mn-ea"/>
          <a:cs typeface="+mn-cs"/>
        </a:defRPr>
      </a:lvl4pPr>
      <a:lvl5pPr marL="1828496" algn="l" defTabSz="914248" rtl="0" eaLnBrk="1" latinLnBrk="0" hangingPunct="1">
        <a:defRPr sz="1800" kern="1200">
          <a:solidFill>
            <a:schemeClr val="tx1"/>
          </a:solidFill>
          <a:latin typeface="+mn-lt"/>
          <a:ea typeface="+mn-ea"/>
          <a:cs typeface="+mn-cs"/>
        </a:defRPr>
      </a:lvl5pPr>
      <a:lvl6pPr marL="2285618" algn="l" defTabSz="914248" rtl="0" eaLnBrk="1" latinLnBrk="0" hangingPunct="1">
        <a:defRPr sz="1800" kern="1200">
          <a:solidFill>
            <a:schemeClr val="tx1"/>
          </a:solidFill>
          <a:latin typeface="+mn-lt"/>
          <a:ea typeface="+mn-ea"/>
          <a:cs typeface="+mn-cs"/>
        </a:defRPr>
      </a:lvl6pPr>
      <a:lvl7pPr marL="2742744"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dkUpDiag">
          <a:fgClr>
            <a:srgbClr val="29008E"/>
          </a:fgClr>
          <a:bgClr>
            <a:schemeClr val="tx2">
              <a:lumMod val="50000"/>
            </a:schemeClr>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370950"/>
            <a:ext cx="8363938" cy="56784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9436" y="1285350"/>
            <a:ext cx="8363937" cy="223445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1808591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p:fade/>
  </p:transition>
  <p:timing>
    <p:tnLst>
      <p:par>
        <p:cTn id="1" dur="indefinite" restart="never" nodeType="tmRoot"/>
      </p:par>
    </p:tnLst>
  </p:timing>
  <p:txStyles>
    <p:titleStyle>
      <a:lvl1pPr algn="l" defTabSz="685750" rtl="0" eaLnBrk="1" latinLnBrk="0" hangingPunct="1">
        <a:lnSpc>
          <a:spcPct val="90000"/>
        </a:lnSpc>
        <a:spcBef>
          <a:spcPct val="0"/>
        </a:spcBef>
        <a:buNone/>
        <a:defRPr lang="en-US" sz="4100" b="0" kern="1200" cap="none" spc="-75" baseline="0" dirty="0" smtClean="0">
          <a:ln w="3175">
            <a:noFill/>
          </a:ln>
          <a:solidFill>
            <a:schemeClr val="bg1"/>
          </a:solidFill>
          <a:effectLst/>
          <a:latin typeface="Segoe UI Light" pitchFamily="34" charset="0"/>
          <a:ea typeface="+mn-ea"/>
          <a:cs typeface="Arial" charset="0"/>
        </a:defRPr>
      </a:lvl1pPr>
    </p:titleStyle>
    <p:bodyStyle>
      <a:lvl1pPr marL="345267" indent="-345267" algn="l" defTabSz="685750" rtl="0" eaLnBrk="1" latinLnBrk="0" hangingPunct="1">
        <a:lnSpc>
          <a:spcPct val="90000"/>
        </a:lnSpc>
        <a:spcBef>
          <a:spcPct val="20000"/>
        </a:spcBef>
        <a:buClr>
          <a:srgbClr val="92D050"/>
        </a:buClr>
        <a:buSzPct val="120000"/>
        <a:buFont typeface="Arial" pitchFamily="34" charset="0"/>
        <a:buChar char="•"/>
        <a:defRPr sz="3300" kern="1200">
          <a:solidFill>
            <a:schemeClr val="bg1"/>
          </a:solidFill>
          <a:latin typeface="+mn-lt"/>
          <a:ea typeface="+mn-ea"/>
          <a:cs typeface="+mn-cs"/>
        </a:defRPr>
      </a:lvl1pPr>
      <a:lvl2pPr marL="641726" indent="-296458" algn="l" defTabSz="685750" rtl="0" eaLnBrk="1" latinLnBrk="0" hangingPunct="1">
        <a:lnSpc>
          <a:spcPct val="90000"/>
        </a:lnSpc>
        <a:spcBef>
          <a:spcPct val="20000"/>
        </a:spcBef>
        <a:buClr>
          <a:srgbClr val="92D050"/>
        </a:buClr>
        <a:buSzPct val="120000"/>
        <a:buFont typeface="Arial" pitchFamily="34" charset="0"/>
        <a:buChar char="•"/>
        <a:defRPr sz="3000" kern="1200">
          <a:solidFill>
            <a:schemeClr val="bg1"/>
          </a:solidFill>
          <a:latin typeface="+mn-lt"/>
          <a:ea typeface="+mn-ea"/>
          <a:cs typeface="+mn-cs"/>
        </a:defRPr>
      </a:lvl2pPr>
      <a:lvl3pPr marL="944136" indent="-302410" algn="l" defTabSz="685750" rtl="0" eaLnBrk="1" latinLnBrk="0" hangingPunct="1">
        <a:lnSpc>
          <a:spcPct val="90000"/>
        </a:lnSpc>
        <a:spcBef>
          <a:spcPct val="20000"/>
        </a:spcBef>
        <a:buClr>
          <a:srgbClr val="92D050"/>
        </a:buClr>
        <a:buSzPct val="120000"/>
        <a:buFont typeface="Arial" pitchFamily="34" charset="0"/>
        <a:buChar char="•"/>
        <a:defRPr sz="2700" kern="1200">
          <a:solidFill>
            <a:schemeClr val="bg1"/>
          </a:solidFill>
          <a:latin typeface="+mn-lt"/>
          <a:ea typeface="+mn-ea"/>
          <a:cs typeface="+mn-cs"/>
        </a:defRPr>
      </a:lvl3pPr>
      <a:lvl4pPr marL="1203679" indent="-259547" algn="l" defTabSz="685750" rtl="0" eaLnBrk="1" latinLnBrk="0" hangingPunct="1">
        <a:lnSpc>
          <a:spcPct val="90000"/>
        </a:lnSpc>
        <a:spcBef>
          <a:spcPct val="20000"/>
        </a:spcBef>
        <a:buClr>
          <a:srgbClr val="92D050"/>
        </a:buClr>
        <a:buSzPct val="120000"/>
        <a:buFont typeface="Arial" pitchFamily="34" charset="0"/>
        <a:buChar char="•"/>
        <a:defRPr sz="2400" kern="1200">
          <a:solidFill>
            <a:schemeClr val="bg1"/>
          </a:solidFill>
          <a:latin typeface="+mn-lt"/>
          <a:ea typeface="+mn-ea"/>
          <a:cs typeface="+mn-cs"/>
        </a:defRPr>
      </a:lvl4pPr>
      <a:lvl5pPr marL="1456087" indent="-252404" algn="l" defTabSz="685750" rtl="0" eaLnBrk="1" latinLnBrk="0" hangingPunct="1">
        <a:lnSpc>
          <a:spcPct val="90000"/>
        </a:lnSpc>
        <a:spcBef>
          <a:spcPct val="20000"/>
        </a:spcBef>
        <a:buClr>
          <a:srgbClr val="92D050"/>
        </a:buClr>
        <a:buSzPct val="120000"/>
        <a:buFont typeface="Arial" pitchFamily="34" charset="0"/>
        <a:buChar char="•"/>
        <a:defRPr sz="2400" kern="1200">
          <a:solidFill>
            <a:schemeClr val="bg1"/>
          </a:solidFill>
          <a:latin typeface="+mn-lt"/>
          <a:ea typeface="+mn-ea"/>
          <a:cs typeface="+mn-cs"/>
        </a:defRPr>
      </a:lvl5pPr>
      <a:lvl6pPr marL="1885814" indent="-171438" algn="l" defTabSz="68575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686" indent="-171438" algn="l" defTabSz="68575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62" indent="-171438" algn="l" defTabSz="68575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36" indent="-171438" algn="l" defTabSz="68575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50" rtl="0" eaLnBrk="1" latinLnBrk="0" hangingPunct="1">
        <a:defRPr sz="1400" kern="1200">
          <a:solidFill>
            <a:schemeClr val="tx1"/>
          </a:solidFill>
          <a:latin typeface="+mn-lt"/>
          <a:ea typeface="+mn-ea"/>
          <a:cs typeface="+mn-cs"/>
        </a:defRPr>
      </a:lvl1pPr>
      <a:lvl2pPr marL="342874" algn="l" defTabSz="685750" rtl="0" eaLnBrk="1" latinLnBrk="0" hangingPunct="1">
        <a:defRPr sz="1400" kern="1200">
          <a:solidFill>
            <a:schemeClr val="tx1"/>
          </a:solidFill>
          <a:latin typeface="+mn-lt"/>
          <a:ea typeface="+mn-ea"/>
          <a:cs typeface="+mn-cs"/>
        </a:defRPr>
      </a:lvl2pPr>
      <a:lvl3pPr marL="685750" algn="l" defTabSz="685750" rtl="0" eaLnBrk="1" latinLnBrk="0" hangingPunct="1">
        <a:defRPr sz="1400" kern="1200">
          <a:solidFill>
            <a:schemeClr val="tx1"/>
          </a:solidFill>
          <a:latin typeface="+mn-lt"/>
          <a:ea typeface="+mn-ea"/>
          <a:cs typeface="+mn-cs"/>
        </a:defRPr>
      </a:lvl3pPr>
      <a:lvl4pPr marL="1028624" algn="l" defTabSz="685750" rtl="0" eaLnBrk="1" latinLnBrk="0" hangingPunct="1">
        <a:defRPr sz="1400" kern="1200">
          <a:solidFill>
            <a:schemeClr val="tx1"/>
          </a:solidFill>
          <a:latin typeface="+mn-lt"/>
          <a:ea typeface="+mn-ea"/>
          <a:cs typeface="+mn-cs"/>
        </a:defRPr>
      </a:lvl4pPr>
      <a:lvl5pPr marL="1371500" algn="l" defTabSz="685750" rtl="0" eaLnBrk="1" latinLnBrk="0" hangingPunct="1">
        <a:defRPr sz="1400" kern="1200">
          <a:solidFill>
            <a:schemeClr val="tx1"/>
          </a:solidFill>
          <a:latin typeface="+mn-lt"/>
          <a:ea typeface="+mn-ea"/>
          <a:cs typeface="+mn-cs"/>
        </a:defRPr>
      </a:lvl5pPr>
      <a:lvl6pPr marL="1714372" algn="l" defTabSz="685750" rtl="0" eaLnBrk="1" latinLnBrk="0" hangingPunct="1">
        <a:defRPr sz="1400" kern="1200">
          <a:solidFill>
            <a:schemeClr val="tx1"/>
          </a:solidFill>
          <a:latin typeface="+mn-lt"/>
          <a:ea typeface="+mn-ea"/>
          <a:cs typeface="+mn-cs"/>
        </a:defRPr>
      </a:lvl6pPr>
      <a:lvl7pPr marL="2057249" algn="l" defTabSz="685750" rtl="0" eaLnBrk="1" latinLnBrk="0" hangingPunct="1">
        <a:defRPr sz="1400" kern="1200">
          <a:solidFill>
            <a:schemeClr val="tx1"/>
          </a:solidFill>
          <a:latin typeface="+mn-lt"/>
          <a:ea typeface="+mn-ea"/>
          <a:cs typeface="+mn-cs"/>
        </a:defRPr>
      </a:lvl7pPr>
      <a:lvl8pPr marL="2400124" algn="l" defTabSz="685750" rtl="0" eaLnBrk="1" latinLnBrk="0" hangingPunct="1">
        <a:defRPr sz="1400" kern="1200">
          <a:solidFill>
            <a:schemeClr val="tx1"/>
          </a:solidFill>
          <a:latin typeface="+mn-lt"/>
          <a:ea typeface="+mn-ea"/>
          <a:cs typeface="+mn-cs"/>
        </a:defRPr>
      </a:lvl8pPr>
      <a:lvl9pPr marL="2742999" algn="l" defTabSz="68575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pattFill prst="dkUpDiag">
          <a:fgClr>
            <a:srgbClr val="29008E"/>
          </a:fgClr>
          <a:bgClr>
            <a:schemeClr val="tx2">
              <a:lumMod val="50000"/>
            </a:schemeClr>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370950"/>
            <a:ext cx="8363938" cy="56784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9436" y="1285350"/>
            <a:ext cx="8363937" cy="223445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257111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p:fade/>
  </p:transition>
  <p:timing>
    <p:tnLst>
      <p:par>
        <p:cTn id="1" dur="indefinite" restart="never" nodeType="tmRoot"/>
      </p:par>
    </p:tnLst>
  </p:timing>
  <p:txStyles>
    <p:titleStyle>
      <a:lvl1pPr algn="l" defTabSz="685778" rtl="0" eaLnBrk="1" latinLnBrk="0" hangingPunct="1">
        <a:lnSpc>
          <a:spcPct val="90000"/>
        </a:lnSpc>
        <a:spcBef>
          <a:spcPct val="0"/>
        </a:spcBef>
        <a:buNone/>
        <a:defRPr lang="en-US" sz="4100" b="0" kern="1200" cap="none" spc="-75" baseline="0" dirty="0" smtClean="0">
          <a:ln w="3175">
            <a:noFill/>
          </a:ln>
          <a:solidFill>
            <a:schemeClr val="bg1"/>
          </a:solidFill>
          <a:effectLst/>
          <a:latin typeface="Segoe UI Light" pitchFamily="34" charset="0"/>
          <a:ea typeface="+mn-ea"/>
          <a:cs typeface="Arial" charset="0"/>
        </a:defRPr>
      </a:lvl1pPr>
    </p:titleStyle>
    <p:bodyStyle>
      <a:lvl1pPr marL="345282" indent="-345282" algn="l" defTabSz="685778" rtl="0" eaLnBrk="1" latinLnBrk="0" hangingPunct="1">
        <a:lnSpc>
          <a:spcPct val="90000"/>
        </a:lnSpc>
        <a:spcBef>
          <a:spcPct val="20000"/>
        </a:spcBef>
        <a:buClr>
          <a:srgbClr val="92D050"/>
        </a:buClr>
        <a:buSzPct val="120000"/>
        <a:buFont typeface="Arial" pitchFamily="34" charset="0"/>
        <a:buChar char="•"/>
        <a:defRPr sz="3300" kern="1200">
          <a:solidFill>
            <a:schemeClr val="bg1"/>
          </a:solidFill>
          <a:latin typeface="+mn-lt"/>
          <a:ea typeface="+mn-ea"/>
          <a:cs typeface="+mn-cs"/>
        </a:defRPr>
      </a:lvl1pPr>
      <a:lvl2pPr marL="641753" indent="-296470" algn="l" defTabSz="685778" rtl="0" eaLnBrk="1" latinLnBrk="0" hangingPunct="1">
        <a:lnSpc>
          <a:spcPct val="90000"/>
        </a:lnSpc>
        <a:spcBef>
          <a:spcPct val="20000"/>
        </a:spcBef>
        <a:buClr>
          <a:srgbClr val="92D050"/>
        </a:buClr>
        <a:buSzPct val="120000"/>
        <a:buFont typeface="Arial" pitchFamily="34" charset="0"/>
        <a:buChar char="•"/>
        <a:defRPr sz="3000" kern="1200">
          <a:solidFill>
            <a:schemeClr val="bg1"/>
          </a:solidFill>
          <a:latin typeface="+mn-lt"/>
          <a:ea typeface="+mn-ea"/>
          <a:cs typeface="+mn-cs"/>
        </a:defRPr>
      </a:lvl2pPr>
      <a:lvl3pPr marL="944175" indent="-302422" algn="l" defTabSz="685778" rtl="0" eaLnBrk="1" latinLnBrk="0" hangingPunct="1">
        <a:lnSpc>
          <a:spcPct val="90000"/>
        </a:lnSpc>
        <a:spcBef>
          <a:spcPct val="20000"/>
        </a:spcBef>
        <a:buClr>
          <a:srgbClr val="92D050"/>
        </a:buClr>
        <a:buSzPct val="120000"/>
        <a:buFont typeface="Arial" pitchFamily="34" charset="0"/>
        <a:buChar char="•"/>
        <a:defRPr sz="2700" kern="1200">
          <a:solidFill>
            <a:schemeClr val="bg1"/>
          </a:solidFill>
          <a:latin typeface="+mn-lt"/>
          <a:ea typeface="+mn-ea"/>
          <a:cs typeface="+mn-cs"/>
        </a:defRPr>
      </a:lvl3pPr>
      <a:lvl4pPr marL="1203730" indent="-259558" algn="l" defTabSz="685778" rtl="0" eaLnBrk="1" latinLnBrk="0" hangingPunct="1">
        <a:lnSpc>
          <a:spcPct val="90000"/>
        </a:lnSpc>
        <a:spcBef>
          <a:spcPct val="20000"/>
        </a:spcBef>
        <a:buClr>
          <a:srgbClr val="92D050"/>
        </a:buClr>
        <a:buSzPct val="120000"/>
        <a:buFont typeface="Arial" pitchFamily="34" charset="0"/>
        <a:buChar char="•"/>
        <a:defRPr sz="2400" kern="1200">
          <a:solidFill>
            <a:schemeClr val="bg1"/>
          </a:solidFill>
          <a:latin typeface="+mn-lt"/>
          <a:ea typeface="+mn-ea"/>
          <a:cs typeface="+mn-cs"/>
        </a:defRPr>
      </a:lvl4pPr>
      <a:lvl5pPr marL="1456147" indent="-252415" algn="l" defTabSz="685778" rtl="0" eaLnBrk="1" latinLnBrk="0" hangingPunct="1">
        <a:lnSpc>
          <a:spcPct val="90000"/>
        </a:lnSpc>
        <a:spcBef>
          <a:spcPct val="20000"/>
        </a:spcBef>
        <a:buClr>
          <a:srgbClr val="92D050"/>
        </a:buClr>
        <a:buSzPct val="120000"/>
        <a:buFont typeface="Arial" pitchFamily="34" charset="0"/>
        <a:buChar char="•"/>
        <a:defRPr sz="2400" kern="1200">
          <a:solidFill>
            <a:schemeClr val="bg1"/>
          </a:solidFill>
          <a:latin typeface="+mn-lt"/>
          <a:ea typeface="+mn-ea"/>
          <a:cs typeface="+mn-cs"/>
        </a:defRPr>
      </a:lvl5pPr>
      <a:lvl6pPr marL="1885892" indent="-171445" algn="l" defTabSz="685778"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79" indent="-171445" algn="l" defTabSz="685778"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69" indent="-171445" algn="l" defTabSz="685778"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58" indent="-171445" algn="l" defTabSz="685778"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8" rtl="0" eaLnBrk="1" latinLnBrk="0" hangingPunct="1">
        <a:defRPr sz="1400" kern="1200">
          <a:solidFill>
            <a:schemeClr val="tx1"/>
          </a:solidFill>
          <a:latin typeface="+mn-lt"/>
          <a:ea typeface="+mn-ea"/>
          <a:cs typeface="+mn-cs"/>
        </a:defRPr>
      </a:lvl1pPr>
      <a:lvl2pPr marL="342889" algn="l" defTabSz="685778" rtl="0" eaLnBrk="1" latinLnBrk="0" hangingPunct="1">
        <a:defRPr sz="1400" kern="1200">
          <a:solidFill>
            <a:schemeClr val="tx1"/>
          </a:solidFill>
          <a:latin typeface="+mn-lt"/>
          <a:ea typeface="+mn-ea"/>
          <a:cs typeface="+mn-cs"/>
        </a:defRPr>
      </a:lvl2pPr>
      <a:lvl3pPr marL="685778" algn="l" defTabSz="685778" rtl="0" eaLnBrk="1" latinLnBrk="0" hangingPunct="1">
        <a:defRPr sz="1400" kern="1200">
          <a:solidFill>
            <a:schemeClr val="tx1"/>
          </a:solidFill>
          <a:latin typeface="+mn-lt"/>
          <a:ea typeface="+mn-ea"/>
          <a:cs typeface="+mn-cs"/>
        </a:defRPr>
      </a:lvl3pPr>
      <a:lvl4pPr marL="1028667" algn="l" defTabSz="685778" rtl="0" eaLnBrk="1" latinLnBrk="0" hangingPunct="1">
        <a:defRPr sz="1400" kern="1200">
          <a:solidFill>
            <a:schemeClr val="tx1"/>
          </a:solidFill>
          <a:latin typeface="+mn-lt"/>
          <a:ea typeface="+mn-ea"/>
          <a:cs typeface="+mn-cs"/>
        </a:defRPr>
      </a:lvl4pPr>
      <a:lvl5pPr marL="1371557" algn="l" defTabSz="685778" rtl="0" eaLnBrk="1" latinLnBrk="0" hangingPunct="1">
        <a:defRPr sz="1400" kern="1200">
          <a:solidFill>
            <a:schemeClr val="tx1"/>
          </a:solidFill>
          <a:latin typeface="+mn-lt"/>
          <a:ea typeface="+mn-ea"/>
          <a:cs typeface="+mn-cs"/>
        </a:defRPr>
      </a:lvl5pPr>
      <a:lvl6pPr marL="1714444" algn="l" defTabSz="685778" rtl="0" eaLnBrk="1" latinLnBrk="0" hangingPunct="1">
        <a:defRPr sz="1400" kern="1200">
          <a:solidFill>
            <a:schemeClr val="tx1"/>
          </a:solidFill>
          <a:latin typeface="+mn-lt"/>
          <a:ea typeface="+mn-ea"/>
          <a:cs typeface="+mn-cs"/>
        </a:defRPr>
      </a:lvl6pPr>
      <a:lvl7pPr marL="2057335" algn="l" defTabSz="685778" rtl="0" eaLnBrk="1" latinLnBrk="0" hangingPunct="1">
        <a:defRPr sz="1400" kern="1200">
          <a:solidFill>
            <a:schemeClr val="tx1"/>
          </a:solidFill>
          <a:latin typeface="+mn-lt"/>
          <a:ea typeface="+mn-ea"/>
          <a:cs typeface="+mn-cs"/>
        </a:defRPr>
      </a:lvl7pPr>
      <a:lvl8pPr marL="2400224" algn="l" defTabSz="685778" rtl="0" eaLnBrk="1" latinLnBrk="0" hangingPunct="1">
        <a:defRPr sz="1400" kern="1200">
          <a:solidFill>
            <a:schemeClr val="tx1"/>
          </a:solidFill>
          <a:latin typeface="+mn-lt"/>
          <a:ea typeface="+mn-ea"/>
          <a:cs typeface="+mn-cs"/>
        </a:defRPr>
      </a:lvl8pPr>
      <a:lvl9pPr marL="2743113" algn="l" defTabSz="685778"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pattFill prst="dkUpDiag">
          <a:fgClr>
            <a:srgbClr val="29008E"/>
          </a:fgClr>
          <a:bgClr>
            <a:schemeClr val="tx2">
              <a:lumMod val="50000"/>
            </a:schemeClr>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370950"/>
            <a:ext cx="8363938" cy="56784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9436" y="1285350"/>
            <a:ext cx="8363937" cy="223445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9057831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p:fade/>
  </p:transition>
  <p:timing>
    <p:tnLst>
      <p:par>
        <p:cTn id="1" dur="indefinite" restart="never" nodeType="tmRoot"/>
      </p:par>
    </p:tnLst>
  </p:timing>
  <p:txStyles>
    <p:titleStyle>
      <a:lvl1pPr algn="l" defTabSz="685864" rtl="0" eaLnBrk="1" latinLnBrk="0" hangingPunct="1">
        <a:lnSpc>
          <a:spcPct val="90000"/>
        </a:lnSpc>
        <a:spcBef>
          <a:spcPct val="0"/>
        </a:spcBef>
        <a:buNone/>
        <a:defRPr lang="en-US" sz="4100" b="0" kern="1200" cap="none" spc="-75" baseline="0" dirty="0" smtClean="0">
          <a:ln w="3175">
            <a:noFill/>
          </a:ln>
          <a:solidFill>
            <a:schemeClr val="bg1"/>
          </a:solidFill>
          <a:effectLst/>
          <a:latin typeface="Segoe UI Light" pitchFamily="34" charset="0"/>
          <a:ea typeface="+mn-ea"/>
          <a:cs typeface="Arial" charset="0"/>
        </a:defRPr>
      </a:lvl1pPr>
    </p:titleStyle>
    <p:bodyStyle>
      <a:lvl1pPr marL="345327" indent="-345327" algn="l" defTabSz="685864" rtl="0" eaLnBrk="1" latinLnBrk="0" hangingPunct="1">
        <a:lnSpc>
          <a:spcPct val="90000"/>
        </a:lnSpc>
        <a:spcBef>
          <a:spcPct val="20000"/>
        </a:spcBef>
        <a:buClr>
          <a:srgbClr val="92D050"/>
        </a:buClr>
        <a:buSzPct val="120000"/>
        <a:buFont typeface="Arial" pitchFamily="34" charset="0"/>
        <a:buChar char="•"/>
        <a:defRPr sz="3300" kern="1200">
          <a:solidFill>
            <a:schemeClr val="bg1"/>
          </a:solidFill>
          <a:latin typeface="+mn-lt"/>
          <a:ea typeface="+mn-ea"/>
          <a:cs typeface="+mn-cs"/>
        </a:defRPr>
      </a:lvl1pPr>
      <a:lvl2pPr marL="641833" indent="-296506" algn="l" defTabSz="685864" rtl="0" eaLnBrk="1" latinLnBrk="0" hangingPunct="1">
        <a:lnSpc>
          <a:spcPct val="90000"/>
        </a:lnSpc>
        <a:spcBef>
          <a:spcPct val="20000"/>
        </a:spcBef>
        <a:buClr>
          <a:srgbClr val="92D050"/>
        </a:buClr>
        <a:buSzPct val="120000"/>
        <a:buFont typeface="Arial" pitchFamily="34" charset="0"/>
        <a:buChar char="•"/>
        <a:defRPr sz="3000" kern="1200">
          <a:solidFill>
            <a:schemeClr val="bg1"/>
          </a:solidFill>
          <a:latin typeface="+mn-lt"/>
          <a:ea typeface="+mn-ea"/>
          <a:cs typeface="+mn-cs"/>
        </a:defRPr>
      </a:lvl2pPr>
      <a:lvl3pPr marL="944292" indent="-302459" algn="l" defTabSz="685864" rtl="0" eaLnBrk="1" latinLnBrk="0" hangingPunct="1">
        <a:lnSpc>
          <a:spcPct val="90000"/>
        </a:lnSpc>
        <a:spcBef>
          <a:spcPct val="20000"/>
        </a:spcBef>
        <a:buClr>
          <a:srgbClr val="92D050"/>
        </a:buClr>
        <a:buSzPct val="120000"/>
        <a:buFont typeface="Arial" pitchFamily="34" charset="0"/>
        <a:buChar char="•"/>
        <a:defRPr sz="2700" kern="1200">
          <a:solidFill>
            <a:schemeClr val="bg1"/>
          </a:solidFill>
          <a:latin typeface="+mn-lt"/>
          <a:ea typeface="+mn-ea"/>
          <a:cs typeface="+mn-cs"/>
        </a:defRPr>
      </a:lvl3pPr>
      <a:lvl4pPr marL="1203883" indent="-259591" algn="l" defTabSz="685864" rtl="0" eaLnBrk="1" latinLnBrk="0" hangingPunct="1">
        <a:lnSpc>
          <a:spcPct val="90000"/>
        </a:lnSpc>
        <a:spcBef>
          <a:spcPct val="20000"/>
        </a:spcBef>
        <a:buClr>
          <a:srgbClr val="92D050"/>
        </a:buClr>
        <a:buSzPct val="120000"/>
        <a:buFont typeface="Arial" pitchFamily="34" charset="0"/>
        <a:buChar char="•"/>
        <a:defRPr sz="2400" kern="1200">
          <a:solidFill>
            <a:schemeClr val="bg1"/>
          </a:solidFill>
          <a:latin typeface="+mn-lt"/>
          <a:ea typeface="+mn-ea"/>
          <a:cs typeface="+mn-cs"/>
        </a:defRPr>
      </a:lvl4pPr>
      <a:lvl5pPr marL="1456329" indent="-252446" algn="l" defTabSz="685864" rtl="0" eaLnBrk="1" latinLnBrk="0" hangingPunct="1">
        <a:lnSpc>
          <a:spcPct val="90000"/>
        </a:lnSpc>
        <a:spcBef>
          <a:spcPct val="20000"/>
        </a:spcBef>
        <a:buClr>
          <a:srgbClr val="92D050"/>
        </a:buClr>
        <a:buSzPct val="120000"/>
        <a:buFont typeface="Arial" pitchFamily="34" charset="0"/>
        <a:buChar char="•"/>
        <a:defRPr sz="2400" kern="1200">
          <a:solidFill>
            <a:schemeClr val="bg1"/>
          </a:soli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64" rtl="0" eaLnBrk="1" latinLnBrk="0" hangingPunct="1">
        <a:defRPr sz="1400" kern="1200">
          <a:solidFill>
            <a:schemeClr val="tx1"/>
          </a:solidFill>
          <a:latin typeface="+mn-lt"/>
          <a:ea typeface="+mn-ea"/>
          <a:cs typeface="+mn-cs"/>
        </a:defRPr>
      </a:lvl1pPr>
      <a:lvl2pPr marL="342932" algn="l" defTabSz="685864" rtl="0" eaLnBrk="1" latinLnBrk="0" hangingPunct="1">
        <a:defRPr sz="1400" kern="1200">
          <a:solidFill>
            <a:schemeClr val="tx1"/>
          </a:solidFill>
          <a:latin typeface="+mn-lt"/>
          <a:ea typeface="+mn-ea"/>
          <a:cs typeface="+mn-cs"/>
        </a:defRPr>
      </a:lvl2pPr>
      <a:lvl3pPr marL="685864" algn="l" defTabSz="685864" rtl="0" eaLnBrk="1" latinLnBrk="0" hangingPunct="1">
        <a:defRPr sz="1400" kern="1200">
          <a:solidFill>
            <a:schemeClr val="tx1"/>
          </a:solidFill>
          <a:latin typeface="+mn-lt"/>
          <a:ea typeface="+mn-ea"/>
          <a:cs typeface="+mn-cs"/>
        </a:defRPr>
      </a:lvl3pPr>
      <a:lvl4pPr marL="1028796" algn="l" defTabSz="685864" rtl="0" eaLnBrk="1" latinLnBrk="0" hangingPunct="1">
        <a:defRPr sz="1400" kern="1200">
          <a:solidFill>
            <a:schemeClr val="tx1"/>
          </a:solidFill>
          <a:latin typeface="+mn-lt"/>
          <a:ea typeface="+mn-ea"/>
          <a:cs typeface="+mn-cs"/>
        </a:defRPr>
      </a:lvl4pPr>
      <a:lvl5pPr marL="1371728" algn="l" defTabSz="685864" rtl="0" eaLnBrk="1" latinLnBrk="0" hangingPunct="1">
        <a:defRPr sz="1400" kern="1200">
          <a:solidFill>
            <a:schemeClr val="tx1"/>
          </a:solidFill>
          <a:latin typeface="+mn-lt"/>
          <a:ea typeface="+mn-ea"/>
          <a:cs typeface="+mn-cs"/>
        </a:defRPr>
      </a:lvl5pPr>
      <a:lvl6pPr marL="1714660" algn="l" defTabSz="685864" rtl="0" eaLnBrk="1" latinLnBrk="0" hangingPunct="1">
        <a:defRPr sz="1400" kern="1200">
          <a:solidFill>
            <a:schemeClr val="tx1"/>
          </a:solidFill>
          <a:latin typeface="+mn-lt"/>
          <a:ea typeface="+mn-ea"/>
          <a:cs typeface="+mn-cs"/>
        </a:defRPr>
      </a:lvl6pPr>
      <a:lvl7pPr marL="2057592" algn="l" defTabSz="685864" rtl="0" eaLnBrk="1" latinLnBrk="0" hangingPunct="1">
        <a:defRPr sz="1400" kern="1200">
          <a:solidFill>
            <a:schemeClr val="tx1"/>
          </a:solidFill>
          <a:latin typeface="+mn-lt"/>
          <a:ea typeface="+mn-ea"/>
          <a:cs typeface="+mn-cs"/>
        </a:defRPr>
      </a:lvl7pPr>
      <a:lvl8pPr marL="2400524" algn="l" defTabSz="685864" rtl="0" eaLnBrk="1" latinLnBrk="0" hangingPunct="1">
        <a:defRPr sz="1400" kern="1200">
          <a:solidFill>
            <a:schemeClr val="tx1"/>
          </a:solidFill>
          <a:latin typeface="+mn-lt"/>
          <a:ea typeface="+mn-ea"/>
          <a:cs typeface="+mn-cs"/>
        </a:defRPr>
      </a:lvl8pPr>
      <a:lvl9pPr marL="2743456" algn="l" defTabSz="685864"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pattFill prst="dkUpDiag">
          <a:fgClr>
            <a:srgbClr val="29008E"/>
          </a:fgClr>
          <a:bgClr>
            <a:schemeClr val="tx2">
              <a:lumMod val="50000"/>
            </a:schemeClr>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23" tIns="34289" rIns="68523" bIns="34289"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68523" tIns="34289" rIns="68523" bIns="34289"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4"/>
            <a:ext cx="2057400" cy="273844"/>
          </a:xfrm>
          <a:prstGeom prst="rect">
            <a:avLst/>
          </a:prstGeom>
        </p:spPr>
        <p:txBody>
          <a:bodyPr vert="horz" lIns="68523" tIns="34289" rIns="68523" bIns="34289" rtlCol="0" anchor="ctr"/>
          <a:lstStyle>
            <a:lvl1pPr algn="l">
              <a:defRPr sz="900">
                <a:solidFill>
                  <a:schemeClr val="tx1">
                    <a:tint val="75000"/>
                  </a:schemeClr>
                </a:solidFill>
              </a:defRPr>
            </a:lvl1pPr>
          </a:lstStyle>
          <a:p>
            <a:pPr defTabSz="685154"/>
            <a:fld id="{B71A1355-A875-44E1-A64D-18B6BBC8C45B}" type="datetimeFigureOut">
              <a:rPr lang="zh-CN" altLang="en-US" smtClean="0">
                <a:solidFill>
                  <a:prstClr val="black">
                    <a:tint val="75000"/>
                  </a:prstClr>
                </a:solidFill>
              </a:rPr>
              <a:pPr defTabSz="685154"/>
              <a:t>2017/4/19</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23" tIns="34289" rIns="68523" bIns="34289" rtlCol="0" anchor="ctr"/>
          <a:lstStyle>
            <a:lvl1pPr algn="ctr">
              <a:defRPr sz="900">
                <a:solidFill>
                  <a:schemeClr val="tx1">
                    <a:tint val="75000"/>
                  </a:schemeClr>
                </a:solidFill>
              </a:defRPr>
            </a:lvl1pPr>
          </a:lstStyle>
          <a:p>
            <a:pPr defTabSz="685154"/>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23" tIns="34289" rIns="68523" bIns="34289" rtlCol="0" anchor="ctr"/>
          <a:lstStyle>
            <a:lvl1pPr algn="r">
              <a:defRPr sz="900">
                <a:solidFill>
                  <a:schemeClr val="tx1">
                    <a:tint val="75000"/>
                  </a:schemeClr>
                </a:solidFill>
              </a:defRPr>
            </a:lvl1pPr>
          </a:lstStyle>
          <a:p>
            <a:pPr defTabSz="685154"/>
            <a:fld id="{DE1F695D-81C6-4C8B-811B-805D8BAFFD72}" type="slidenum">
              <a:rPr lang="zh-CN" altLang="en-US" smtClean="0">
                <a:solidFill>
                  <a:prstClr val="black">
                    <a:tint val="75000"/>
                  </a:prstClr>
                </a:solidFill>
              </a:rPr>
              <a:pPr defTabSz="685154"/>
              <a:t>‹#›</a:t>
            </a:fld>
            <a:endParaRPr lang="zh-CN" altLang="en-US">
              <a:solidFill>
                <a:prstClr val="black">
                  <a:tint val="75000"/>
                </a:prstClr>
              </a:solidFill>
            </a:endParaRPr>
          </a:p>
        </p:txBody>
      </p:sp>
    </p:spTree>
    <p:extLst>
      <p:ext uri="{BB962C8B-B14F-4D97-AF65-F5344CB8AC3E}">
        <p14:creationId xmlns:p14="http://schemas.microsoft.com/office/powerpoint/2010/main" val="1770465664"/>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iming>
    <p:tnLst>
      <p:par>
        <p:cTn id="1" dur="indefinite" restart="never" nodeType="tmRoot"/>
      </p:par>
    </p:tnLst>
  </p:timing>
  <p:txStyles>
    <p:titleStyle>
      <a:lvl1pPr algn="l" defTabSz="68515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298" indent="-171298" algn="l" defTabSz="68515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893" indent="-171298" algn="l" defTabSz="68515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451" indent="-171298" algn="l" defTabSz="68515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010" indent="-171298" algn="l" defTabSz="68515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570" indent="-171298" algn="l" defTabSz="68515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164" indent="-171298" algn="l" defTabSz="68515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6741" indent="-171298" algn="l" defTabSz="68515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318" indent="-171298" algn="l" defTabSz="68515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1913" indent="-171298" algn="l" defTabSz="68515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154" rtl="0" eaLnBrk="1" latinLnBrk="0" hangingPunct="1">
        <a:defRPr sz="1400" kern="1200">
          <a:solidFill>
            <a:schemeClr val="tx1"/>
          </a:solidFill>
          <a:latin typeface="+mn-lt"/>
          <a:ea typeface="+mn-ea"/>
          <a:cs typeface="+mn-cs"/>
        </a:defRPr>
      </a:lvl1pPr>
      <a:lvl2pPr marL="342560" algn="l" defTabSz="685154" rtl="0" eaLnBrk="1" latinLnBrk="0" hangingPunct="1">
        <a:defRPr sz="1400" kern="1200">
          <a:solidFill>
            <a:schemeClr val="tx1"/>
          </a:solidFill>
          <a:latin typeface="+mn-lt"/>
          <a:ea typeface="+mn-ea"/>
          <a:cs typeface="+mn-cs"/>
        </a:defRPr>
      </a:lvl2pPr>
      <a:lvl3pPr marL="685154" algn="l" defTabSz="685154" rtl="0" eaLnBrk="1" latinLnBrk="0" hangingPunct="1">
        <a:defRPr sz="1400" kern="1200">
          <a:solidFill>
            <a:schemeClr val="tx1"/>
          </a:solidFill>
          <a:latin typeface="+mn-lt"/>
          <a:ea typeface="+mn-ea"/>
          <a:cs typeface="+mn-cs"/>
        </a:defRPr>
      </a:lvl3pPr>
      <a:lvl4pPr marL="1027731" algn="l" defTabSz="685154" rtl="0" eaLnBrk="1" latinLnBrk="0" hangingPunct="1">
        <a:defRPr sz="1400" kern="1200">
          <a:solidFill>
            <a:schemeClr val="tx1"/>
          </a:solidFill>
          <a:latin typeface="+mn-lt"/>
          <a:ea typeface="+mn-ea"/>
          <a:cs typeface="+mn-cs"/>
        </a:defRPr>
      </a:lvl4pPr>
      <a:lvl5pPr marL="1370308" algn="l" defTabSz="685154" rtl="0" eaLnBrk="1" latinLnBrk="0" hangingPunct="1">
        <a:defRPr sz="1400" kern="1200">
          <a:solidFill>
            <a:schemeClr val="tx1"/>
          </a:solidFill>
          <a:latin typeface="+mn-lt"/>
          <a:ea typeface="+mn-ea"/>
          <a:cs typeface="+mn-cs"/>
        </a:defRPr>
      </a:lvl5pPr>
      <a:lvl6pPr marL="1712903" algn="l" defTabSz="685154" rtl="0" eaLnBrk="1" latinLnBrk="0" hangingPunct="1">
        <a:defRPr sz="1400" kern="1200">
          <a:solidFill>
            <a:schemeClr val="tx1"/>
          </a:solidFill>
          <a:latin typeface="+mn-lt"/>
          <a:ea typeface="+mn-ea"/>
          <a:cs typeface="+mn-cs"/>
        </a:defRPr>
      </a:lvl6pPr>
      <a:lvl7pPr marL="2055461" algn="l" defTabSz="685154" rtl="0" eaLnBrk="1" latinLnBrk="0" hangingPunct="1">
        <a:defRPr sz="1400" kern="1200">
          <a:solidFill>
            <a:schemeClr val="tx1"/>
          </a:solidFill>
          <a:latin typeface="+mn-lt"/>
          <a:ea typeface="+mn-ea"/>
          <a:cs typeface="+mn-cs"/>
        </a:defRPr>
      </a:lvl7pPr>
      <a:lvl8pPr marL="2398020" algn="l" defTabSz="685154" rtl="0" eaLnBrk="1" latinLnBrk="0" hangingPunct="1">
        <a:defRPr sz="1400" kern="1200">
          <a:solidFill>
            <a:schemeClr val="tx1"/>
          </a:solidFill>
          <a:latin typeface="+mn-lt"/>
          <a:ea typeface="+mn-ea"/>
          <a:cs typeface="+mn-cs"/>
        </a:defRPr>
      </a:lvl8pPr>
      <a:lvl9pPr marL="2740580" algn="l" defTabSz="685154"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gif"/><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60.png"/><Relationship Id="rId5" Type="http://schemas.openxmlformats.org/officeDocument/2006/relationships/image" Target="../media/image55.png"/><Relationship Id="rId6" Type="http://schemas.openxmlformats.org/officeDocument/2006/relationships/image" Target="../media/image61.png"/><Relationship Id="rId7" Type="http://schemas.openxmlformats.org/officeDocument/2006/relationships/image" Target="../media/image58.png"/><Relationship Id="rId8"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01772" y="1831792"/>
            <a:ext cx="2236510" cy="584775"/>
          </a:xfrm>
          <a:prstGeom prst="rect">
            <a:avLst/>
          </a:prstGeom>
        </p:spPr>
        <p:txBody>
          <a:bodyPr wrap="none">
            <a:spAutoFit/>
          </a:bodyPr>
          <a:lstStyle/>
          <a:p>
            <a:r>
              <a:rPr lang="zh-CN" altLang="en-US" sz="32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超星电子书</a:t>
            </a:r>
            <a:endParaRPr lang="zh-CN" altLang="en-US" sz="1400" b="1" dirty="0">
              <a:solidFill>
                <a:schemeClr val="bg1"/>
              </a:solidFill>
              <a:effectLst>
                <a:outerShdw blurRad="38100" dist="38100" dir="2700000" algn="tl">
                  <a:srgbClr val="000000">
                    <a:alpha val="43137"/>
                  </a:srgbClr>
                </a:outerShdw>
              </a:effectLst>
            </a:endParaRPr>
          </a:p>
        </p:txBody>
      </p:sp>
      <p:sp>
        <p:nvSpPr>
          <p:cNvPr id="5" name="矩形 4"/>
          <p:cNvSpPr/>
          <p:nvPr/>
        </p:nvSpPr>
        <p:spPr>
          <a:xfrm>
            <a:off x="3015447" y="2335267"/>
            <a:ext cx="3262432" cy="400110"/>
          </a:xfrm>
          <a:prstGeom prst="rect">
            <a:avLst/>
          </a:prstGeom>
        </p:spPr>
        <p:txBody>
          <a:bodyPr wrap="none">
            <a:spAutoFit/>
          </a:bodyPr>
          <a:lstStyle/>
          <a:p>
            <a:r>
              <a:rPr lang="zh-CN" altLang="en-US" sz="2000" dirty="0" smtClean="0">
                <a:solidFill>
                  <a:schemeClr val="bg1">
                    <a:lumMod val="85000"/>
                  </a:schemeClr>
                </a:solidFill>
                <a:effectLst>
                  <a:outerShdw blurRad="38100" dist="38100" dir="2700000" algn="tl">
                    <a:srgbClr val="000000">
                      <a:alpha val="43137"/>
                    </a:srgbClr>
                  </a:outerShdw>
                </a:effectLst>
                <a:latin typeface="微软雅黑" pitchFamily="34" charset="-122"/>
                <a:ea typeface="微软雅黑" pitchFamily="34" charset="-122"/>
              </a:rPr>
              <a:t>超星汇雅书世界</a:t>
            </a:r>
            <a:r>
              <a:rPr lang="zh-CN" altLang="en-US" sz="2000" dirty="0">
                <a:solidFill>
                  <a:schemeClr val="bg1">
                    <a:lumMod val="85000"/>
                  </a:schemeClr>
                </a:solidFill>
                <a:effectLst>
                  <a:outerShdw blurRad="38100" dist="38100" dir="2700000" algn="tl">
                    <a:srgbClr val="000000">
                      <a:alpha val="43137"/>
                    </a:srgbClr>
                  </a:outerShdw>
                </a:effectLst>
                <a:latin typeface="微软雅黑" pitchFamily="34" charset="-122"/>
                <a:ea typeface="微软雅黑" pitchFamily="34" charset="-122"/>
              </a:rPr>
              <a:t>电</a:t>
            </a:r>
            <a:r>
              <a:rPr lang="zh-CN" altLang="en-US" sz="2000" dirty="0" smtClean="0">
                <a:solidFill>
                  <a:schemeClr val="bg1">
                    <a:lumMod val="85000"/>
                  </a:schemeClr>
                </a:solidFill>
                <a:effectLst>
                  <a:outerShdw blurRad="38100" dist="38100" dir="2700000" algn="tl">
                    <a:srgbClr val="000000">
                      <a:alpha val="43137"/>
                    </a:srgbClr>
                  </a:outerShdw>
                </a:effectLst>
                <a:latin typeface="微软雅黑" pitchFamily="34" charset="-122"/>
                <a:ea typeface="微软雅黑" pitchFamily="34" charset="-122"/>
              </a:rPr>
              <a:t>子书平台</a:t>
            </a:r>
            <a:endParaRPr lang="zh-CN" altLang="en-US" sz="1050" dirty="0">
              <a:solidFill>
                <a:schemeClr val="bg1">
                  <a:lumMod val="85000"/>
                </a:schemeClr>
              </a:solidFill>
              <a:effectLst>
                <a:outerShdw blurRad="38100" dist="38100" dir="2700000" algn="tl">
                  <a:srgbClr val="000000">
                    <a:alpha val="43137"/>
                  </a:srgbClr>
                </a:outerShdw>
              </a:effectLst>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3969" y="1871098"/>
            <a:ext cx="841005" cy="841005"/>
          </a:xfrm>
          <a:prstGeom prst="rect">
            <a:avLst/>
          </a:prstGeom>
        </p:spPr>
      </p:pic>
    </p:spTree>
    <p:extLst>
      <p:ext uri="{BB962C8B-B14F-4D97-AF65-F5344CB8AC3E}">
        <p14:creationId xmlns:p14="http://schemas.microsoft.com/office/powerpoint/2010/main" val="12829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日期占位符 3"/>
          <p:cNvSpPr txBox="1">
            <a:spLocks noGrp="1" noChangeArrowheads="1"/>
          </p:cNvSpPr>
          <p:nvPr/>
        </p:nvSpPr>
        <p:spPr bwMode="auto">
          <a:xfrm>
            <a:off x="628650" y="47672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fld id="{CDE5D18E-17F8-1740-B3F0-05BA60EDD1EE}" type="datetime1">
              <a:rPr kumimoji="0" lang="zh-CN" altLang="en-US" sz="900">
                <a:solidFill>
                  <a:srgbClr val="898989"/>
                </a:solidFill>
              </a:rPr>
              <a:pPr eaLnBrk="1" hangingPunct="1">
                <a:spcBef>
                  <a:spcPct val="0"/>
                </a:spcBef>
                <a:buFontTx/>
                <a:buNone/>
              </a:pPr>
              <a:t>2017/4/19</a:t>
            </a:fld>
            <a:endParaRPr kumimoji="0" lang="zh-CN" altLang="en-US" sz="1800"/>
          </a:p>
        </p:txBody>
      </p:sp>
      <p:sp>
        <p:nvSpPr>
          <p:cNvPr id="55298" name="矩形 4"/>
          <p:cNvSpPr>
            <a:spLocks noChangeArrowheads="1"/>
          </p:cNvSpPr>
          <p:nvPr/>
        </p:nvSpPr>
        <p:spPr bwMode="auto">
          <a:xfrm>
            <a:off x="2686050" y="593725"/>
            <a:ext cx="2100263"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sz="1800">
                <a:solidFill>
                  <a:schemeClr val="bg1"/>
                </a:solidFill>
                <a:latin typeface="微软雅黑" charset="0"/>
                <a:ea typeface="微软雅黑" charset="0"/>
              </a:rPr>
              <a:t>3、经验优势</a:t>
            </a:r>
            <a:endParaRPr kumimoji="0" lang="zh-CN" altLang="en-US" sz="1800">
              <a:solidFill>
                <a:schemeClr val="bg1"/>
              </a:solidFill>
              <a:ea typeface="微软雅黑" charset="0"/>
            </a:endParaRPr>
          </a:p>
        </p:txBody>
      </p:sp>
      <p:sp>
        <p:nvSpPr>
          <p:cNvPr id="55299" name="TextBox 10"/>
          <p:cNvSpPr>
            <a:spLocks noChangeArrowheads="1"/>
          </p:cNvSpPr>
          <p:nvPr/>
        </p:nvSpPr>
        <p:spPr bwMode="auto">
          <a:xfrm>
            <a:off x="28575" y="0"/>
            <a:ext cx="124777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产品定位</a:t>
            </a:r>
          </a:p>
        </p:txBody>
      </p:sp>
      <p:sp>
        <p:nvSpPr>
          <p:cNvPr id="55300" name="矩形 13"/>
          <p:cNvSpPr>
            <a:spLocks noChangeArrowheads="1"/>
          </p:cNvSpPr>
          <p:nvPr/>
        </p:nvSpPr>
        <p:spPr bwMode="auto">
          <a:xfrm>
            <a:off x="1370013" y="0"/>
            <a:ext cx="132397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市场分布</a:t>
            </a:r>
          </a:p>
        </p:txBody>
      </p:sp>
      <p:sp>
        <p:nvSpPr>
          <p:cNvPr id="55301" name="矩形 14"/>
          <p:cNvSpPr>
            <a:spLocks noChangeArrowheads="1"/>
          </p:cNvSpPr>
          <p:nvPr/>
        </p:nvSpPr>
        <p:spPr bwMode="auto">
          <a:xfrm>
            <a:off x="2787650" y="0"/>
            <a:ext cx="1287463"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产品优势</a:t>
            </a:r>
          </a:p>
        </p:txBody>
      </p:sp>
      <p:sp>
        <p:nvSpPr>
          <p:cNvPr id="55302" name="矩形 15"/>
          <p:cNvSpPr>
            <a:spLocks noChangeArrowheads="1"/>
          </p:cNvSpPr>
          <p:nvPr/>
        </p:nvSpPr>
        <p:spPr bwMode="auto">
          <a:xfrm>
            <a:off x="4167188" y="0"/>
            <a:ext cx="1255712"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商务模式</a:t>
            </a:r>
          </a:p>
        </p:txBody>
      </p:sp>
      <p:sp>
        <p:nvSpPr>
          <p:cNvPr id="55303" name="矩形 16"/>
          <p:cNvSpPr>
            <a:spLocks noChangeArrowheads="1"/>
          </p:cNvSpPr>
          <p:nvPr/>
        </p:nvSpPr>
        <p:spPr bwMode="auto">
          <a:xfrm>
            <a:off x="5427663" y="0"/>
            <a:ext cx="24765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公司产品合作关系 </a:t>
            </a:r>
            <a:endParaRPr lang="zh-CN" altLang="en-US"/>
          </a:p>
        </p:txBody>
      </p:sp>
      <p:sp>
        <p:nvSpPr>
          <p:cNvPr id="55304" name="直接连接符 21"/>
          <p:cNvSpPr>
            <a:spLocks noChangeShapeType="1"/>
          </p:cNvSpPr>
          <p:nvPr/>
        </p:nvSpPr>
        <p:spPr bwMode="auto">
          <a:xfrm>
            <a:off x="2725738" y="74613"/>
            <a:ext cx="1587"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55305" name="直接连接符 22"/>
          <p:cNvSpPr>
            <a:spLocks noChangeShapeType="1"/>
          </p:cNvSpPr>
          <p:nvPr/>
        </p:nvSpPr>
        <p:spPr bwMode="auto">
          <a:xfrm>
            <a:off x="4097338" y="74613"/>
            <a:ext cx="0"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55306" name="直接连接符 23"/>
          <p:cNvSpPr>
            <a:spLocks noChangeShapeType="1"/>
          </p:cNvSpPr>
          <p:nvPr/>
        </p:nvSpPr>
        <p:spPr bwMode="auto">
          <a:xfrm>
            <a:off x="5473700" y="71438"/>
            <a:ext cx="1588" cy="26987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55307" name="直接连接符 23"/>
          <p:cNvSpPr>
            <a:spLocks noChangeShapeType="1"/>
          </p:cNvSpPr>
          <p:nvPr/>
        </p:nvSpPr>
        <p:spPr bwMode="auto">
          <a:xfrm>
            <a:off x="7874000" y="84138"/>
            <a:ext cx="1588"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55308" name="矩形 14"/>
          <p:cNvSpPr>
            <a:spLocks noChangeArrowheads="1"/>
          </p:cNvSpPr>
          <p:nvPr/>
        </p:nvSpPr>
        <p:spPr bwMode="auto">
          <a:xfrm>
            <a:off x="7897813" y="9525"/>
            <a:ext cx="1287462"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年度更新</a:t>
            </a:r>
          </a:p>
        </p:txBody>
      </p:sp>
      <p:pic>
        <p:nvPicPr>
          <p:cNvPr id="55309" name="Picture 16" descr="图片2副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7" y="1006475"/>
            <a:ext cx="7316788"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0" name="Text Box 17"/>
          <p:cNvSpPr txBox="1">
            <a:spLocks noChangeArrowheads="1"/>
          </p:cNvSpPr>
          <p:nvPr/>
        </p:nvSpPr>
        <p:spPr bwMode="auto">
          <a:xfrm>
            <a:off x="5800725" y="2706688"/>
            <a:ext cx="2779713"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sz="1800" dirty="0">
                <a:solidFill>
                  <a:schemeClr val="bg1"/>
                </a:solidFill>
                <a:latin typeface="华文新魏" charset="0"/>
                <a:ea typeface="华文新魏" charset="0"/>
              </a:rPr>
              <a:t>其中解决版权的</a:t>
            </a:r>
          </a:p>
          <a:p>
            <a:pPr eaLnBrk="1" hangingPunct="1">
              <a:spcBef>
                <a:spcPct val="0"/>
              </a:spcBef>
              <a:buFontTx/>
              <a:buNone/>
            </a:pPr>
            <a:r>
              <a:rPr kumimoji="0" lang="zh-CN" altLang="en-US" sz="1800" dirty="0">
                <a:solidFill>
                  <a:schemeClr val="bg1"/>
                </a:solidFill>
                <a:latin typeface="华文新魏" charset="0"/>
                <a:ea typeface="华文新魏" charset="0"/>
              </a:rPr>
              <a:t>中文电子图书有</a:t>
            </a:r>
            <a:r>
              <a:rPr kumimoji="0" lang="zh-CN" altLang="en-US" sz="1800" dirty="0">
                <a:solidFill>
                  <a:srgbClr val="FF0000"/>
                </a:solidFill>
                <a:latin typeface="华文新魏" charset="0"/>
                <a:ea typeface="华文新魏" charset="0"/>
              </a:rPr>
              <a:t>140余万</a:t>
            </a:r>
            <a:r>
              <a:rPr kumimoji="0" lang="zh-CN" altLang="en-US" sz="1800" dirty="0">
                <a:solidFill>
                  <a:schemeClr val="bg1"/>
                </a:solidFill>
                <a:latin typeface="华文新魏" charset="0"/>
                <a:ea typeface="华文新魏" charset="0"/>
              </a:rPr>
              <a:t>种</a:t>
            </a:r>
          </a:p>
        </p:txBody>
      </p:sp>
      <p:sp>
        <p:nvSpPr>
          <p:cNvPr id="55311" name="Text Box 18"/>
          <p:cNvSpPr txBox="1">
            <a:spLocks noChangeArrowheads="1"/>
          </p:cNvSpPr>
          <p:nvPr/>
        </p:nvSpPr>
        <p:spPr bwMode="auto">
          <a:xfrm>
            <a:off x="5991225" y="971550"/>
            <a:ext cx="276225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sz="2100" dirty="0">
                <a:solidFill>
                  <a:schemeClr val="bg1"/>
                </a:solidFill>
                <a:latin typeface="华文新魏" charset="0"/>
                <a:ea typeface="华文新魏" charset="0"/>
              </a:rPr>
              <a:t>数字化近</a:t>
            </a:r>
            <a:r>
              <a:rPr kumimoji="0" lang="zh-CN" altLang="en-US" sz="2100" dirty="0">
                <a:solidFill>
                  <a:srgbClr val="FF0000"/>
                </a:solidFill>
                <a:latin typeface="华文新魏" charset="0"/>
                <a:ea typeface="华文新魏" charset="0"/>
              </a:rPr>
              <a:t>300万</a:t>
            </a:r>
            <a:r>
              <a:rPr kumimoji="0" lang="zh-CN" altLang="en-US" sz="2100" dirty="0">
                <a:solidFill>
                  <a:schemeClr val="bg1"/>
                </a:solidFill>
                <a:latin typeface="华文新魏" charset="0"/>
                <a:ea typeface="华文新魏" charset="0"/>
              </a:rPr>
              <a:t>种图书</a:t>
            </a:r>
          </a:p>
        </p:txBody>
      </p:sp>
      <p:sp>
        <p:nvSpPr>
          <p:cNvPr id="55312" name="Text Box 19"/>
          <p:cNvSpPr txBox="1">
            <a:spLocks noChangeArrowheads="1"/>
          </p:cNvSpPr>
          <p:nvPr/>
        </p:nvSpPr>
        <p:spPr bwMode="auto">
          <a:xfrm>
            <a:off x="4282827" y="4036094"/>
            <a:ext cx="446563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sz="1800" dirty="0">
                <a:solidFill>
                  <a:schemeClr val="bg1"/>
                </a:solidFill>
                <a:latin typeface="华文新魏" charset="0"/>
                <a:ea typeface="华文新魏" charset="0"/>
              </a:rPr>
              <a:t>超星汇雅电子图书采集于</a:t>
            </a:r>
            <a:r>
              <a:rPr kumimoji="0" lang="en-US" altLang="zh-CN" sz="1800" dirty="0">
                <a:solidFill>
                  <a:srgbClr val="FF0000"/>
                </a:solidFill>
                <a:latin typeface="华文新魏" charset="0"/>
                <a:ea typeface="华文新魏" charset="0"/>
              </a:rPr>
              <a:t>300</a:t>
            </a:r>
            <a:r>
              <a:rPr kumimoji="0" lang="zh-CN" altLang="en-US" sz="1800" dirty="0">
                <a:solidFill>
                  <a:schemeClr val="bg1"/>
                </a:solidFill>
                <a:latin typeface="华文新魏" charset="0"/>
                <a:ea typeface="华文新魏" charset="0"/>
              </a:rPr>
              <a:t>多家专业图书</a:t>
            </a:r>
          </a:p>
          <a:p>
            <a:pPr eaLnBrk="1" hangingPunct="1">
              <a:spcBef>
                <a:spcPct val="0"/>
              </a:spcBef>
              <a:buFontTx/>
              <a:buNone/>
            </a:pPr>
            <a:r>
              <a:rPr kumimoji="0" lang="zh-CN" altLang="en-US" sz="1800" dirty="0">
                <a:solidFill>
                  <a:schemeClr val="bg1"/>
                </a:solidFill>
                <a:latin typeface="华文新魏" charset="0"/>
                <a:ea typeface="华文新魏" charset="0"/>
              </a:rPr>
              <a:t>馆，有大量珍本善本、稀缺的图书</a:t>
            </a:r>
          </a:p>
        </p:txBody>
      </p:sp>
      <p:sp>
        <p:nvSpPr>
          <p:cNvPr id="55313" name="Text Box 20"/>
          <p:cNvSpPr txBox="1">
            <a:spLocks noChangeArrowheads="1"/>
          </p:cNvSpPr>
          <p:nvPr/>
        </p:nvSpPr>
        <p:spPr bwMode="auto">
          <a:xfrm>
            <a:off x="3609975" y="1617663"/>
            <a:ext cx="202088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sz="1800" dirty="0">
                <a:solidFill>
                  <a:schemeClr val="bg1"/>
                </a:solidFill>
                <a:latin typeface="华文新魏" charset="0"/>
                <a:ea typeface="华文新魏" charset="0"/>
              </a:rPr>
              <a:t>中文文本书</a:t>
            </a:r>
            <a:r>
              <a:rPr kumimoji="0" lang="en-US" altLang="zh-CN" sz="1800" dirty="0">
                <a:solidFill>
                  <a:srgbClr val="FF0000"/>
                </a:solidFill>
                <a:latin typeface="华文新魏" charset="0"/>
                <a:ea typeface="华文新魏" charset="0"/>
              </a:rPr>
              <a:t>30</a:t>
            </a:r>
            <a:r>
              <a:rPr kumimoji="0" lang="zh-CN" altLang="en-US" sz="1800" dirty="0">
                <a:solidFill>
                  <a:srgbClr val="FF0000"/>
                </a:solidFill>
                <a:latin typeface="华文新魏" charset="0"/>
                <a:ea typeface="华文新魏" charset="0"/>
              </a:rPr>
              <a:t>万</a:t>
            </a:r>
            <a:r>
              <a:rPr kumimoji="0" lang="zh-CN" altLang="en-US" sz="1800" dirty="0">
                <a:solidFill>
                  <a:schemeClr val="bg1"/>
                </a:solidFill>
                <a:latin typeface="华文新魏" charset="0"/>
                <a:ea typeface="华文新魏" charset="0"/>
              </a:rPr>
              <a:t>种</a:t>
            </a:r>
          </a:p>
        </p:txBody>
      </p:sp>
      <p:sp>
        <p:nvSpPr>
          <p:cNvPr id="55314" name="Text Box 21"/>
          <p:cNvSpPr txBox="1">
            <a:spLocks noChangeArrowheads="1"/>
          </p:cNvSpPr>
          <p:nvPr/>
        </p:nvSpPr>
        <p:spPr bwMode="auto">
          <a:xfrm>
            <a:off x="2665413" y="2027238"/>
            <a:ext cx="20161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sz="1800" dirty="0">
                <a:solidFill>
                  <a:schemeClr val="bg1"/>
                </a:solidFill>
                <a:latin typeface="华文新魏" charset="0"/>
                <a:ea typeface="华文新魏" charset="0"/>
              </a:rPr>
              <a:t>近十年新书</a:t>
            </a:r>
            <a:r>
              <a:rPr kumimoji="0" lang="en-US" altLang="zh-CN" sz="1800" dirty="0">
                <a:solidFill>
                  <a:srgbClr val="FF0000"/>
                </a:solidFill>
                <a:latin typeface="华文新魏" charset="0"/>
                <a:ea typeface="华文新魏" charset="0"/>
              </a:rPr>
              <a:t>7</a:t>
            </a:r>
            <a:r>
              <a:rPr kumimoji="0" lang="zh-CN" altLang="en-US" sz="1800" dirty="0">
                <a:solidFill>
                  <a:srgbClr val="FF0000"/>
                </a:solidFill>
                <a:latin typeface="华文新魏" charset="0"/>
                <a:ea typeface="华文新魏" charset="0"/>
              </a:rPr>
              <a:t>5万</a:t>
            </a:r>
            <a:r>
              <a:rPr kumimoji="0" lang="zh-CN" altLang="en-US" sz="1800" dirty="0">
                <a:solidFill>
                  <a:schemeClr val="bg1"/>
                </a:solidFill>
                <a:latin typeface="华文新魏" charset="0"/>
                <a:ea typeface="华文新魏" charset="0"/>
              </a:rPr>
              <a:t>种</a:t>
            </a:r>
          </a:p>
        </p:txBody>
      </p:sp>
      <p:sp>
        <p:nvSpPr>
          <p:cNvPr id="55315" name="Text Box 22"/>
          <p:cNvSpPr txBox="1">
            <a:spLocks noChangeArrowheads="1"/>
          </p:cNvSpPr>
          <p:nvPr/>
        </p:nvSpPr>
        <p:spPr bwMode="auto">
          <a:xfrm>
            <a:off x="1803400" y="2355850"/>
            <a:ext cx="17859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sz="1800" dirty="0">
                <a:solidFill>
                  <a:schemeClr val="bg1"/>
                </a:solidFill>
                <a:latin typeface="华文新魏" charset="0"/>
                <a:ea typeface="华文新魏" charset="0"/>
              </a:rPr>
              <a:t>授权作者</a:t>
            </a:r>
            <a:r>
              <a:rPr kumimoji="0" lang="en-US" altLang="zh-CN" sz="1800" dirty="0">
                <a:solidFill>
                  <a:srgbClr val="FF0000"/>
                </a:solidFill>
                <a:latin typeface="华文新魏" charset="0"/>
                <a:ea typeface="华文新魏" charset="0"/>
              </a:rPr>
              <a:t>35</a:t>
            </a:r>
            <a:r>
              <a:rPr kumimoji="0" lang="zh-CN" altLang="en-US" sz="1800" dirty="0">
                <a:solidFill>
                  <a:srgbClr val="FF0000"/>
                </a:solidFill>
                <a:latin typeface="华文新魏" charset="0"/>
                <a:ea typeface="华文新魏" charset="0"/>
              </a:rPr>
              <a:t>万</a:t>
            </a:r>
            <a:r>
              <a:rPr kumimoji="0" lang="zh-CN" altLang="en-US" sz="1800" dirty="0">
                <a:solidFill>
                  <a:schemeClr val="bg1"/>
                </a:solidFill>
                <a:latin typeface="华文新魏" charset="0"/>
                <a:ea typeface="华文新魏" charset="0"/>
              </a:rPr>
              <a:t>位</a:t>
            </a:r>
          </a:p>
        </p:txBody>
      </p:sp>
      <p:sp>
        <p:nvSpPr>
          <p:cNvPr id="55316" name="Text Box 23"/>
          <p:cNvSpPr txBox="1">
            <a:spLocks noChangeArrowheads="1"/>
          </p:cNvSpPr>
          <p:nvPr/>
        </p:nvSpPr>
        <p:spPr bwMode="auto">
          <a:xfrm>
            <a:off x="117475" y="2703513"/>
            <a:ext cx="2158283"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sz="1800" dirty="0">
                <a:solidFill>
                  <a:schemeClr val="bg1"/>
                </a:solidFill>
                <a:latin typeface="华文新魏" charset="0"/>
                <a:ea typeface="华文新魏" charset="0"/>
              </a:rPr>
              <a:t>合作</a:t>
            </a:r>
            <a:r>
              <a:rPr kumimoji="0" lang="zh-CN" altLang="en-US" sz="1800" dirty="0" smtClean="0">
                <a:solidFill>
                  <a:schemeClr val="bg1"/>
                </a:solidFill>
                <a:latin typeface="华文新魏" charset="0"/>
                <a:ea typeface="华文新魏" charset="0"/>
              </a:rPr>
              <a:t>出版社</a:t>
            </a:r>
            <a:r>
              <a:rPr kumimoji="0" lang="en-US" altLang="zh-CN" sz="1800" dirty="0">
                <a:solidFill>
                  <a:srgbClr val="FF0000"/>
                </a:solidFill>
                <a:latin typeface="华文新魏" charset="0"/>
                <a:ea typeface="华文新魏" charset="0"/>
              </a:rPr>
              <a:t>5</a:t>
            </a:r>
            <a:r>
              <a:rPr kumimoji="0" lang="en-US" altLang="zh-CN" sz="1800" dirty="0" smtClean="0">
                <a:solidFill>
                  <a:srgbClr val="FF0000"/>
                </a:solidFill>
                <a:latin typeface="华文新魏" charset="0"/>
                <a:ea typeface="华文新魏" charset="0"/>
              </a:rPr>
              <a:t>00</a:t>
            </a:r>
            <a:r>
              <a:rPr kumimoji="0" lang="zh-CN" altLang="en-US" sz="1800" dirty="0">
                <a:solidFill>
                  <a:srgbClr val="FF0000"/>
                </a:solidFill>
                <a:latin typeface="华文新魏" charset="0"/>
                <a:ea typeface="华文新魏" charset="0"/>
              </a:rPr>
              <a:t>多</a:t>
            </a:r>
            <a:r>
              <a:rPr kumimoji="0" lang="zh-CN" altLang="en-US" sz="1800" dirty="0">
                <a:solidFill>
                  <a:schemeClr val="bg1"/>
                </a:solidFill>
                <a:latin typeface="华文新魏" charset="0"/>
                <a:ea typeface="华文新魏" charset="0"/>
              </a:rPr>
              <a:t>家</a:t>
            </a:r>
          </a:p>
        </p:txBody>
      </p:sp>
      <p:sp>
        <p:nvSpPr>
          <p:cNvPr id="55317" name="矩形 7"/>
          <p:cNvSpPr>
            <a:spLocks noChangeArrowheads="1"/>
          </p:cNvSpPr>
          <p:nvPr/>
        </p:nvSpPr>
        <p:spPr bwMode="auto">
          <a:xfrm>
            <a:off x="0" y="0"/>
            <a:ext cx="9144000" cy="41275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endParaRPr lang="zh-CN" altLang="en-US">
              <a:solidFill>
                <a:srgbClr val="FFFFFF"/>
              </a:solidFill>
              <a:latin typeface="宋体" charset="0"/>
              <a:sym typeface="宋体" charset="0"/>
            </a:endParaRPr>
          </a:p>
        </p:txBody>
      </p:sp>
    </p:spTree>
    <p:extLst>
      <p:ext uri="{BB962C8B-B14F-4D97-AF65-F5344CB8AC3E}">
        <p14:creationId xmlns:p14="http://schemas.microsoft.com/office/powerpoint/2010/main" val="886423104"/>
      </p:ext>
    </p:extLst>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日期占位符 3"/>
          <p:cNvSpPr txBox="1">
            <a:spLocks noGrp="1" noChangeArrowheads="1"/>
          </p:cNvSpPr>
          <p:nvPr/>
        </p:nvSpPr>
        <p:spPr bwMode="auto">
          <a:xfrm>
            <a:off x="628650" y="47672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fld id="{06BC535C-C1D2-984B-B003-F2571458B64B}" type="datetime1">
              <a:rPr kumimoji="0" lang="zh-CN" altLang="en-US" sz="900">
                <a:solidFill>
                  <a:srgbClr val="898989"/>
                </a:solidFill>
              </a:rPr>
              <a:pPr eaLnBrk="1" hangingPunct="1">
                <a:spcBef>
                  <a:spcPct val="0"/>
                </a:spcBef>
                <a:buFontTx/>
                <a:buNone/>
              </a:pPr>
              <a:t>2017/4/19</a:t>
            </a:fld>
            <a:endParaRPr kumimoji="0" lang="zh-CN" altLang="en-US" sz="1800"/>
          </a:p>
        </p:txBody>
      </p:sp>
      <p:sp>
        <p:nvSpPr>
          <p:cNvPr id="56322" name="矩形 4"/>
          <p:cNvSpPr>
            <a:spLocks noChangeArrowheads="1"/>
          </p:cNvSpPr>
          <p:nvPr/>
        </p:nvSpPr>
        <p:spPr bwMode="auto">
          <a:xfrm>
            <a:off x="839788" y="669925"/>
            <a:ext cx="2454275"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sz="1800">
                <a:solidFill>
                  <a:schemeClr val="bg1"/>
                </a:solidFill>
                <a:latin typeface="微软雅黑" charset="0"/>
                <a:ea typeface="微软雅黑" charset="0"/>
              </a:rPr>
              <a:t>4、用户优势</a:t>
            </a:r>
            <a:endParaRPr kumimoji="0" lang="zh-CN" altLang="en-US" sz="1800">
              <a:solidFill>
                <a:schemeClr val="bg1"/>
              </a:solidFill>
              <a:latin typeface="宋体" charset="0"/>
              <a:ea typeface="微软雅黑" charset="0"/>
            </a:endParaRPr>
          </a:p>
        </p:txBody>
      </p:sp>
      <p:sp>
        <p:nvSpPr>
          <p:cNvPr id="56323" name="TextBox 10"/>
          <p:cNvSpPr>
            <a:spLocks noChangeArrowheads="1"/>
          </p:cNvSpPr>
          <p:nvPr/>
        </p:nvSpPr>
        <p:spPr bwMode="auto">
          <a:xfrm>
            <a:off x="28575" y="0"/>
            <a:ext cx="124777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产品定位</a:t>
            </a:r>
          </a:p>
        </p:txBody>
      </p:sp>
      <p:sp>
        <p:nvSpPr>
          <p:cNvPr id="56324" name="矩形 13"/>
          <p:cNvSpPr>
            <a:spLocks noChangeArrowheads="1"/>
          </p:cNvSpPr>
          <p:nvPr/>
        </p:nvSpPr>
        <p:spPr bwMode="auto">
          <a:xfrm>
            <a:off x="1370013" y="0"/>
            <a:ext cx="132397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市场分布</a:t>
            </a:r>
          </a:p>
        </p:txBody>
      </p:sp>
      <p:sp>
        <p:nvSpPr>
          <p:cNvPr id="56325" name="矩形 14"/>
          <p:cNvSpPr>
            <a:spLocks noChangeArrowheads="1"/>
          </p:cNvSpPr>
          <p:nvPr/>
        </p:nvSpPr>
        <p:spPr bwMode="auto">
          <a:xfrm>
            <a:off x="2787650" y="0"/>
            <a:ext cx="1287463"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产品优势</a:t>
            </a:r>
          </a:p>
        </p:txBody>
      </p:sp>
      <p:sp>
        <p:nvSpPr>
          <p:cNvPr id="56326" name="矩形 15"/>
          <p:cNvSpPr>
            <a:spLocks noChangeArrowheads="1"/>
          </p:cNvSpPr>
          <p:nvPr/>
        </p:nvSpPr>
        <p:spPr bwMode="auto">
          <a:xfrm>
            <a:off x="4167188" y="0"/>
            <a:ext cx="1255712"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商务模式</a:t>
            </a:r>
          </a:p>
        </p:txBody>
      </p:sp>
      <p:sp>
        <p:nvSpPr>
          <p:cNvPr id="56327" name="矩形 16"/>
          <p:cNvSpPr>
            <a:spLocks noChangeArrowheads="1"/>
          </p:cNvSpPr>
          <p:nvPr/>
        </p:nvSpPr>
        <p:spPr bwMode="auto">
          <a:xfrm>
            <a:off x="5427663" y="0"/>
            <a:ext cx="24765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公司产品合作关系 </a:t>
            </a:r>
            <a:endParaRPr lang="zh-CN" altLang="en-US"/>
          </a:p>
        </p:txBody>
      </p:sp>
      <p:sp>
        <p:nvSpPr>
          <p:cNvPr id="56328" name="直接连接符 9"/>
          <p:cNvSpPr>
            <a:spLocks noChangeShapeType="1"/>
          </p:cNvSpPr>
          <p:nvPr/>
        </p:nvSpPr>
        <p:spPr bwMode="auto">
          <a:xfrm>
            <a:off x="1328738" y="74613"/>
            <a:ext cx="0"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56329" name="直接连接符 21"/>
          <p:cNvSpPr>
            <a:spLocks noChangeShapeType="1"/>
          </p:cNvSpPr>
          <p:nvPr/>
        </p:nvSpPr>
        <p:spPr bwMode="auto">
          <a:xfrm>
            <a:off x="2725738" y="74613"/>
            <a:ext cx="1587"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56330" name="直接连接符 22"/>
          <p:cNvSpPr>
            <a:spLocks noChangeShapeType="1"/>
          </p:cNvSpPr>
          <p:nvPr/>
        </p:nvSpPr>
        <p:spPr bwMode="auto">
          <a:xfrm>
            <a:off x="4097338" y="74613"/>
            <a:ext cx="0"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56331" name="直接连接符 23"/>
          <p:cNvSpPr>
            <a:spLocks noChangeShapeType="1"/>
          </p:cNvSpPr>
          <p:nvPr/>
        </p:nvSpPr>
        <p:spPr bwMode="auto">
          <a:xfrm>
            <a:off x="5473700" y="71438"/>
            <a:ext cx="1588" cy="26987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56332" name="直接连接符 23"/>
          <p:cNvSpPr>
            <a:spLocks noChangeShapeType="1"/>
          </p:cNvSpPr>
          <p:nvPr/>
        </p:nvSpPr>
        <p:spPr bwMode="auto">
          <a:xfrm>
            <a:off x="7874000" y="84138"/>
            <a:ext cx="1588"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56333" name="矩形 14"/>
          <p:cNvSpPr>
            <a:spLocks noChangeArrowheads="1"/>
          </p:cNvSpPr>
          <p:nvPr/>
        </p:nvSpPr>
        <p:spPr bwMode="auto">
          <a:xfrm>
            <a:off x="7897813" y="9525"/>
            <a:ext cx="1287462"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年度更新</a:t>
            </a:r>
          </a:p>
        </p:txBody>
      </p:sp>
      <p:sp>
        <p:nvSpPr>
          <p:cNvPr id="56334" name="Freeform 250"/>
          <p:cNvSpPr>
            <a:spLocks/>
          </p:cNvSpPr>
          <p:nvPr/>
        </p:nvSpPr>
        <p:spPr bwMode="auto">
          <a:xfrm>
            <a:off x="6856413" y="2813050"/>
            <a:ext cx="25400" cy="6350"/>
          </a:xfrm>
          <a:custGeom>
            <a:avLst/>
            <a:gdLst>
              <a:gd name="T0" fmla="*/ 0 w 54"/>
              <a:gd name="T1" fmla="*/ 0 h 19"/>
              <a:gd name="T2" fmla="*/ 1411 w 54"/>
              <a:gd name="T3" fmla="*/ 6350 h 19"/>
              <a:gd name="T4" fmla="*/ 25400 w 54"/>
              <a:gd name="T5" fmla="*/ 3342 h 19"/>
              <a:gd name="T6" fmla="*/ 0 w 54"/>
              <a:gd name="T7" fmla="*/ 0 h 19"/>
              <a:gd name="T8" fmla="*/ 0 60000 65536"/>
              <a:gd name="T9" fmla="*/ 0 60000 65536"/>
              <a:gd name="T10" fmla="*/ 0 60000 65536"/>
              <a:gd name="T11" fmla="*/ 0 60000 65536"/>
              <a:gd name="T12" fmla="*/ 0 w 54"/>
              <a:gd name="T13" fmla="*/ 0 h 19"/>
              <a:gd name="T14" fmla="*/ 54 w 54"/>
              <a:gd name="T15" fmla="*/ 19 h 19"/>
            </a:gdLst>
            <a:ahLst/>
            <a:cxnLst>
              <a:cxn ang="T8">
                <a:pos x="T0" y="T1"/>
              </a:cxn>
              <a:cxn ang="T9">
                <a:pos x="T2" y="T3"/>
              </a:cxn>
              <a:cxn ang="T10">
                <a:pos x="T4" y="T5"/>
              </a:cxn>
              <a:cxn ang="T11">
                <a:pos x="T6" y="T7"/>
              </a:cxn>
            </a:cxnLst>
            <a:rect l="T12" t="T13" r="T14" b="T15"/>
            <a:pathLst>
              <a:path w="54" h="19">
                <a:moveTo>
                  <a:pt x="0" y="0"/>
                </a:moveTo>
                <a:lnTo>
                  <a:pt x="3" y="19"/>
                </a:lnTo>
                <a:lnTo>
                  <a:pt x="54" y="10"/>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35" name="Freeform 251"/>
          <p:cNvSpPr>
            <a:spLocks/>
          </p:cNvSpPr>
          <p:nvPr/>
        </p:nvSpPr>
        <p:spPr bwMode="auto">
          <a:xfrm>
            <a:off x="6745288" y="3398838"/>
            <a:ext cx="354012" cy="511175"/>
          </a:xfrm>
          <a:custGeom>
            <a:avLst/>
            <a:gdLst>
              <a:gd name="T0" fmla="*/ 0 w 750"/>
              <a:gd name="T1" fmla="*/ 472608 h 1564"/>
              <a:gd name="T2" fmla="*/ 3304 w 750"/>
              <a:gd name="T3" fmla="*/ 483721 h 1564"/>
              <a:gd name="T4" fmla="*/ 17937 w 750"/>
              <a:gd name="T5" fmla="*/ 479472 h 1564"/>
              <a:gd name="T6" fmla="*/ 24545 w 750"/>
              <a:gd name="T7" fmla="*/ 505292 h 1564"/>
              <a:gd name="T8" fmla="*/ 88739 w 750"/>
              <a:gd name="T9" fmla="*/ 511175 h 1564"/>
              <a:gd name="T10" fmla="*/ 71746 w 750"/>
              <a:gd name="T11" fmla="*/ 497775 h 1564"/>
              <a:gd name="T12" fmla="*/ 85435 w 750"/>
              <a:gd name="T13" fmla="*/ 463457 h 1564"/>
              <a:gd name="T14" fmla="*/ 97235 w 750"/>
              <a:gd name="T15" fmla="*/ 469993 h 1564"/>
              <a:gd name="T16" fmla="*/ 136885 w 750"/>
              <a:gd name="T17" fmla="*/ 420968 h 1564"/>
              <a:gd name="T18" fmla="*/ 106676 w 750"/>
              <a:gd name="T19" fmla="*/ 393840 h 1564"/>
              <a:gd name="T20" fmla="*/ 141133 w 750"/>
              <a:gd name="T21" fmla="*/ 377171 h 1564"/>
              <a:gd name="T22" fmla="*/ 146797 w 750"/>
              <a:gd name="T23" fmla="*/ 352005 h 1564"/>
              <a:gd name="T24" fmla="*/ 162846 w 750"/>
              <a:gd name="T25" fmla="*/ 341219 h 1564"/>
              <a:gd name="T26" fmla="*/ 149629 w 750"/>
              <a:gd name="T27" fmla="*/ 336643 h 1564"/>
              <a:gd name="T28" fmla="*/ 176534 w 750"/>
              <a:gd name="T29" fmla="*/ 336643 h 1564"/>
              <a:gd name="T30" fmla="*/ 173702 w 750"/>
              <a:gd name="T31" fmla="*/ 324224 h 1564"/>
              <a:gd name="T32" fmla="*/ 160957 w 750"/>
              <a:gd name="T33" fmla="*/ 333048 h 1564"/>
              <a:gd name="T34" fmla="*/ 149629 w 750"/>
              <a:gd name="T35" fmla="*/ 323570 h 1564"/>
              <a:gd name="T36" fmla="*/ 147741 w 750"/>
              <a:gd name="T37" fmla="*/ 304613 h 1564"/>
              <a:gd name="T38" fmla="*/ 195887 w 750"/>
              <a:gd name="T39" fmla="*/ 306901 h 1564"/>
              <a:gd name="T40" fmla="*/ 200607 w 750"/>
              <a:gd name="T41" fmla="*/ 269315 h 1564"/>
              <a:gd name="T42" fmla="*/ 277073 w 750"/>
              <a:gd name="T43" fmla="*/ 263432 h 1564"/>
              <a:gd name="T44" fmla="*/ 299258 w 750"/>
              <a:gd name="T45" fmla="*/ 236958 h 1564"/>
              <a:gd name="T46" fmla="*/ 269049 w 750"/>
              <a:gd name="T47" fmla="*/ 190220 h 1564"/>
              <a:gd name="T48" fmla="*/ 283682 w 750"/>
              <a:gd name="T49" fmla="*/ 130082 h 1564"/>
              <a:gd name="T50" fmla="*/ 354012 w 750"/>
              <a:gd name="T51" fmla="*/ 81383 h 1564"/>
              <a:gd name="T52" fmla="*/ 351180 w 750"/>
              <a:gd name="T53" fmla="*/ 59158 h 1564"/>
              <a:gd name="T54" fmla="*/ 338907 w 750"/>
              <a:gd name="T55" fmla="*/ 58504 h 1564"/>
              <a:gd name="T56" fmla="*/ 319083 w 750"/>
              <a:gd name="T57" fmla="*/ 85305 h 1564"/>
              <a:gd name="T58" fmla="*/ 269993 w 750"/>
              <a:gd name="T59" fmla="*/ 83344 h 1564"/>
              <a:gd name="T60" fmla="*/ 279905 w 750"/>
              <a:gd name="T61" fmla="*/ 53928 h 1564"/>
              <a:gd name="T62" fmla="*/ 194943 w 750"/>
              <a:gd name="T63" fmla="*/ 8171 h 1564"/>
              <a:gd name="T64" fmla="*/ 165206 w 750"/>
              <a:gd name="T65" fmla="*/ 4576 h 1564"/>
              <a:gd name="T66" fmla="*/ 162374 w 750"/>
              <a:gd name="T67" fmla="*/ 13727 h 1564"/>
              <a:gd name="T68" fmla="*/ 130276 w 750"/>
              <a:gd name="T69" fmla="*/ 0 h 1564"/>
              <a:gd name="T70" fmla="*/ 110452 w 750"/>
              <a:gd name="T71" fmla="*/ 16996 h 1564"/>
              <a:gd name="T72" fmla="*/ 108092 w 750"/>
              <a:gd name="T73" fmla="*/ 34972 h 1564"/>
              <a:gd name="T74" fmla="*/ 88267 w 750"/>
              <a:gd name="T75" fmla="*/ 42489 h 1564"/>
              <a:gd name="T76" fmla="*/ 88739 w 750"/>
              <a:gd name="T77" fmla="*/ 77788 h 1564"/>
              <a:gd name="T78" fmla="*/ 67498 w 750"/>
              <a:gd name="T79" fmla="*/ 97725 h 1564"/>
              <a:gd name="T80" fmla="*/ 51450 w 750"/>
              <a:gd name="T81" fmla="*/ 147404 h 1564"/>
              <a:gd name="T82" fmla="*/ 63722 w 750"/>
              <a:gd name="T83" fmla="*/ 194142 h 1564"/>
              <a:gd name="T84" fmla="*/ 40121 w 750"/>
              <a:gd name="T85" fmla="*/ 234016 h 1564"/>
              <a:gd name="T86" fmla="*/ 24545 w 750"/>
              <a:gd name="T87" fmla="*/ 333702 h 1564"/>
              <a:gd name="T88" fmla="*/ 37289 w 750"/>
              <a:gd name="T89" fmla="*/ 369981 h 1564"/>
              <a:gd name="T90" fmla="*/ 25489 w 750"/>
              <a:gd name="T91" fmla="*/ 373249 h 1564"/>
              <a:gd name="T92" fmla="*/ 30681 w 750"/>
              <a:gd name="T93" fmla="*/ 405606 h 1564"/>
              <a:gd name="T94" fmla="*/ 0 w 750"/>
              <a:gd name="T95" fmla="*/ 472608 h 15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0"/>
              <a:gd name="T145" fmla="*/ 0 h 1564"/>
              <a:gd name="T146" fmla="*/ 750 w 750"/>
              <a:gd name="T147" fmla="*/ 1564 h 15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0" h="1564">
                <a:moveTo>
                  <a:pt x="0" y="1446"/>
                </a:moveTo>
                <a:lnTo>
                  <a:pt x="7" y="1480"/>
                </a:lnTo>
                <a:lnTo>
                  <a:pt x="38" y="1467"/>
                </a:lnTo>
                <a:lnTo>
                  <a:pt x="52" y="1546"/>
                </a:lnTo>
                <a:lnTo>
                  <a:pt x="188" y="1564"/>
                </a:lnTo>
                <a:lnTo>
                  <a:pt x="152" y="1523"/>
                </a:lnTo>
                <a:lnTo>
                  <a:pt x="181" y="1418"/>
                </a:lnTo>
                <a:lnTo>
                  <a:pt x="206" y="1438"/>
                </a:lnTo>
                <a:lnTo>
                  <a:pt x="290" y="1288"/>
                </a:lnTo>
                <a:lnTo>
                  <a:pt x="226" y="1205"/>
                </a:lnTo>
                <a:lnTo>
                  <a:pt x="299" y="1154"/>
                </a:lnTo>
                <a:lnTo>
                  <a:pt x="311" y="1077"/>
                </a:lnTo>
                <a:lnTo>
                  <a:pt x="345" y="1044"/>
                </a:lnTo>
                <a:lnTo>
                  <a:pt x="317" y="1030"/>
                </a:lnTo>
                <a:lnTo>
                  <a:pt x="374" y="1030"/>
                </a:lnTo>
                <a:lnTo>
                  <a:pt x="368" y="992"/>
                </a:lnTo>
                <a:lnTo>
                  <a:pt x="341" y="1019"/>
                </a:lnTo>
                <a:lnTo>
                  <a:pt x="317" y="990"/>
                </a:lnTo>
                <a:lnTo>
                  <a:pt x="313" y="932"/>
                </a:lnTo>
                <a:lnTo>
                  <a:pt x="415" y="939"/>
                </a:lnTo>
                <a:lnTo>
                  <a:pt x="425" y="824"/>
                </a:lnTo>
                <a:lnTo>
                  <a:pt x="587" y="806"/>
                </a:lnTo>
                <a:lnTo>
                  <a:pt x="634" y="725"/>
                </a:lnTo>
                <a:lnTo>
                  <a:pt x="570" y="582"/>
                </a:lnTo>
                <a:lnTo>
                  <a:pt x="601" y="398"/>
                </a:lnTo>
                <a:lnTo>
                  <a:pt x="750" y="249"/>
                </a:lnTo>
                <a:lnTo>
                  <a:pt x="744" y="181"/>
                </a:lnTo>
                <a:lnTo>
                  <a:pt x="718" y="179"/>
                </a:lnTo>
                <a:lnTo>
                  <a:pt x="676" y="261"/>
                </a:lnTo>
                <a:lnTo>
                  <a:pt x="572" y="255"/>
                </a:lnTo>
                <a:lnTo>
                  <a:pt x="593" y="165"/>
                </a:lnTo>
                <a:lnTo>
                  <a:pt x="413" y="25"/>
                </a:lnTo>
                <a:lnTo>
                  <a:pt x="350" y="14"/>
                </a:lnTo>
                <a:lnTo>
                  <a:pt x="344" y="42"/>
                </a:lnTo>
                <a:lnTo>
                  <a:pt x="276" y="0"/>
                </a:lnTo>
                <a:lnTo>
                  <a:pt x="234" y="52"/>
                </a:lnTo>
                <a:lnTo>
                  <a:pt x="229" y="107"/>
                </a:lnTo>
                <a:lnTo>
                  <a:pt x="187" y="130"/>
                </a:lnTo>
                <a:lnTo>
                  <a:pt x="188" y="238"/>
                </a:lnTo>
                <a:lnTo>
                  <a:pt x="143" y="299"/>
                </a:lnTo>
                <a:lnTo>
                  <a:pt x="109" y="451"/>
                </a:lnTo>
                <a:lnTo>
                  <a:pt x="135" y="594"/>
                </a:lnTo>
                <a:lnTo>
                  <a:pt x="85" y="716"/>
                </a:lnTo>
                <a:lnTo>
                  <a:pt x="52" y="1021"/>
                </a:lnTo>
                <a:lnTo>
                  <a:pt x="79" y="1132"/>
                </a:lnTo>
                <a:lnTo>
                  <a:pt x="54" y="1142"/>
                </a:lnTo>
                <a:lnTo>
                  <a:pt x="65" y="1241"/>
                </a:lnTo>
                <a:lnTo>
                  <a:pt x="0" y="1446"/>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36" name="Freeform 252"/>
          <p:cNvSpPr>
            <a:spLocks/>
          </p:cNvSpPr>
          <p:nvPr/>
        </p:nvSpPr>
        <p:spPr bwMode="auto">
          <a:xfrm>
            <a:off x="6831013" y="3916363"/>
            <a:ext cx="61912" cy="44450"/>
          </a:xfrm>
          <a:custGeom>
            <a:avLst/>
            <a:gdLst>
              <a:gd name="T0" fmla="*/ 0 w 132"/>
              <a:gd name="T1" fmla="*/ 0 h 134"/>
              <a:gd name="T2" fmla="*/ 938 w 132"/>
              <a:gd name="T3" fmla="*/ 44450 h 134"/>
              <a:gd name="T4" fmla="*/ 61912 w 132"/>
              <a:gd name="T5" fmla="*/ 39474 h 134"/>
              <a:gd name="T6" fmla="*/ 13602 w 132"/>
              <a:gd name="T7" fmla="*/ 21230 h 134"/>
              <a:gd name="T8" fmla="*/ 0 w 132"/>
              <a:gd name="T9" fmla="*/ 0 h 134"/>
              <a:gd name="T10" fmla="*/ 0 60000 65536"/>
              <a:gd name="T11" fmla="*/ 0 60000 65536"/>
              <a:gd name="T12" fmla="*/ 0 60000 65536"/>
              <a:gd name="T13" fmla="*/ 0 60000 65536"/>
              <a:gd name="T14" fmla="*/ 0 60000 65536"/>
              <a:gd name="T15" fmla="*/ 0 w 132"/>
              <a:gd name="T16" fmla="*/ 0 h 134"/>
              <a:gd name="T17" fmla="*/ 132 w 132"/>
              <a:gd name="T18" fmla="*/ 134 h 134"/>
            </a:gdLst>
            <a:ahLst/>
            <a:cxnLst>
              <a:cxn ang="T10">
                <a:pos x="T0" y="T1"/>
              </a:cxn>
              <a:cxn ang="T11">
                <a:pos x="T2" y="T3"/>
              </a:cxn>
              <a:cxn ang="T12">
                <a:pos x="T4" y="T5"/>
              </a:cxn>
              <a:cxn ang="T13">
                <a:pos x="T6" y="T7"/>
              </a:cxn>
              <a:cxn ang="T14">
                <a:pos x="T8" y="T9"/>
              </a:cxn>
            </a:cxnLst>
            <a:rect l="T15" t="T16" r="T17" b="T18"/>
            <a:pathLst>
              <a:path w="132" h="134">
                <a:moveTo>
                  <a:pt x="0" y="0"/>
                </a:moveTo>
                <a:lnTo>
                  <a:pt x="2" y="134"/>
                </a:lnTo>
                <a:lnTo>
                  <a:pt x="132" y="119"/>
                </a:lnTo>
                <a:lnTo>
                  <a:pt x="29" y="64"/>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37" name="Freeform 253"/>
          <p:cNvSpPr>
            <a:spLocks/>
          </p:cNvSpPr>
          <p:nvPr/>
        </p:nvSpPr>
        <p:spPr bwMode="auto">
          <a:xfrm>
            <a:off x="6811963" y="3219450"/>
            <a:ext cx="215900" cy="198438"/>
          </a:xfrm>
          <a:custGeom>
            <a:avLst/>
            <a:gdLst>
              <a:gd name="T0" fmla="*/ 0 w 454"/>
              <a:gd name="T1" fmla="*/ 20141 h 601"/>
              <a:gd name="T2" fmla="*/ 15218 w 454"/>
              <a:gd name="T3" fmla="*/ 40612 h 601"/>
              <a:gd name="T4" fmla="*/ 5231 w 454"/>
              <a:gd name="T5" fmla="*/ 86507 h 601"/>
              <a:gd name="T6" fmla="*/ 15218 w 454"/>
              <a:gd name="T7" fmla="*/ 91460 h 601"/>
              <a:gd name="T8" fmla="*/ 11413 w 454"/>
              <a:gd name="T9" fmla="*/ 97403 h 601"/>
              <a:gd name="T10" fmla="*/ 951 w 454"/>
              <a:gd name="T11" fmla="*/ 116223 h 601"/>
              <a:gd name="T12" fmla="*/ 19973 w 454"/>
              <a:gd name="T13" fmla="*/ 142968 h 601"/>
              <a:gd name="T14" fmla="*/ 30911 w 454"/>
              <a:gd name="T15" fmla="*/ 197447 h 601"/>
              <a:gd name="T16" fmla="*/ 44226 w 454"/>
              <a:gd name="T17" fmla="*/ 198438 h 601"/>
              <a:gd name="T18" fmla="*/ 64199 w 454"/>
              <a:gd name="T19" fmla="*/ 181269 h 601"/>
              <a:gd name="T20" fmla="*/ 96537 w 454"/>
              <a:gd name="T21" fmla="*/ 195136 h 601"/>
              <a:gd name="T22" fmla="*/ 99390 w 454"/>
              <a:gd name="T23" fmla="*/ 185891 h 601"/>
              <a:gd name="T24" fmla="*/ 129350 w 454"/>
              <a:gd name="T25" fmla="*/ 189523 h 601"/>
              <a:gd name="T26" fmla="*/ 139336 w 454"/>
              <a:gd name="T27" fmla="*/ 150562 h 601"/>
              <a:gd name="T28" fmla="*/ 193074 w 454"/>
              <a:gd name="T29" fmla="*/ 142968 h 601"/>
              <a:gd name="T30" fmla="*/ 209718 w 454"/>
              <a:gd name="T31" fmla="*/ 155845 h 601"/>
              <a:gd name="T32" fmla="*/ 215900 w 454"/>
              <a:gd name="T33" fmla="*/ 125798 h 601"/>
              <a:gd name="T34" fmla="*/ 204962 w 454"/>
              <a:gd name="T35" fmla="*/ 99714 h 601"/>
              <a:gd name="T36" fmla="*/ 174052 w 454"/>
              <a:gd name="T37" fmla="*/ 98394 h 601"/>
              <a:gd name="T38" fmla="*/ 162638 w 454"/>
              <a:gd name="T39" fmla="*/ 59432 h 601"/>
              <a:gd name="T40" fmla="*/ 80844 w 454"/>
              <a:gd name="T41" fmla="*/ 33018 h 601"/>
              <a:gd name="T42" fmla="*/ 75613 w 454"/>
              <a:gd name="T43" fmla="*/ 0 h 601"/>
              <a:gd name="T44" fmla="*/ 21875 w 454"/>
              <a:gd name="T45" fmla="*/ 21462 h 601"/>
              <a:gd name="T46" fmla="*/ 0 w 454"/>
              <a:gd name="T47" fmla="*/ 20141 h 6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4"/>
              <a:gd name="T73" fmla="*/ 0 h 601"/>
              <a:gd name="T74" fmla="*/ 454 w 454"/>
              <a:gd name="T75" fmla="*/ 601 h 6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4" h="601">
                <a:moveTo>
                  <a:pt x="0" y="61"/>
                </a:moveTo>
                <a:lnTo>
                  <a:pt x="32" y="123"/>
                </a:lnTo>
                <a:lnTo>
                  <a:pt x="11" y="262"/>
                </a:lnTo>
                <a:lnTo>
                  <a:pt x="32" y="277"/>
                </a:lnTo>
                <a:lnTo>
                  <a:pt x="24" y="295"/>
                </a:lnTo>
                <a:lnTo>
                  <a:pt x="2" y="352"/>
                </a:lnTo>
                <a:lnTo>
                  <a:pt x="42" y="433"/>
                </a:lnTo>
                <a:lnTo>
                  <a:pt x="65" y="598"/>
                </a:lnTo>
                <a:lnTo>
                  <a:pt x="93" y="601"/>
                </a:lnTo>
                <a:lnTo>
                  <a:pt x="135" y="549"/>
                </a:lnTo>
                <a:lnTo>
                  <a:pt x="203" y="591"/>
                </a:lnTo>
                <a:lnTo>
                  <a:pt x="209" y="563"/>
                </a:lnTo>
                <a:lnTo>
                  <a:pt x="272" y="574"/>
                </a:lnTo>
                <a:lnTo>
                  <a:pt x="293" y="456"/>
                </a:lnTo>
                <a:lnTo>
                  <a:pt x="406" y="433"/>
                </a:lnTo>
                <a:lnTo>
                  <a:pt x="441" y="472"/>
                </a:lnTo>
                <a:lnTo>
                  <a:pt x="454" y="381"/>
                </a:lnTo>
                <a:lnTo>
                  <a:pt x="431" y="302"/>
                </a:lnTo>
                <a:lnTo>
                  <a:pt x="366" y="298"/>
                </a:lnTo>
                <a:lnTo>
                  <a:pt x="342" y="180"/>
                </a:lnTo>
                <a:lnTo>
                  <a:pt x="170" y="100"/>
                </a:lnTo>
                <a:lnTo>
                  <a:pt x="159" y="0"/>
                </a:lnTo>
                <a:lnTo>
                  <a:pt x="46" y="65"/>
                </a:lnTo>
                <a:lnTo>
                  <a:pt x="0" y="61"/>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38" name="Freeform 254"/>
          <p:cNvSpPr>
            <a:spLocks/>
          </p:cNvSpPr>
          <p:nvPr/>
        </p:nvSpPr>
        <p:spPr bwMode="auto">
          <a:xfrm>
            <a:off x="6737350" y="3008313"/>
            <a:ext cx="701675" cy="576262"/>
          </a:xfrm>
          <a:custGeom>
            <a:avLst/>
            <a:gdLst>
              <a:gd name="T0" fmla="*/ 14628 w 1487"/>
              <a:gd name="T1" fmla="*/ 209254 h 1768"/>
              <a:gd name="T2" fmla="*/ 58984 w 1487"/>
              <a:gd name="T3" fmla="*/ 207624 h 1768"/>
              <a:gd name="T4" fmla="*/ 74084 w 1487"/>
              <a:gd name="T5" fmla="*/ 232069 h 1768"/>
              <a:gd name="T6" fmla="*/ 149112 w 1487"/>
              <a:gd name="T7" fmla="*/ 212187 h 1768"/>
              <a:gd name="T8" fmla="*/ 235465 w 1487"/>
              <a:gd name="T9" fmla="*/ 270856 h 1768"/>
              <a:gd name="T10" fmla="*/ 277461 w 1487"/>
              <a:gd name="T11" fmla="*/ 310621 h 1768"/>
              <a:gd name="T12" fmla="*/ 282180 w 1487"/>
              <a:gd name="T13" fmla="*/ 366031 h 1768"/>
              <a:gd name="T14" fmla="*/ 325120 w 1487"/>
              <a:gd name="T15" fmla="*/ 399928 h 1768"/>
              <a:gd name="T16" fmla="*/ 349186 w 1487"/>
              <a:gd name="T17" fmla="*/ 424374 h 1768"/>
              <a:gd name="T18" fmla="*/ 358623 w 1487"/>
              <a:gd name="T19" fmla="*/ 450123 h 1768"/>
              <a:gd name="T20" fmla="*/ 291146 w 1487"/>
              <a:gd name="T21" fmla="*/ 520852 h 1768"/>
              <a:gd name="T22" fmla="*/ 358623 w 1487"/>
              <a:gd name="T23" fmla="*/ 548883 h 1768"/>
              <a:gd name="T24" fmla="*/ 365701 w 1487"/>
              <a:gd name="T25" fmla="*/ 576262 h 1768"/>
              <a:gd name="T26" fmla="*/ 457245 w 1487"/>
              <a:gd name="T27" fmla="*/ 447190 h 1768"/>
              <a:gd name="T28" fmla="*/ 568607 w 1487"/>
              <a:gd name="T29" fmla="*/ 408077 h 1768"/>
              <a:gd name="T30" fmla="*/ 622872 w 1487"/>
              <a:gd name="T31" fmla="*/ 328874 h 1768"/>
              <a:gd name="T32" fmla="*/ 695069 w 1487"/>
              <a:gd name="T33" fmla="*/ 203061 h 1768"/>
              <a:gd name="T34" fmla="*/ 691294 w 1487"/>
              <a:gd name="T35" fmla="*/ 149606 h 1768"/>
              <a:gd name="T36" fmla="*/ 617682 w 1487"/>
              <a:gd name="T37" fmla="*/ 118316 h 1768"/>
              <a:gd name="T38" fmla="*/ 521420 w 1487"/>
              <a:gd name="T39" fmla="*/ 96152 h 1768"/>
              <a:gd name="T40" fmla="*/ 463851 w 1487"/>
              <a:gd name="T41" fmla="*/ 83767 h 1768"/>
              <a:gd name="T42" fmla="*/ 439314 w 1487"/>
              <a:gd name="T43" fmla="*/ 100715 h 1768"/>
              <a:gd name="T44" fmla="*/ 418079 w 1487"/>
              <a:gd name="T45" fmla="*/ 100064 h 1768"/>
              <a:gd name="T46" fmla="*/ 431292 w 1487"/>
              <a:gd name="T47" fmla="*/ 52150 h 1768"/>
              <a:gd name="T48" fmla="*/ 375611 w 1487"/>
              <a:gd name="T49" fmla="*/ 44654 h 1768"/>
              <a:gd name="T50" fmla="*/ 311436 w 1487"/>
              <a:gd name="T51" fmla="*/ 46935 h 1768"/>
              <a:gd name="T52" fmla="*/ 250565 w 1487"/>
              <a:gd name="T53" fmla="*/ 37483 h 1768"/>
              <a:gd name="T54" fmla="*/ 240183 w 1487"/>
              <a:gd name="T55" fmla="*/ 0 h 1768"/>
              <a:gd name="T56" fmla="*/ 163740 w 1487"/>
              <a:gd name="T57" fmla="*/ 12060 h 1768"/>
              <a:gd name="T58" fmla="*/ 189221 w 1487"/>
              <a:gd name="T59" fmla="*/ 43350 h 1768"/>
              <a:gd name="T60" fmla="*/ 125046 w 1487"/>
              <a:gd name="T61" fmla="*/ 55736 h 1768"/>
              <a:gd name="T62" fmla="*/ 73140 w 1487"/>
              <a:gd name="T63" fmla="*/ 51173 h 1768"/>
              <a:gd name="T64" fmla="*/ 67950 w 1487"/>
              <a:gd name="T65" fmla="*/ 66818 h 1768"/>
              <a:gd name="T66" fmla="*/ 69837 w 1487"/>
              <a:gd name="T67" fmla="*/ 133635 h 1768"/>
              <a:gd name="T68" fmla="*/ 0 w 1487"/>
              <a:gd name="T69" fmla="*/ 182200 h 17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87"/>
              <a:gd name="T106" fmla="*/ 0 h 1768"/>
              <a:gd name="T107" fmla="*/ 1487 w 1487"/>
              <a:gd name="T108" fmla="*/ 1768 h 17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87" h="1768">
                <a:moveTo>
                  <a:pt x="0" y="559"/>
                </a:moveTo>
                <a:lnTo>
                  <a:pt x="31" y="642"/>
                </a:lnTo>
                <a:lnTo>
                  <a:pt x="82" y="670"/>
                </a:lnTo>
                <a:lnTo>
                  <a:pt x="125" y="637"/>
                </a:lnTo>
                <a:lnTo>
                  <a:pt x="125" y="712"/>
                </a:lnTo>
                <a:lnTo>
                  <a:pt x="157" y="712"/>
                </a:lnTo>
                <a:lnTo>
                  <a:pt x="203" y="716"/>
                </a:lnTo>
                <a:lnTo>
                  <a:pt x="316" y="651"/>
                </a:lnTo>
                <a:lnTo>
                  <a:pt x="327" y="751"/>
                </a:lnTo>
                <a:lnTo>
                  <a:pt x="499" y="831"/>
                </a:lnTo>
                <a:lnTo>
                  <a:pt x="523" y="949"/>
                </a:lnTo>
                <a:lnTo>
                  <a:pt x="588" y="953"/>
                </a:lnTo>
                <a:lnTo>
                  <a:pt x="611" y="1032"/>
                </a:lnTo>
                <a:lnTo>
                  <a:pt x="598" y="1123"/>
                </a:lnTo>
                <a:lnTo>
                  <a:pt x="606" y="1214"/>
                </a:lnTo>
                <a:lnTo>
                  <a:pt x="689" y="1227"/>
                </a:lnTo>
                <a:lnTo>
                  <a:pt x="699" y="1289"/>
                </a:lnTo>
                <a:lnTo>
                  <a:pt x="740" y="1302"/>
                </a:lnTo>
                <a:lnTo>
                  <a:pt x="734" y="1379"/>
                </a:lnTo>
                <a:lnTo>
                  <a:pt x="760" y="1381"/>
                </a:lnTo>
                <a:lnTo>
                  <a:pt x="766" y="1449"/>
                </a:lnTo>
                <a:lnTo>
                  <a:pt x="617" y="1598"/>
                </a:lnTo>
                <a:lnTo>
                  <a:pt x="648" y="1590"/>
                </a:lnTo>
                <a:lnTo>
                  <a:pt x="760" y="1684"/>
                </a:lnTo>
                <a:lnTo>
                  <a:pt x="785" y="1721"/>
                </a:lnTo>
                <a:lnTo>
                  <a:pt x="775" y="1768"/>
                </a:lnTo>
                <a:lnTo>
                  <a:pt x="959" y="1503"/>
                </a:lnTo>
                <a:lnTo>
                  <a:pt x="969" y="1372"/>
                </a:lnTo>
                <a:lnTo>
                  <a:pt x="1112" y="1252"/>
                </a:lnTo>
                <a:lnTo>
                  <a:pt x="1205" y="1252"/>
                </a:lnTo>
                <a:lnTo>
                  <a:pt x="1245" y="1210"/>
                </a:lnTo>
                <a:lnTo>
                  <a:pt x="1320" y="1009"/>
                </a:lnTo>
                <a:lnTo>
                  <a:pt x="1330" y="811"/>
                </a:lnTo>
                <a:lnTo>
                  <a:pt x="1473" y="623"/>
                </a:lnTo>
                <a:lnTo>
                  <a:pt x="1487" y="541"/>
                </a:lnTo>
                <a:lnTo>
                  <a:pt x="1465" y="459"/>
                </a:lnTo>
                <a:lnTo>
                  <a:pt x="1406" y="449"/>
                </a:lnTo>
                <a:lnTo>
                  <a:pt x="1309" y="363"/>
                </a:lnTo>
                <a:lnTo>
                  <a:pt x="1120" y="347"/>
                </a:lnTo>
                <a:lnTo>
                  <a:pt x="1105" y="295"/>
                </a:lnTo>
                <a:lnTo>
                  <a:pt x="1019" y="256"/>
                </a:lnTo>
                <a:lnTo>
                  <a:pt x="983" y="257"/>
                </a:lnTo>
                <a:lnTo>
                  <a:pt x="932" y="336"/>
                </a:lnTo>
                <a:lnTo>
                  <a:pt x="931" y="309"/>
                </a:lnTo>
                <a:lnTo>
                  <a:pt x="852" y="321"/>
                </a:lnTo>
                <a:lnTo>
                  <a:pt x="886" y="307"/>
                </a:lnTo>
                <a:lnTo>
                  <a:pt x="854" y="245"/>
                </a:lnTo>
                <a:lnTo>
                  <a:pt x="914" y="160"/>
                </a:lnTo>
                <a:lnTo>
                  <a:pt x="851" y="50"/>
                </a:lnTo>
                <a:lnTo>
                  <a:pt x="796" y="137"/>
                </a:lnTo>
                <a:lnTo>
                  <a:pt x="744" y="132"/>
                </a:lnTo>
                <a:lnTo>
                  <a:pt x="660" y="144"/>
                </a:lnTo>
                <a:lnTo>
                  <a:pt x="554" y="161"/>
                </a:lnTo>
                <a:lnTo>
                  <a:pt x="531" y="115"/>
                </a:lnTo>
                <a:lnTo>
                  <a:pt x="538" y="31"/>
                </a:lnTo>
                <a:lnTo>
                  <a:pt x="509" y="0"/>
                </a:lnTo>
                <a:lnTo>
                  <a:pt x="409" y="53"/>
                </a:lnTo>
                <a:lnTo>
                  <a:pt x="347" y="37"/>
                </a:lnTo>
                <a:lnTo>
                  <a:pt x="363" y="122"/>
                </a:lnTo>
                <a:lnTo>
                  <a:pt x="401" y="133"/>
                </a:lnTo>
                <a:lnTo>
                  <a:pt x="306" y="192"/>
                </a:lnTo>
                <a:lnTo>
                  <a:pt x="265" y="171"/>
                </a:lnTo>
                <a:lnTo>
                  <a:pt x="243" y="141"/>
                </a:lnTo>
                <a:lnTo>
                  <a:pt x="155" y="157"/>
                </a:lnTo>
                <a:lnTo>
                  <a:pt x="181" y="202"/>
                </a:lnTo>
                <a:lnTo>
                  <a:pt x="144" y="205"/>
                </a:lnTo>
                <a:lnTo>
                  <a:pt x="165" y="284"/>
                </a:lnTo>
                <a:lnTo>
                  <a:pt x="148" y="410"/>
                </a:lnTo>
                <a:lnTo>
                  <a:pt x="51" y="458"/>
                </a:lnTo>
                <a:lnTo>
                  <a:pt x="0" y="559"/>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39" name="Freeform 255"/>
          <p:cNvSpPr>
            <a:spLocks/>
          </p:cNvSpPr>
          <p:nvPr/>
        </p:nvSpPr>
        <p:spPr bwMode="auto">
          <a:xfrm>
            <a:off x="6459538" y="2813050"/>
            <a:ext cx="15875" cy="38100"/>
          </a:xfrm>
          <a:custGeom>
            <a:avLst/>
            <a:gdLst>
              <a:gd name="T0" fmla="*/ 0 w 31"/>
              <a:gd name="T1" fmla="*/ 8283 h 115"/>
              <a:gd name="T2" fmla="*/ 5633 w 31"/>
              <a:gd name="T3" fmla="*/ 38100 h 115"/>
              <a:gd name="T4" fmla="*/ 15875 w 31"/>
              <a:gd name="T5" fmla="*/ 0 h 115"/>
              <a:gd name="T6" fmla="*/ 0 w 31"/>
              <a:gd name="T7" fmla="*/ 8283 h 115"/>
              <a:gd name="T8" fmla="*/ 0 60000 65536"/>
              <a:gd name="T9" fmla="*/ 0 60000 65536"/>
              <a:gd name="T10" fmla="*/ 0 60000 65536"/>
              <a:gd name="T11" fmla="*/ 0 60000 65536"/>
              <a:gd name="T12" fmla="*/ 0 w 31"/>
              <a:gd name="T13" fmla="*/ 0 h 115"/>
              <a:gd name="T14" fmla="*/ 31 w 31"/>
              <a:gd name="T15" fmla="*/ 115 h 115"/>
            </a:gdLst>
            <a:ahLst/>
            <a:cxnLst>
              <a:cxn ang="T8">
                <a:pos x="T0" y="T1"/>
              </a:cxn>
              <a:cxn ang="T9">
                <a:pos x="T2" y="T3"/>
              </a:cxn>
              <a:cxn ang="T10">
                <a:pos x="T4" y="T5"/>
              </a:cxn>
              <a:cxn ang="T11">
                <a:pos x="T6" y="T7"/>
              </a:cxn>
            </a:cxnLst>
            <a:rect l="T12" t="T13" r="T14" b="T15"/>
            <a:pathLst>
              <a:path w="31" h="115">
                <a:moveTo>
                  <a:pt x="0" y="25"/>
                </a:moveTo>
                <a:lnTo>
                  <a:pt x="11" y="115"/>
                </a:lnTo>
                <a:lnTo>
                  <a:pt x="31" y="0"/>
                </a:lnTo>
                <a:lnTo>
                  <a:pt x="0" y="2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40" name="Freeform 256"/>
          <p:cNvSpPr>
            <a:spLocks/>
          </p:cNvSpPr>
          <p:nvPr/>
        </p:nvSpPr>
        <p:spPr bwMode="auto">
          <a:xfrm>
            <a:off x="5524500" y="1812925"/>
            <a:ext cx="1541463" cy="628650"/>
          </a:xfrm>
          <a:custGeom>
            <a:avLst/>
            <a:gdLst>
              <a:gd name="T0" fmla="*/ 114936 w 3259"/>
              <a:gd name="T1" fmla="*/ 75243 h 1930"/>
              <a:gd name="T2" fmla="*/ 178316 w 3259"/>
              <a:gd name="T3" fmla="*/ 65145 h 1930"/>
              <a:gd name="T4" fmla="*/ 274332 w 3259"/>
              <a:gd name="T5" fmla="*/ 67425 h 1930"/>
              <a:gd name="T6" fmla="*/ 421431 w 3259"/>
              <a:gd name="T7" fmla="*/ 76545 h 1930"/>
              <a:gd name="T8" fmla="*/ 475824 w 3259"/>
              <a:gd name="T9" fmla="*/ 105209 h 1930"/>
              <a:gd name="T10" fmla="*/ 608261 w 3259"/>
              <a:gd name="T11" fmla="*/ 122473 h 1930"/>
              <a:gd name="T12" fmla="*/ 582246 w 3259"/>
              <a:gd name="T13" fmla="*/ 91529 h 1930"/>
              <a:gd name="T14" fmla="*/ 697182 w 3259"/>
              <a:gd name="T15" fmla="*/ 107815 h 1930"/>
              <a:gd name="T16" fmla="*/ 791779 w 3259"/>
              <a:gd name="T17" fmla="*/ 100975 h 1930"/>
              <a:gd name="T18" fmla="*/ 799820 w 3259"/>
              <a:gd name="T19" fmla="*/ 99672 h 1930"/>
              <a:gd name="T20" fmla="*/ 820159 w 3259"/>
              <a:gd name="T21" fmla="*/ 98369 h 1930"/>
              <a:gd name="T22" fmla="*/ 855160 w 3259"/>
              <a:gd name="T23" fmla="*/ 63842 h 1930"/>
              <a:gd name="T24" fmla="*/ 828672 w 3259"/>
              <a:gd name="T25" fmla="*/ 0 h 1930"/>
              <a:gd name="T26" fmla="*/ 876444 w 3259"/>
              <a:gd name="T27" fmla="*/ 46253 h 1930"/>
              <a:gd name="T28" fmla="*/ 896782 w 3259"/>
              <a:gd name="T29" fmla="*/ 67425 h 1930"/>
              <a:gd name="T30" fmla="*/ 959690 w 3259"/>
              <a:gd name="T31" fmla="*/ 96089 h 1930"/>
              <a:gd name="T32" fmla="*/ 998947 w 3259"/>
              <a:gd name="T33" fmla="*/ 85014 h 1930"/>
              <a:gd name="T34" fmla="*/ 1076517 w 3259"/>
              <a:gd name="T35" fmla="*/ 73614 h 1930"/>
              <a:gd name="T36" fmla="*/ 1075571 w 3259"/>
              <a:gd name="T37" fmla="*/ 123450 h 1930"/>
              <a:gd name="T38" fmla="*/ 982866 w 3259"/>
              <a:gd name="T39" fmla="*/ 136479 h 1930"/>
              <a:gd name="T40" fmla="*/ 939824 w 3259"/>
              <a:gd name="T41" fmla="*/ 165143 h 1930"/>
              <a:gd name="T42" fmla="*/ 910026 w 3259"/>
              <a:gd name="T43" fmla="*/ 208464 h 1930"/>
              <a:gd name="T44" fmla="*/ 876444 w 3259"/>
              <a:gd name="T45" fmla="*/ 224099 h 1930"/>
              <a:gd name="T46" fmla="*/ 836713 w 3259"/>
              <a:gd name="T47" fmla="*/ 255043 h 1930"/>
              <a:gd name="T48" fmla="*/ 873133 w 3259"/>
              <a:gd name="T49" fmla="*/ 348526 h 1930"/>
              <a:gd name="T50" fmla="*/ 998947 w 3259"/>
              <a:gd name="T51" fmla="*/ 390870 h 1930"/>
              <a:gd name="T52" fmla="*/ 1074152 w 3259"/>
              <a:gd name="T53" fmla="*/ 441358 h 1930"/>
              <a:gd name="T54" fmla="*/ 1107261 w 3259"/>
              <a:gd name="T55" fmla="*/ 464484 h 1930"/>
              <a:gd name="T56" fmla="*/ 1170169 w 3259"/>
              <a:gd name="T57" fmla="*/ 362207 h 1930"/>
              <a:gd name="T58" fmla="*/ 1154087 w 3259"/>
              <a:gd name="T59" fmla="*/ 292827 h 1930"/>
              <a:gd name="T60" fmla="*/ 1147465 w 3259"/>
              <a:gd name="T61" fmla="*/ 251460 h 1930"/>
              <a:gd name="T62" fmla="*/ 1212264 w 3259"/>
              <a:gd name="T63" fmla="*/ 229962 h 1930"/>
              <a:gd name="T64" fmla="*/ 1292672 w 3259"/>
              <a:gd name="T65" fmla="*/ 282404 h 1930"/>
              <a:gd name="T66" fmla="*/ 1268077 w 3259"/>
              <a:gd name="T67" fmla="*/ 317257 h 1930"/>
              <a:gd name="T68" fmla="*/ 1320578 w 3259"/>
              <a:gd name="T69" fmla="*/ 313999 h 1930"/>
              <a:gd name="T70" fmla="*/ 1368823 w 3259"/>
              <a:gd name="T71" fmla="*/ 295107 h 1930"/>
              <a:gd name="T72" fmla="*/ 1384904 w 3259"/>
              <a:gd name="T73" fmla="*/ 307159 h 1930"/>
              <a:gd name="T74" fmla="*/ 1417541 w 3259"/>
              <a:gd name="T75" fmla="*/ 318559 h 1930"/>
              <a:gd name="T76" fmla="*/ 1421797 w 3259"/>
              <a:gd name="T77" fmla="*/ 338754 h 1930"/>
              <a:gd name="T78" fmla="*/ 1427000 w 3259"/>
              <a:gd name="T79" fmla="*/ 363510 h 1930"/>
              <a:gd name="T80" fmla="*/ 1510246 w 3259"/>
              <a:gd name="T81" fmla="*/ 396082 h 1930"/>
              <a:gd name="T82" fmla="*/ 1513084 w 3259"/>
              <a:gd name="T83" fmla="*/ 418883 h 1930"/>
              <a:gd name="T84" fmla="*/ 1541463 w 3259"/>
              <a:gd name="T85" fmla="*/ 443312 h 1930"/>
              <a:gd name="T86" fmla="*/ 1263347 w 3259"/>
              <a:gd name="T87" fmla="*/ 542333 h 1930"/>
              <a:gd name="T88" fmla="*/ 1345174 w 3259"/>
              <a:gd name="T89" fmla="*/ 520835 h 1930"/>
              <a:gd name="T90" fmla="*/ 1440717 w 3259"/>
              <a:gd name="T91" fmla="*/ 565785 h 1930"/>
              <a:gd name="T92" fmla="*/ 1443555 w 3259"/>
              <a:gd name="T93" fmla="*/ 570019 h 1930"/>
              <a:gd name="T94" fmla="*/ 1406189 w 3259"/>
              <a:gd name="T95" fmla="*/ 568717 h 1930"/>
              <a:gd name="T96" fmla="*/ 1322943 w 3259"/>
              <a:gd name="T97" fmla="*/ 563179 h 1930"/>
              <a:gd name="T98" fmla="*/ 1179155 w 3259"/>
              <a:gd name="T99" fmla="*/ 584351 h 1930"/>
              <a:gd name="T100" fmla="*/ 1122397 w 3259"/>
              <a:gd name="T101" fmla="*/ 613341 h 1930"/>
              <a:gd name="T102" fmla="*/ 1058071 w 3259"/>
              <a:gd name="T103" fmla="*/ 609432 h 1930"/>
              <a:gd name="T104" fmla="*/ 1107734 w 3259"/>
              <a:gd name="T105" fmla="*/ 577185 h 1930"/>
              <a:gd name="T106" fmla="*/ 1011718 w 3259"/>
              <a:gd name="T107" fmla="*/ 521812 h 1930"/>
              <a:gd name="T108" fmla="*/ 974352 w 3259"/>
              <a:gd name="T109" fmla="*/ 515949 h 1930"/>
              <a:gd name="T110" fmla="*/ 829145 w 3259"/>
              <a:gd name="T111" fmla="*/ 495103 h 1930"/>
              <a:gd name="T112" fmla="*/ 296090 w 3259"/>
              <a:gd name="T113" fmla="*/ 484679 h 1930"/>
              <a:gd name="T114" fmla="*/ 234601 w 3259"/>
              <a:gd name="T115" fmla="*/ 438426 h 1930"/>
              <a:gd name="T116" fmla="*/ 197708 w 3259"/>
              <a:gd name="T117" fmla="*/ 367093 h 1930"/>
              <a:gd name="T118" fmla="*/ 52974 w 3259"/>
              <a:gd name="T119" fmla="*/ 298690 h 1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59"/>
              <a:gd name="T181" fmla="*/ 0 h 1930"/>
              <a:gd name="T182" fmla="*/ 3259 w 3259"/>
              <a:gd name="T183" fmla="*/ 1930 h 1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59" h="1930">
                <a:moveTo>
                  <a:pt x="0" y="855"/>
                </a:moveTo>
                <a:lnTo>
                  <a:pt x="0" y="178"/>
                </a:lnTo>
                <a:lnTo>
                  <a:pt x="260" y="266"/>
                </a:lnTo>
                <a:lnTo>
                  <a:pt x="243" y="231"/>
                </a:lnTo>
                <a:lnTo>
                  <a:pt x="271" y="210"/>
                </a:lnTo>
                <a:lnTo>
                  <a:pt x="432" y="135"/>
                </a:lnTo>
                <a:lnTo>
                  <a:pt x="308" y="226"/>
                </a:lnTo>
                <a:lnTo>
                  <a:pt x="377" y="200"/>
                </a:lnTo>
                <a:lnTo>
                  <a:pt x="377" y="218"/>
                </a:lnTo>
                <a:lnTo>
                  <a:pt x="511" y="137"/>
                </a:lnTo>
                <a:lnTo>
                  <a:pt x="493" y="111"/>
                </a:lnTo>
                <a:lnTo>
                  <a:pt x="580" y="207"/>
                </a:lnTo>
                <a:lnTo>
                  <a:pt x="636" y="151"/>
                </a:lnTo>
                <a:lnTo>
                  <a:pt x="630" y="207"/>
                </a:lnTo>
                <a:lnTo>
                  <a:pt x="699" y="168"/>
                </a:lnTo>
                <a:lnTo>
                  <a:pt x="891" y="235"/>
                </a:lnTo>
                <a:lnTo>
                  <a:pt x="981" y="234"/>
                </a:lnTo>
                <a:lnTo>
                  <a:pt x="1029" y="275"/>
                </a:lnTo>
                <a:lnTo>
                  <a:pt x="972" y="310"/>
                </a:lnTo>
                <a:lnTo>
                  <a:pt x="1006" y="323"/>
                </a:lnTo>
                <a:lnTo>
                  <a:pt x="1181" y="306"/>
                </a:lnTo>
                <a:lnTo>
                  <a:pt x="1255" y="364"/>
                </a:lnTo>
                <a:lnTo>
                  <a:pt x="1268" y="402"/>
                </a:lnTo>
                <a:lnTo>
                  <a:pt x="1286" y="376"/>
                </a:lnTo>
                <a:lnTo>
                  <a:pt x="1255" y="323"/>
                </a:lnTo>
                <a:lnTo>
                  <a:pt x="1339" y="260"/>
                </a:lnTo>
                <a:lnTo>
                  <a:pt x="1256" y="300"/>
                </a:lnTo>
                <a:lnTo>
                  <a:pt x="1231" y="281"/>
                </a:lnTo>
                <a:lnTo>
                  <a:pt x="1330" y="234"/>
                </a:lnTo>
                <a:lnTo>
                  <a:pt x="1383" y="302"/>
                </a:lnTo>
                <a:lnTo>
                  <a:pt x="1441" y="300"/>
                </a:lnTo>
                <a:lnTo>
                  <a:pt x="1474" y="331"/>
                </a:lnTo>
                <a:lnTo>
                  <a:pt x="1628" y="323"/>
                </a:lnTo>
                <a:lnTo>
                  <a:pt x="1622" y="302"/>
                </a:lnTo>
                <a:lnTo>
                  <a:pt x="1668" y="342"/>
                </a:lnTo>
                <a:lnTo>
                  <a:pt x="1674" y="310"/>
                </a:lnTo>
                <a:lnTo>
                  <a:pt x="1639" y="321"/>
                </a:lnTo>
                <a:lnTo>
                  <a:pt x="1614" y="279"/>
                </a:lnTo>
                <a:lnTo>
                  <a:pt x="1672" y="275"/>
                </a:lnTo>
                <a:lnTo>
                  <a:pt x="1691" y="306"/>
                </a:lnTo>
                <a:lnTo>
                  <a:pt x="1714" y="296"/>
                </a:lnTo>
                <a:lnTo>
                  <a:pt x="1706" y="345"/>
                </a:lnTo>
                <a:lnTo>
                  <a:pt x="1746" y="369"/>
                </a:lnTo>
                <a:lnTo>
                  <a:pt x="1734" y="302"/>
                </a:lnTo>
                <a:lnTo>
                  <a:pt x="1810" y="262"/>
                </a:lnTo>
                <a:lnTo>
                  <a:pt x="1790" y="231"/>
                </a:lnTo>
                <a:lnTo>
                  <a:pt x="1768" y="253"/>
                </a:lnTo>
                <a:lnTo>
                  <a:pt x="1808" y="196"/>
                </a:lnTo>
                <a:lnTo>
                  <a:pt x="1696" y="154"/>
                </a:lnTo>
                <a:lnTo>
                  <a:pt x="1707" y="55"/>
                </a:lnTo>
                <a:lnTo>
                  <a:pt x="1734" y="57"/>
                </a:lnTo>
                <a:lnTo>
                  <a:pt x="1752" y="0"/>
                </a:lnTo>
                <a:lnTo>
                  <a:pt x="1832" y="55"/>
                </a:lnTo>
                <a:lnTo>
                  <a:pt x="1834" y="92"/>
                </a:lnTo>
                <a:lnTo>
                  <a:pt x="1891" y="143"/>
                </a:lnTo>
                <a:lnTo>
                  <a:pt x="1853" y="142"/>
                </a:lnTo>
                <a:lnTo>
                  <a:pt x="1869" y="160"/>
                </a:lnTo>
                <a:lnTo>
                  <a:pt x="1847" y="181"/>
                </a:lnTo>
                <a:lnTo>
                  <a:pt x="1913" y="196"/>
                </a:lnTo>
                <a:lnTo>
                  <a:pt x="1896" y="207"/>
                </a:lnTo>
                <a:lnTo>
                  <a:pt x="1935" y="291"/>
                </a:lnTo>
                <a:lnTo>
                  <a:pt x="1971" y="216"/>
                </a:lnTo>
                <a:lnTo>
                  <a:pt x="2017" y="243"/>
                </a:lnTo>
                <a:lnTo>
                  <a:pt x="2029" y="295"/>
                </a:lnTo>
                <a:lnTo>
                  <a:pt x="2007" y="310"/>
                </a:lnTo>
                <a:lnTo>
                  <a:pt x="2051" y="369"/>
                </a:lnTo>
                <a:lnTo>
                  <a:pt x="2077" y="356"/>
                </a:lnTo>
                <a:lnTo>
                  <a:pt x="2112" y="261"/>
                </a:lnTo>
                <a:lnTo>
                  <a:pt x="2152" y="252"/>
                </a:lnTo>
                <a:lnTo>
                  <a:pt x="2122" y="172"/>
                </a:lnTo>
                <a:lnTo>
                  <a:pt x="2229" y="180"/>
                </a:lnTo>
                <a:lnTo>
                  <a:pt x="2276" y="226"/>
                </a:lnTo>
                <a:lnTo>
                  <a:pt x="2258" y="249"/>
                </a:lnTo>
                <a:lnTo>
                  <a:pt x="2280" y="261"/>
                </a:lnTo>
                <a:lnTo>
                  <a:pt x="2230" y="276"/>
                </a:lnTo>
                <a:lnTo>
                  <a:pt x="2274" y="379"/>
                </a:lnTo>
                <a:lnTo>
                  <a:pt x="2203" y="431"/>
                </a:lnTo>
                <a:lnTo>
                  <a:pt x="2176" y="408"/>
                </a:lnTo>
                <a:lnTo>
                  <a:pt x="2186" y="444"/>
                </a:lnTo>
                <a:lnTo>
                  <a:pt x="2078" y="419"/>
                </a:lnTo>
                <a:lnTo>
                  <a:pt x="2101" y="453"/>
                </a:lnTo>
                <a:lnTo>
                  <a:pt x="2060" y="504"/>
                </a:lnTo>
                <a:lnTo>
                  <a:pt x="1945" y="464"/>
                </a:lnTo>
                <a:lnTo>
                  <a:pt x="1987" y="507"/>
                </a:lnTo>
                <a:lnTo>
                  <a:pt x="2067" y="515"/>
                </a:lnTo>
                <a:lnTo>
                  <a:pt x="2012" y="599"/>
                </a:lnTo>
                <a:lnTo>
                  <a:pt x="1953" y="595"/>
                </a:lnTo>
                <a:lnTo>
                  <a:pt x="1924" y="640"/>
                </a:lnTo>
                <a:lnTo>
                  <a:pt x="1818" y="603"/>
                </a:lnTo>
                <a:lnTo>
                  <a:pt x="1913" y="640"/>
                </a:lnTo>
                <a:lnTo>
                  <a:pt x="1928" y="675"/>
                </a:lnTo>
                <a:lnTo>
                  <a:pt x="1853" y="688"/>
                </a:lnTo>
                <a:lnTo>
                  <a:pt x="1869" y="698"/>
                </a:lnTo>
                <a:lnTo>
                  <a:pt x="1848" y="701"/>
                </a:lnTo>
                <a:lnTo>
                  <a:pt x="1848" y="736"/>
                </a:lnTo>
                <a:lnTo>
                  <a:pt x="1769" y="783"/>
                </a:lnTo>
                <a:lnTo>
                  <a:pt x="1757" y="937"/>
                </a:lnTo>
                <a:lnTo>
                  <a:pt x="1785" y="973"/>
                </a:lnTo>
                <a:lnTo>
                  <a:pt x="1826" y="952"/>
                </a:lnTo>
                <a:lnTo>
                  <a:pt x="1846" y="1070"/>
                </a:lnTo>
                <a:lnTo>
                  <a:pt x="1905" y="1047"/>
                </a:lnTo>
                <a:lnTo>
                  <a:pt x="1978" y="1079"/>
                </a:lnTo>
                <a:lnTo>
                  <a:pt x="2123" y="1166"/>
                </a:lnTo>
                <a:lnTo>
                  <a:pt x="2112" y="1200"/>
                </a:lnTo>
                <a:lnTo>
                  <a:pt x="2128" y="1175"/>
                </a:lnTo>
                <a:lnTo>
                  <a:pt x="2238" y="1184"/>
                </a:lnTo>
                <a:lnTo>
                  <a:pt x="2238" y="1311"/>
                </a:lnTo>
                <a:lnTo>
                  <a:pt x="2271" y="1355"/>
                </a:lnTo>
                <a:lnTo>
                  <a:pt x="2248" y="1365"/>
                </a:lnTo>
                <a:lnTo>
                  <a:pt x="2302" y="1388"/>
                </a:lnTo>
                <a:lnTo>
                  <a:pt x="2287" y="1428"/>
                </a:lnTo>
                <a:lnTo>
                  <a:pt x="2341" y="1426"/>
                </a:lnTo>
                <a:lnTo>
                  <a:pt x="2412" y="1358"/>
                </a:lnTo>
                <a:lnTo>
                  <a:pt x="2379" y="1342"/>
                </a:lnTo>
                <a:lnTo>
                  <a:pt x="2341" y="1219"/>
                </a:lnTo>
                <a:lnTo>
                  <a:pt x="2474" y="1112"/>
                </a:lnTo>
                <a:lnTo>
                  <a:pt x="2456" y="1112"/>
                </a:lnTo>
                <a:lnTo>
                  <a:pt x="2424" y="985"/>
                </a:lnTo>
                <a:lnTo>
                  <a:pt x="2375" y="952"/>
                </a:lnTo>
                <a:lnTo>
                  <a:pt x="2440" y="899"/>
                </a:lnTo>
                <a:lnTo>
                  <a:pt x="2418" y="871"/>
                </a:lnTo>
                <a:lnTo>
                  <a:pt x="2426" y="825"/>
                </a:lnTo>
                <a:lnTo>
                  <a:pt x="2401" y="818"/>
                </a:lnTo>
                <a:lnTo>
                  <a:pt x="2426" y="772"/>
                </a:lnTo>
                <a:lnTo>
                  <a:pt x="2397" y="741"/>
                </a:lnTo>
                <a:lnTo>
                  <a:pt x="2416" y="702"/>
                </a:lnTo>
                <a:lnTo>
                  <a:pt x="2516" y="729"/>
                </a:lnTo>
                <a:lnTo>
                  <a:pt x="2563" y="706"/>
                </a:lnTo>
                <a:lnTo>
                  <a:pt x="2652" y="772"/>
                </a:lnTo>
                <a:lnTo>
                  <a:pt x="2652" y="799"/>
                </a:lnTo>
                <a:lnTo>
                  <a:pt x="2726" y="803"/>
                </a:lnTo>
                <a:lnTo>
                  <a:pt x="2733" y="867"/>
                </a:lnTo>
                <a:lnTo>
                  <a:pt x="2666" y="870"/>
                </a:lnTo>
                <a:lnTo>
                  <a:pt x="2724" y="881"/>
                </a:lnTo>
                <a:lnTo>
                  <a:pt x="2743" y="918"/>
                </a:lnTo>
                <a:lnTo>
                  <a:pt x="2681" y="974"/>
                </a:lnTo>
                <a:lnTo>
                  <a:pt x="2770" y="947"/>
                </a:lnTo>
                <a:lnTo>
                  <a:pt x="2775" y="994"/>
                </a:lnTo>
                <a:lnTo>
                  <a:pt x="2736" y="1013"/>
                </a:lnTo>
                <a:lnTo>
                  <a:pt x="2792" y="964"/>
                </a:lnTo>
                <a:lnTo>
                  <a:pt x="2797" y="996"/>
                </a:lnTo>
                <a:lnTo>
                  <a:pt x="2849" y="950"/>
                </a:lnTo>
                <a:lnTo>
                  <a:pt x="2860" y="974"/>
                </a:lnTo>
                <a:lnTo>
                  <a:pt x="2894" y="906"/>
                </a:lnTo>
                <a:lnTo>
                  <a:pt x="2880" y="893"/>
                </a:lnTo>
                <a:lnTo>
                  <a:pt x="2922" y="855"/>
                </a:lnTo>
                <a:lnTo>
                  <a:pt x="2969" y="927"/>
                </a:lnTo>
                <a:lnTo>
                  <a:pt x="2928" y="943"/>
                </a:lnTo>
                <a:lnTo>
                  <a:pt x="2974" y="935"/>
                </a:lnTo>
                <a:lnTo>
                  <a:pt x="2989" y="963"/>
                </a:lnTo>
                <a:lnTo>
                  <a:pt x="2959" y="973"/>
                </a:lnTo>
                <a:lnTo>
                  <a:pt x="2997" y="978"/>
                </a:lnTo>
                <a:lnTo>
                  <a:pt x="2974" y="998"/>
                </a:lnTo>
                <a:lnTo>
                  <a:pt x="2998" y="994"/>
                </a:lnTo>
                <a:lnTo>
                  <a:pt x="3019" y="1024"/>
                </a:lnTo>
                <a:lnTo>
                  <a:pt x="3006" y="1040"/>
                </a:lnTo>
                <a:lnTo>
                  <a:pt x="3042" y="1066"/>
                </a:lnTo>
                <a:lnTo>
                  <a:pt x="2983" y="1092"/>
                </a:lnTo>
                <a:lnTo>
                  <a:pt x="3025" y="1092"/>
                </a:lnTo>
                <a:lnTo>
                  <a:pt x="3017" y="1116"/>
                </a:lnTo>
                <a:lnTo>
                  <a:pt x="3082" y="1140"/>
                </a:lnTo>
                <a:lnTo>
                  <a:pt x="3104" y="1198"/>
                </a:lnTo>
                <a:lnTo>
                  <a:pt x="3130" y="1177"/>
                </a:lnTo>
                <a:lnTo>
                  <a:pt x="3193" y="1216"/>
                </a:lnTo>
                <a:lnTo>
                  <a:pt x="3053" y="1267"/>
                </a:lnTo>
                <a:lnTo>
                  <a:pt x="3082" y="1296"/>
                </a:lnTo>
                <a:lnTo>
                  <a:pt x="3199" y="1238"/>
                </a:lnTo>
                <a:lnTo>
                  <a:pt x="3199" y="1286"/>
                </a:lnTo>
                <a:lnTo>
                  <a:pt x="3255" y="1278"/>
                </a:lnTo>
                <a:lnTo>
                  <a:pt x="3259" y="1301"/>
                </a:lnTo>
                <a:lnTo>
                  <a:pt x="3235" y="1301"/>
                </a:lnTo>
                <a:lnTo>
                  <a:pt x="3259" y="1361"/>
                </a:lnTo>
                <a:lnTo>
                  <a:pt x="3092" y="1473"/>
                </a:lnTo>
                <a:lnTo>
                  <a:pt x="2857" y="1473"/>
                </a:lnTo>
                <a:lnTo>
                  <a:pt x="2754" y="1551"/>
                </a:lnTo>
                <a:lnTo>
                  <a:pt x="2671" y="1665"/>
                </a:lnTo>
                <a:lnTo>
                  <a:pt x="2754" y="1577"/>
                </a:lnTo>
                <a:lnTo>
                  <a:pt x="2882" y="1528"/>
                </a:lnTo>
                <a:lnTo>
                  <a:pt x="2928" y="1566"/>
                </a:lnTo>
                <a:lnTo>
                  <a:pt x="2844" y="1599"/>
                </a:lnTo>
                <a:lnTo>
                  <a:pt x="2914" y="1614"/>
                </a:lnTo>
                <a:lnTo>
                  <a:pt x="2894" y="1649"/>
                </a:lnTo>
                <a:lnTo>
                  <a:pt x="2945" y="1714"/>
                </a:lnTo>
                <a:lnTo>
                  <a:pt x="3046" y="1737"/>
                </a:lnTo>
                <a:lnTo>
                  <a:pt x="3076" y="1656"/>
                </a:lnTo>
                <a:lnTo>
                  <a:pt x="3076" y="1707"/>
                </a:lnTo>
                <a:lnTo>
                  <a:pt x="3098" y="1700"/>
                </a:lnTo>
                <a:lnTo>
                  <a:pt x="3052" y="1750"/>
                </a:lnTo>
                <a:lnTo>
                  <a:pt x="2934" y="1785"/>
                </a:lnTo>
                <a:lnTo>
                  <a:pt x="2890" y="1848"/>
                </a:lnTo>
                <a:lnTo>
                  <a:pt x="2860" y="1794"/>
                </a:lnTo>
                <a:lnTo>
                  <a:pt x="2973" y="1746"/>
                </a:lnTo>
                <a:lnTo>
                  <a:pt x="2914" y="1749"/>
                </a:lnTo>
                <a:lnTo>
                  <a:pt x="2922" y="1714"/>
                </a:lnTo>
                <a:lnTo>
                  <a:pt x="2826" y="1753"/>
                </a:lnTo>
                <a:lnTo>
                  <a:pt x="2797" y="1729"/>
                </a:lnTo>
                <a:lnTo>
                  <a:pt x="2797" y="1656"/>
                </a:lnTo>
                <a:lnTo>
                  <a:pt x="2735" y="1634"/>
                </a:lnTo>
                <a:lnTo>
                  <a:pt x="2687" y="1750"/>
                </a:lnTo>
                <a:lnTo>
                  <a:pt x="2493" y="1794"/>
                </a:lnTo>
                <a:lnTo>
                  <a:pt x="2358" y="1838"/>
                </a:lnTo>
                <a:lnTo>
                  <a:pt x="2339" y="1860"/>
                </a:lnTo>
                <a:lnTo>
                  <a:pt x="2366" y="1865"/>
                </a:lnTo>
                <a:lnTo>
                  <a:pt x="2373" y="1883"/>
                </a:lnTo>
                <a:lnTo>
                  <a:pt x="2210" y="1930"/>
                </a:lnTo>
                <a:lnTo>
                  <a:pt x="2218" y="1907"/>
                </a:lnTo>
                <a:lnTo>
                  <a:pt x="2230" y="1892"/>
                </a:lnTo>
                <a:lnTo>
                  <a:pt x="2237" y="1871"/>
                </a:lnTo>
                <a:lnTo>
                  <a:pt x="2263" y="1853"/>
                </a:lnTo>
                <a:lnTo>
                  <a:pt x="2265" y="1750"/>
                </a:lnTo>
                <a:lnTo>
                  <a:pt x="2296" y="1785"/>
                </a:lnTo>
                <a:lnTo>
                  <a:pt x="2342" y="1772"/>
                </a:lnTo>
                <a:lnTo>
                  <a:pt x="2300" y="1714"/>
                </a:lnTo>
                <a:lnTo>
                  <a:pt x="2162" y="1684"/>
                </a:lnTo>
                <a:lnTo>
                  <a:pt x="2155" y="1684"/>
                </a:lnTo>
                <a:lnTo>
                  <a:pt x="2139" y="1602"/>
                </a:lnTo>
                <a:lnTo>
                  <a:pt x="2112" y="1607"/>
                </a:lnTo>
                <a:lnTo>
                  <a:pt x="2088" y="1560"/>
                </a:lnTo>
                <a:lnTo>
                  <a:pt x="2060" y="1557"/>
                </a:lnTo>
                <a:lnTo>
                  <a:pt x="2060" y="1584"/>
                </a:lnTo>
                <a:lnTo>
                  <a:pt x="2020" y="1545"/>
                </a:lnTo>
                <a:lnTo>
                  <a:pt x="1956" y="1602"/>
                </a:lnTo>
                <a:lnTo>
                  <a:pt x="1773" y="1560"/>
                </a:lnTo>
                <a:lnTo>
                  <a:pt x="1753" y="1520"/>
                </a:lnTo>
                <a:lnTo>
                  <a:pt x="1752" y="1546"/>
                </a:lnTo>
                <a:lnTo>
                  <a:pt x="698" y="1546"/>
                </a:lnTo>
                <a:lnTo>
                  <a:pt x="682" y="1501"/>
                </a:lnTo>
                <a:lnTo>
                  <a:pt x="626" y="1488"/>
                </a:lnTo>
                <a:lnTo>
                  <a:pt x="629" y="1459"/>
                </a:lnTo>
                <a:lnTo>
                  <a:pt x="511" y="1422"/>
                </a:lnTo>
                <a:lnTo>
                  <a:pt x="525" y="1400"/>
                </a:lnTo>
                <a:lnTo>
                  <a:pt x="496" y="1346"/>
                </a:lnTo>
                <a:lnTo>
                  <a:pt x="466" y="1342"/>
                </a:lnTo>
                <a:lnTo>
                  <a:pt x="403" y="1225"/>
                </a:lnTo>
                <a:lnTo>
                  <a:pt x="415" y="1189"/>
                </a:lnTo>
                <a:lnTo>
                  <a:pt x="418" y="1127"/>
                </a:lnTo>
                <a:lnTo>
                  <a:pt x="347" y="1092"/>
                </a:lnTo>
                <a:lnTo>
                  <a:pt x="210" y="887"/>
                </a:lnTo>
                <a:lnTo>
                  <a:pt x="135" y="945"/>
                </a:lnTo>
                <a:lnTo>
                  <a:pt x="112" y="917"/>
                </a:lnTo>
                <a:lnTo>
                  <a:pt x="107" y="912"/>
                </a:lnTo>
                <a:lnTo>
                  <a:pt x="72" y="855"/>
                </a:lnTo>
                <a:lnTo>
                  <a:pt x="0" y="85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41" name="Freeform 257"/>
          <p:cNvSpPr>
            <a:spLocks/>
          </p:cNvSpPr>
          <p:nvPr/>
        </p:nvSpPr>
        <p:spPr bwMode="auto">
          <a:xfrm>
            <a:off x="5754688" y="2284413"/>
            <a:ext cx="88900" cy="41275"/>
          </a:xfrm>
          <a:custGeom>
            <a:avLst/>
            <a:gdLst>
              <a:gd name="T0" fmla="*/ 0 w 191"/>
              <a:gd name="T1" fmla="*/ 0 h 128"/>
              <a:gd name="T2" fmla="*/ 47941 w 191"/>
              <a:gd name="T3" fmla="*/ 8706 h 128"/>
              <a:gd name="T4" fmla="*/ 88900 w 191"/>
              <a:gd name="T5" fmla="*/ 41275 h 128"/>
              <a:gd name="T6" fmla="*/ 65162 w 191"/>
              <a:gd name="T7" fmla="*/ 35148 h 128"/>
              <a:gd name="T8" fmla="*/ 0 w 191"/>
              <a:gd name="T9" fmla="*/ 0 h 128"/>
              <a:gd name="T10" fmla="*/ 0 60000 65536"/>
              <a:gd name="T11" fmla="*/ 0 60000 65536"/>
              <a:gd name="T12" fmla="*/ 0 60000 65536"/>
              <a:gd name="T13" fmla="*/ 0 60000 65536"/>
              <a:gd name="T14" fmla="*/ 0 60000 65536"/>
              <a:gd name="T15" fmla="*/ 0 w 191"/>
              <a:gd name="T16" fmla="*/ 0 h 128"/>
              <a:gd name="T17" fmla="*/ 191 w 191"/>
              <a:gd name="T18" fmla="*/ 128 h 128"/>
            </a:gdLst>
            <a:ahLst/>
            <a:cxnLst>
              <a:cxn ang="T10">
                <a:pos x="T0" y="T1"/>
              </a:cxn>
              <a:cxn ang="T11">
                <a:pos x="T2" y="T3"/>
              </a:cxn>
              <a:cxn ang="T12">
                <a:pos x="T4" y="T5"/>
              </a:cxn>
              <a:cxn ang="T13">
                <a:pos x="T6" y="T7"/>
              </a:cxn>
              <a:cxn ang="T14">
                <a:pos x="T8" y="T9"/>
              </a:cxn>
            </a:cxnLst>
            <a:rect l="T15" t="T16" r="T17" b="T18"/>
            <a:pathLst>
              <a:path w="191" h="128">
                <a:moveTo>
                  <a:pt x="0" y="0"/>
                </a:moveTo>
                <a:lnTo>
                  <a:pt x="103" y="27"/>
                </a:lnTo>
                <a:lnTo>
                  <a:pt x="191" y="128"/>
                </a:lnTo>
                <a:lnTo>
                  <a:pt x="140" y="109"/>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42" name="Freeform 258"/>
          <p:cNvSpPr>
            <a:spLocks/>
          </p:cNvSpPr>
          <p:nvPr/>
        </p:nvSpPr>
        <p:spPr bwMode="auto">
          <a:xfrm>
            <a:off x="5795963" y="1741488"/>
            <a:ext cx="188912" cy="95250"/>
          </a:xfrm>
          <a:custGeom>
            <a:avLst/>
            <a:gdLst>
              <a:gd name="T0" fmla="*/ 0 w 399"/>
              <a:gd name="T1" fmla="*/ 72509 h 289"/>
              <a:gd name="T2" fmla="*/ 7102 w 399"/>
              <a:gd name="T3" fmla="*/ 59984 h 289"/>
              <a:gd name="T4" fmla="*/ 35983 w 399"/>
              <a:gd name="T5" fmla="*/ 20764 h 289"/>
              <a:gd name="T6" fmla="*/ 22253 w 399"/>
              <a:gd name="T7" fmla="*/ 3625 h 289"/>
              <a:gd name="T8" fmla="*/ 80962 w 399"/>
              <a:gd name="T9" fmla="*/ 0 h 289"/>
              <a:gd name="T10" fmla="*/ 121680 w 399"/>
              <a:gd name="T11" fmla="*/ 15820 h 289"/>
              <a:gd name="T12" fmla="*/ 147721 w 399"/>
              <a:gd name="T13" fmla="*/ 6921 h 289"/>
              <a:gd name="T14" fmla="*/ 188912 w 399"/>
              <a:gd name="T15" fmla="*/ 29003 h 289"/>
              <a:gd name="T16" fmla="*/ 102742 w 399"/>
              <a:gd name="T17" fmla="*/ 64269 h 289"/>
              <a:gd name="T18" fmla="*/ 94693 w 399"/>
              <a:gd name="T19" fmla="*/ 85362 h 289"/>
              <a:gd name="T20" fmla="*/ 53028 w 399"/>
              <a:gd name="T21" fmla="*/ 95250 h 289"/>
              <a:gd name="T22" fmla="*/ 33142 w 399"/>
              <a:gd name="T23" fmla="*/ 78771 h 289"/>
              <a:gd name="T24" fmla="*/ 0 w 399"/>
              <a:gd name="T25" fmla="*/ 72509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9"/>
              <a:gd name="T40" fmla="*/ 0 h 289"/>
              <a:gd name="T41" fmla="*/ 399 w 399"/>
              <a:gd name="T42" fmla="*/ 289 h 2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9" h="289">
                <a:moveTo>
                  <a:pt x="0" y="220"/>
                </a:moveTo>
                <a:lnTo>
                  <a:pt x="15" y="182"/>
                </a:lnTo>
                <a:lnTo>
                  <a:pt x="76" y="63"/>
                </a:lnTo>
                <a:lnTo>
                  <a:pt x="47" y="11"/>
                </a:lnTo>
                <a:lnTo>
                  <a:pt x="171" y="0"/>
                </a:lnTo>
                <a:lnTo>
                  <a:pt x="257" y="48"/>
                </a:lnTo>
                <a:lnTo>
                  <a:pt x="312" y="21"/>
                </a:lnTo>
                <a:lnTo>
                  <a:pt x="399" y="88"/>
                </a:lnTo>
                <a:lnTo>
                  <a:pt x="217" y="195"/>
                </a:lnTo>
                <a:lnTo>
                  <a:pt x="200" y="259"/>
                </a:lnTo>
                <a:lnTo>
                  <a:pt x="112" y="289"/>
                </a:lnTo>
                <a:lnTo>
                  <a:pt x="70" y="239"/>
                </a:lnTo>
                <a:lnTo>
                  <a:pt x="0" y="22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43" name="Freeform 259"/>
          <p:cNvSpPr>
            <a:spLocks/>
          </p:cNvSpPr>
          <p:nvPr/>
        </p:nvSpPr>
        <p:spPr bwMode="auto">
          <a:xfrm>
            <a:off x="5853113" y="1654175"/>
            <a:ext cx="131762" cy="52388"/>
          </a:xfrm>
          <a:custGeom>
            <a:avLst/>
            <a:gdLst>
              <a:gd name="T0" fmla="*/ 0 w 279"/>
              <a:gd name="T1" fmla="*/ 40674 h 161"/>
              <a:gd name="T2" fmla="*/ 29280 w 279"/>
              <a:gd name="T3" fmla="*/ 48158 h 161"/>
              <a:gd name="T4" fmla="*/ 36837 w 279"/>
              <a:gd name="T5" fmla="*/ 39698 h 161"/>
              <a:gd name="T6" fmla="*/ 43921 w 279"/>
              <a:gd name="T7" fmla="*/ 52388 h 161"/>
              <a:gd name="T8" fmla="*/ 57616 w 279"/>
              <a:gd name="T9" fmla="*/ 47507 h 161"/>
              <a:gd name="T10" fmla="*/ 54783 w 279"/>
              <a:gd name="T11" fmla="*/ 35142 h 161"/>
              <a:gd name="T12" fmla="*/ 69423 w 279"/>
              <a:gd name="T13" fmla="*/ 42301 h 161"/>
              <a:gd name="T14" fmla="*/ 77451 w 279"/>
              <a:gd name="T15" fmla="*/ 23428 h 161"/>
              <a:gd name="T16" fmla="*/ 89258 w 279"/>
              <a:gd name="T17" fmla="*/ 21801 h 161"/>
              <a:gd name="T18" fmla="*/ 93509 w 279"/>
              <a:gd name="T19" fmla="*/ 39372 h 161"/>
              <a:gd name="T20" fmla="*/ 121844 w 279"/>
              <a:gd name="T21" fmla="*/ 26031 h 161"/>
              <a:gd name="T22" fmla="*/ 113816 w 279"/>
              <a:gd name="T23" fmla="*/ 10738 h 161"/>
              <a:gd name="T24" fmla="*/ 131762 w 279"/>
              <a:gd name="T25" fmla="*/ 7484 h 161"/>
              <a:gd name="T26" fmla="*/ 113344 w 279"/>
              <a:gd name="T27" fmla="*/ 0 h 161"/>
              <a:gd name="T28" fmla="*/ 64228 w 279"/>
              <a:gd name="T29" fmla="*/ 7484 h 161"/>
              <a:gd name="T30" fmla="*/ 0 w 279"/>
              <a:gd name="T31" fmla="*/ 40674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9"/>
              <a:gd name="T49" fmla="*/ 0 h 161"/>
              <a:gd name="T50" fmla="*/ 279 w 279"/>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9" h="161">
                <a:moveTo>
                  <a:pt x="0" y="125"/>
                </a:moveTo>
                <a:lnTo>
                  <a:pt x="62" y="148"/>
                </a:lnTo>
                <a:lnTo>
                  <a:pt x="78" y="122"/>
                </a:lnTo>
                <a:lnTo>
                  <a:pt x="93" y="161"/>
                </a:lnTo>
                <a:lnTo>
                  <a:pt x="122" y="146"/>
                </a:lnTo>
                <a:lnTo>
                  <a:pt x="116" y="108"/>
                </a:lnTo>
                <a:lnTo>
                  <a:pt x="147" y="130"/>
                </a:lnTo>
                <a:lnTo>
                  <a:pt x="164" y="72"/>
                </a:lnTo>
                <a:lnTo>
                  <a:pt x="189" y="67"/>
                </a:lnTo>
                <a:lnTo>
                  <a:pt x="198" y="121"/>
                </a:lnTo>
                <a:lnTo>
                  <a:pt x="258" y="80"/>
                </a:lnTo>
                <a:lnTo>
                  <a:pt x="241" y="33"/>
                </a:lnTo>
                <a:lnTo>
                  <a:pt x="279" y="23"/>
                </a:lnTo>
                <a:lnTo>
                  <a:pt x="240" y="0"/>
                </a:lnTo>
                <a:lnTo>
                  <a:pt x="136" y="23"/>
                </a:lnTo>
                <a:lnTo>
                  <a:pt x="0" y="12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44" name="Freeform 260"/>
          <p:cNvSpPr>
            <a:spLocks/>
          </p:cNvSpPr>
          <p:nvPr/>
        </p:nvSpPr>
        <p:spPr bwMode="auto">
          <a:xfrm>
            <a:off x="5922963" y="1773238"/>
            <a:ext cx="323850" cy="130175"/>
          </a:xfrm>
          <a:custGeom>
            <a:avLst/>
            <a:gdLst>
              <a:gd name="T0" fmla="*/ 0 w 688"/>
              <a:gd name="T1" fmla="*/ 42290 h 394"/>
              <a:gd name="T2" fmla="*/ 17416 w 688"/>
              <a:gd name="T3" fmla="*/ 31718 h 394"/>
              <a:gd name="T4" fmla="*/ 8002 w 688"/>
              <a:gd name="T5" fmla="*/ 26431 h 394"/>
              <a:gd name="T6" fmla="*/ 47542 w 688"/>
              <a:gd name="T7" fmla="*/ 7599 h 394"/>
              <a:gd name="T8" fmla="*/ 79080 w 688"/>
              <a:gd name="T9" fmla="*/ 0 h 394"/>
              <a:gd name="T10" fmla="*/ 88965 w 688"/>
              <a:gd name="T11" fmla="*/ 13216 h 394"/>
              <a:gd name="T12" fmla="*/ 78138 w 688"/>
              <a:gd name="T13" fmla="*/ 21476 h 394"/>
              <a:gd name="T14" fmla="*/ 106381 w 688"/>
              <a:gd name="T15" fmla="*/ 10573 h 394"/>
              <a:gd name="T16" fmla="*/ 139331 w 688"/>
              <a:gd name="T17" fmla="*/ 19493 h 394"/>
              <a:gd name="T18" fmla="*/ 126151 w 688"/>
              <a:gd name="T19" fmla="*/ 29075 h 394"/>
              <a:gd name="T20" fmla="*/ 164279 w 688"/>
              <a:gd name="T21" fmla="*/ 22797 h 394"/>
              <a:gd name="T22" fmla="*/ 153452 w 688"/>
              <a:gd name="T23" fmla="*/ 11564 h 394"/>
              <a:gd name="T24" fmla="*/ 167574 w 688"/>
              <a:gd name="T25" fmla="*/ 12885 h 394"/>
              <a:gd name="T26" fmla="*/ 195816 w 688"/>
              <a:gd name="T27" fmla="*/ 48237 h 394"/>
              <a:gd name="T28" fmla="*/ 206643 w 688"/>
              <a:gd name="T29" fmla="*/ 39647 h 394"/>
              <a:gd name="T30" fmla="*/ 194875 w 688"/>
              <a:gd name="T31" fmla="*/ 1322 h 394"/>
              <a:gd name="T32" fmla="*/ 219352 w 688"/>
              <a:gd name="T33" fmla="*/ 1652 h 394"/>
              <a:gd name="T34" fmla="*/ 245241 w 688"/>
              <a:gd name="T35" fmla="*/ 15528 h 394"/>
              <a:gd name="T36" fmla="*/ 259833 w 688"/>
              <a:gd name="T37" fmla="*/ 63105 h 394"/>
              <a:gd name="T38" fmla="*/ 323850 w 688"/>
              <a:gd name="T39" fmla="*/ 86233 h 394"/>
              <a:gd name="T40" fmla="*/ 322909 w 688"/>
              <a:gd name="T41" fmla="*/ 98788 h 394"/>
              <a:gd name="T42" fmla="*/ 306434 w 688"/>
              <a:gd name="T43" fmla="*/ 93501 h 394"/>
              <a:gd name="T44" fmla="*/ 286664 w 688"/>
              <a:gd name="T45" fmla="*/ 101761 h 394"/>
              <a:gd name="T46" fmla="*/ 313024 w 688"/>
              <a:gd name="T47" fmla="*/ 112664 h 394"/>
              <a:gd name="T48" fmla="*/ 288076 w 688"/>
              <a:gd name="T49" fmla="*/ 122576 h 394"/>
              <a:gd name="T50" fmla="*/ 247124 w 688"/>
              <a:gd name="T51" fmla="*/ 116959 h 394"/>
              <a:gd name="T52" fmla="*/ 224059 w 688"/>
              <a:gd name="T53" fmla="*/ 104074 h 394"/>
              <a:gd name="T54" fmla="*/ 168986 w 688"/>
              <a:gd name="T55" fmla="*/ 125549 h 394"/>
              <a:gd name="T56" fmla="*/ 102615 w 688"/>
              <a:gd name="T57" fmla="*/ 130175 h 394"/>
              <a:gd name="T58" fmla="*/ 88965 w 688"/>
              <a:gd name="T59" fmla="*/ 110021 h 394"/>
              <a:gd name="T60" fmla="*/ 52249 w 688"/>
              <a:gd name="T61" fmla="*/ 108699 h 394"/>
              <a:gd name="T62" fmla="*/ 28243 w 688"/>
              <a:gd name="T63" fmla="*/ 90528 h 394"/>
              <a:gd name="T64" fmla="*/ 123797 w 688"/>
              <a:gd name="T65" fmla="*/ 79955 h 394"/>
              <a:gd name="T66" fmla="*/ 24948 w 688"/>
              <a:gd name="T67" fmla="*/ 74669 h 394"/>
              <a:gd name="T68" fmla="*/ 13180 w 688"/>
              <a:gd name="T69" fmla="*/ 63436 h 394"/>
              <a:gd name="T70" fmla="*/ 63075 w 688"/>
              <a:gd name="T71" fmla="*/ 51872 h 394"/>
              <a:gd name="T72" fmla="*/ 17416 w 688"/>
              <a:gd name="T73" fmla="*/ 54185 h 394"/>
              <a:gd name="T74" fmla="*/ 19770 w 688"/>
              <a:gd name="T75" fmla="*/ 48237 h 394"/>
              <a:gd name="T76" fmla="*/ 0 w 688"/>
              <a:gd name="T77" fmla="*/ 42290 h 3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8"/>
              <a:gd name="T118" fmla="*/ 0 h 394"/>
              <a:gd name="T119" fmla="*/ 688 w 688"/>
              <a:gd name="T120" fmla="*/ 394 h 3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8" h="394">
                <a:moveTo>
                  <a:pt x="0" y="128"/>
                </a:moveTo>
                <a:lnTo>
                  <a:pt x="37" y="96"/>
                </a:lnTo>
                <a:lnTo>
                  <a:pt x="17" y="80"/>
                </a:lnTo>
                <a:lnTo>
                  <a:pt x="101" y="23"/>
                </a:lnTo>
                <a:lnTo>
                  <a:pt x="168" y="0"/>
                </a:lnTo>
                <a:lnTo>
                  <a:pt x="189" y="40"/>
                </a:lnTo>
                <a:lnTo>
                  <a:pt x="166" y="65"/>
                </a:lnTo>
                <a:lnTo>
                  <a:pt x="226" y="32"/>
                </a:lnTo>
                <a:lnTo>
                  <a:pt x="296" y="59"/>
                </a:lnTo>
                <a:lnTo>
                  <a:pt x="268" y="88"/>
                </a:lnTo>
                <a:lnTo>
                  <a:pt x="349" y="69"/>
                </a:lnTo>
                <a:lnTo>
                  <a:pt x="326" y="35"/>
                </a:lnTo>
                <a:lnTo>
                  <a:pt x="356" y="39"/>
                </a:lnTo>
                <a:lnTo>
                  <a:pt x="416" y="146"/>
                </a:lnTo>
                <a:lnTo>
                  <a:pt x="439" y="120"/>
                </a:lnTo>
                <a:lnTo>
                  <a:pt x="414" y="4"/>
                </a:lnTo>
                <a:lnTo>
                  <a:pt x="466" y="5"/>
                </a:lnTo>
                <a:lnTo>
                  <a:pt x="521" y="47"/>
                </a:lnTo>
                <a:lnTo>
                  <a:pt x="552" y="191"/>
                </a:lnTo>
                <a:lnTo>
                  <a:pt x="688" y="261"/>
                </a:lnTo>
                <a:lnTo>
                  <a:pt x="686" y="299"/>
                </a:lnTo>
                <a:lnTo>
                  <a:pt x="651" y="283"/>
                </a:lnTo>
                <a:lnTo>
                  <a:pt x="609" y="308"/>
                </a:lnTo>
                <a:lnTo>
                  <a:pt x="665" y="341"/>
                </a:lnTo>
                <a:lnTo>
                  <a:pt x="612" y="371"/>
                </a:lnTo>
                <a:lnTo>
                  <a:pt x="525" y="354"/>
                </a:lnTo>
                <a:lnTo>
                  <a:pt x="476" y="315"/>
                </a:lnTo>
                <a:lnTo>
                  <a:pt x="359" y="380"/>
                </a:lnTo>
                <a:lnTo>
                  <a:pt x="218" y="394"/>
                </a:lnTo>
                <a:lnTo>
                  <a:pt x="189" y="333"/>
                </a:lnTo>
                <a:lnTo>
                  <a:pt x="111" y="329"/>
                </a:lnTo>
                <a:lnTo>
                  <a:pt x="60" y="274"/>
                </a:lnTo>
                <a:lnTo>
                  <a:pt x="263" y="242"/>
                </a:lnTo>
                <a:lnTo>
                  <a:pt x="53" y="226"/>
                </a:lnTo>
                <a:lnTo>
                  <a:pt x="28" y="192"/>
                </a:lnTo>
                <a:lnTo>
                  <a:pt x="134" y="157"/>
                </a:lnTo>
                <a:lnTo>
                  <a:pt x="37" y="164"/>
                </a:lnTo>
                <a:lnTo>
                  <a:pt x="42" y="146"/>
                </a:lnTo>
                <a:lnTo>
                  <a:pt x="0" y="12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45" name="Freeform 261"/>
          <p:cNvSpPr>
            <a:spLocks/>
          </p:cNvSpPr>
          <p:nvPr/>
        </p:nvSpPr>
        <p:spPr bwMode="auto">
          <a:xfrm>
            <a:off x="5943600" y="1674813"/>
            <a:ext cx="222250" cy="71437"/>
          </a:xfrm>
          <a:custGeom>
            <a:avLst/>
            <a:gdLst>
              <a:gd name="T0" fmla="*/ 0 w 468"/>
              <a:gd name="T1" fmla="*/ 47076 h 217"/>
              <a:gd name="T2" fmla="*/ 8548 w 468"/>
              <a:gd name="T3" fmla="*/ 41150 h 217"/>
              <a:gd name="T4" fmla="*/ 47489 w 468"/>
              <a:gd name="T5" fmla="*/ 34566 h 217"/>
              <a:gd name="T6" fmla="*/ 8548 w 468"/>
              <a:gd name="T7" fmla="*/ 35883 h 217"/>
              <a:gd name="T8" fmla="*/ 53663 w 468"/>
              <a:gd name="T9" fmla="*/ 28970 h 217"/>
              <a:gd name="T10" fmla="*/ 17096 w 468"/>
              <a:gd name="T11" fmla="*/ 28970 h 217"/>
              <a:gd name="T12" fmla="*/ 20895 w 468"/>
              <a:gd name="T13" fmla="*/ 21069 h 217"/>
              <a:gd name="T14" fmla="*/ 54613 w 468"/>
              <a:gd name="T15" fmla="*/ 20740 h 217"/>
              <a:gd name="T16" fmla="*/ 30393 w 468"/>
              <a:gd name="T17" fmla="*/ 18765 h 217"/>
              <a:gd name="T18" fmla="*/ 50339 w 468"/>
              <a:gd name="T19" fmla="*/ 11851 h 217"/>
              <a:gd name="T20" fmla="*/ 94979 w 468"/>
              <a:gd name="T21" fmla="*/ 20740 h 217"/>
              <a:gd name="T22" fmla="*/ 117299 w 468"/>
              <a:gd name="T23" fmla="*/ 38517 h 217"/>
              <a:gd name="T24" fmla="*/ 158614 w 468"/>
              <a:gd name="T25" fmla="*/ 39504 h 217"/>
              <a:gd name="T26" fmla="*/ 142468 w 468"/>
              <a:gd name="T27" fmla="*/ 28970 h 217"/>
              <a:gd name="T28" fmla="*/ 150541 w 468"/>
              <a:gd name="T29" fmla="*/ 21398 h 217"/>
              <a:gd name="T30" fmla="*/ 132970 w 468"/>
              <a:gd name="T31" fmla="*/ 13168 h 217"/>
              <a:gd name="T32" fmla="*/ 162413 w 468"/>
              <a:gd name="T33" fmla="*/ 0 h 217"/>
              <a:gd name="T34" fmla="*/ 173811 w 468"/>
              <a:gd name="T35" fmla="*/ 15802 h 217"/>
              <a:gd name="T36" fmla="*/ 165738 w 468"/>
              <a:gd name="T37" fmla="*/ 22715 h 217"/>
              <a:gd name="T38" fmla="*/ 182359 w 468"/>
              <a:gd name="T39" fmla="*/ 25019 h 217"/>
              <a:gd name="T40" fmla="*/ 175236 w 468"/>
              <a:gd name="T41" fmla="*/ 32591 h 217"/>
              <a:gd name="T42" fmla="*/ 196606 w 468"/>
              <a:gd name="T43" fmla="*/ 35225 h 217"/>
              <a:gd name="T44" fmla="*/ 208478 w 468"/>
              <a:gd name="T45" fmla="*/ 24690 h 217"/>
              <a:gd name="T46" fmla="*/ 222250 w 468"/>
              <a:gd name="T47" fmla="*/ 36542 h 217"/>
              <a:gd name="T48" fmla="*/ 211802 w 468"/>
              <a:gd name="T49" fmla="*/ 53002 h 217"/>
              <a:gd name="T50" fmla="*/ 163363 w 468"/>
              <a:gd name="T51" fmla="*/ 51685 h 217"/>
              <a:gd name="T52" fmla="*/ 90705 w 468"/>
              <a:gd name="T53" fmla="*/ 71437 h 217"/>
              <a:gd name="T54" fmla="*/ 61261 w 468"/>
              <a:gd name="T55" fmla="*/ 61561 h 217"/>
              <a:gd name="T56" fmla="*/ 122997 w 468"/>
              <a:gd name="T57" fmla="*/ 45101 h 217"/>
              <a:gd name="T58" fmla="*/ 69334 w 468"/>
              <a:gd name="T59" fmla="*/ 54977 h 217"/>
              <a:gd name="T60" fmla="*/ 78357 w 468"/>
              <a:gd name="T61" fmla="*/ 42138 h 217"/>
              <a:gd name="T62" fmla="*/ 51288 w 468"/>
              <a:gd name="T63" fmla="*/ 55964 h 217"/>
              <a:gd name="T64" fmla="*/ 20895 w 468"/>
              <a:gd name="T65" fmla="*/ 51685 h 217"/>
              <a:gd name="T66" fmla="*/ 0 w 468"/>
              <a:gd name="T67" fmla="*/ 47076 h 2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8"/>
              <a:gd name="T103" fmla="*/ 0 h 217"/>
              <a:gd name="T104" fmla="*/ 468 w 468"/>
              <a:gd name="T105" fmla="*/ 217 h 2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8" h="217">
                <a:moveTo>
                  <a:pt x="0" y="143"/>
                </a:moveTo>
                <a:lnTo>
                  <a:pt x="18" y="125"/>
                </a:lnTo>
                <a:lnTo>
                  <a:pt x="100" y="105"/>
                </a:lnTo>
                <a:lnTo>
                  <a:pt x="18" y="109"/>
                </a:lnTo>
                <a:lnTo>
                  <a:pt x="113" y="88"/>
                </a:lnTo>
                <a:lnTo>
                  <a:pt x="36" y="88"/>
                </a:lnTo>
                <a:lnTo>
                  <a:pt x="44" y="64"/>
                </a:lnTo>
                <a:lnTo>
                  <a:pt x="115" y="63"/>
                </a:lnTo>
                <a:lnTo>
                  <a:pt x="64" y="57"/>
                </a:lnTo>
                <a:lnTo>
                  <a:pt x="106" y="36"/>
                </a:lnTo>
                <a:lnTo>
                  <a:pt x="200" y="63"/>
                </a:lnTo>
                <a:lnTo>
                  <a:pt x="247" y="117"/>
                </a:lnTo>
                <a:lnTo>
                  <a:pt x="334" y="120"/>
                </a:lnTo>
                <a:lnTo>
                  <a:pt x="300" y="88"/>
                </a:lnTo>
                <a:lnTo>
                  <a:pt x="317" y="65"/>
                </a:lnTo>
                <a:lnTo>
                  <a:pt x="280" y="40"/>
                </a:lnTo>
                <a:lnTo>
                  <a:pt x="342" y="0"/>
                </a:lnTo>
                <a:lnTo>
                  <a:pt x="366" y="48"/>
                </a:lnTo>
                <a:lnTo>
                  <a:pt x="349" y="69"/>
                </a:lnTo>
                <a:lnTo>
                  <a:pt x="384" y="76"/>
                </a:lnTo>
                <a:lnTo>
                  <a:pt x="369" y="99"/>
                </a:lnTo>
                <a:lnTo>
                  <a:pt x="414" y="107"/>
                </a:lnTo>
                <a:lnTo>
                  <a:pt x="439" y="75"/>
                </a:lnTo>
                <a:lnTo>
                  <a:pt x="468" y="111"/>
                </a:lnTo>
                <a:lnTo>
                  <a:pt x="446" y="161"/>
                </a:lnTo>
                <a:lnTo>
                  <a:pt x="344" y="157"/>
                </a:lnTo>
                <a:lnTo>
                  <a:pt x="191" y="217"/>
                </a:lnTo>
                <a:lnTo>
                  <a:pt x="129" y="187"/>
                </a:lnTo>
                <a:lnTo>
                  <a:pt x="259" y="137"/>
                </a:lnTo>
                <a:lnTo>
                  <a:pt x="146" y="167"/>
                </a:lnTo>
                <a:lnTo>
                  <a:pt x="165" y="128"/>
                </a:lnTo>
                <a:lnTo>
                  <a:pt x="108" y="170"/>
                </a:lnTo>
                <a:lnTo>
                  <a:pt x="44" y="157"/>
                </a:lnTo>
                <a:lnTo>
                  <a:pt x="0" y="143"/>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46" name="Freeform 262"/>
          <p:cNvSpPr>
            <a:spLocks/>
          </p:cNvSpPr>
          <p:nvPr/>
        </p:nvSpPr>
        <p:spPr bwMode="auto">
          <a:xfrm>
            <a:off x="6165850" y="1600200"/>
            <a:ext cx="114300" cy="42863"/>
          </a:xfrm>
          <a:custGeom>
            <a:avLst/>
            <a:gdLst>
              <a:gd name="T0" fmla="*/ 0 w 244"/>
              <a:gd name="T1" fmla="*/ 0 h 134"/>
              <a:gd name="T2" fmla="*/ 10306 w 244"/>
              <a:gd name="T3" fmla="*/ 15354 h 134"/>
              <a:gd name="T4" fmla="*/ 37007 w 244"/>
              <a:gd name="T5" fmla="*/ 15354 h 134"/>
              <a:gd name="T6" fmla="*/ 27638 w 244"/>
              <a:gd name="T7" fmla="*/ 19192 h 134"/>
              <a:gd name="T8" fmla="*/ 35133 w 244"/>
              <a:gd name="T9" fmla="*/ 24310 h 134"/>
              <a:gd name="T10" fmla="*/ 10774 w 244"/>
              <a:gd name="T11" fmla="*/ 26549 h 134"/>
              <a:gd name="T12" fmla="*/ 50123 w 244"/>
              <a:gd name="T13" fmla="*/ 31987 h 134"/>
              <a:gd name="T14" fmla="*/ 114300 w 244"/>
              <a:gd name="T15" fmla="*/ 42863 h 134"/>
              <a:gd name="T16" fmla="*/ 103526 w 244"/>
              <a:gd name="T17" fmla="*/ 18553 h 134"/>
              <a:gd name="T18" fmla="*/ 57618 w 244"/>
              <a:gd name="T19" fmla="*/ 3519 h 134"/>
              <a:gd name="T20" fmla="*/ 43565 w 244"/>
              <a:gd name="T21" fmla="*/ 9916 h 134"/>
              <a:gd name="T22" fmla="*/ 39818 w 244"/>
              <a:gd name="T23" fmla="*/ 0 h 134"/>
              <a:gd name="T24" fmla="*/ 0 w 244"/>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4"/>
              <a:gd name="T40" fmla="*/ 0 h 134"/>
              <a:gd name="T41" fmla="*/ 244 w 244"/>
              <a:gd name="T42" fmla="*/ 134 h 1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4" h="134">
                <a:moveTo>
                  <a:pt x="0" y="0"/>
                </a:moveTo>
                <a:lnTo>
                  <a:pt x="22" y="48"/>
                </a:lnTo>
                <a:lnTo>
                  <a:pt x="79" y="48"/>
                </a:lnTo>
                <a:lnTo>
                  <a:pt x="59" y="60"/>
                </a:lnTo>
                <a:lnTo>
                  <a:pt x="75" y="76"/>
                </a:lnTo>
                <a:lnTo>
                  <a:pt x="23" y="83"/>
                </a:lnTo>
                <a:lnTo>
                  <a:pt x="107" y="100"/>
                </a:lnTo>
                <a:lnTo>
                  <a:pt x="244" y="134"/>
                </a:lnTo>
                <a:lnTo>
                  <a:pt x="221" y="58"/>
                </a:lnTo>
                <a:lnTo>
                  <a:pt x="123" y="11"/>
                </a:lnTo>
                <a:lnTo>
                  <a:pt x="93" y="31"/>
                </a:lnTo>
                <a:lnTo>
                  <a:pt x="85" y="0"/>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47" name="Freeform 263"/>
          <p:cNvSpPr>
            <a:spLocks/>
          </p:cNvSpPr>
          <p:nvPr/>
        </p:nvSpPr>
        <p:spPr bwMode="auto">
          <a:xfrm>
            <a:off x="6218238" y="1684338"/>
            <a:ext cx="92075" cy="42862"/>
          </a:xfrm>
          <a:custGeom>
            <a:avLst/>
            <a:gdLst>
              <a:gd name="T0" fmla="*/ 0 w 195"/>
              <a:gd name="T1" fmla="*/ 28158 h 137"/>
              <a:gd name="T2" fmla="*/ 10860 w 195"/>
              <a:gd name="T3" fmla="*/ 18146 h 137"/>
              <a:gd name="T4" fmla="*/ 27386 w 195"/>
              <a:gd name="T5" fmla="*/ 20023 h 137"/>
              <a:gd name="T6" fmla="*/ 5194 w 195"/>
              <a:gd name="T7" fmla="*/ 9386 h 137"/>
              <a:gd name="T8" fmla="*/ 11332 w 195"/>
              <a:gd name="T9" fmla="*/ 3129 h 137"/>
              <a:gd name="T10" fmla="*/ 46746 w 195"/>
              <a:gd name="T11" fmla="*/ 16895 h 137"/>
              <a:gd name="T12" fmla="*/ 26914 w 195"/>
              <a:gd name="T13" fmla="*/ 2190 h 137"/>
              <a:gd name="T14" fmla="*/ 82631 w 195"/>
              <a:gd name="T15" fmla="*/ 0 h 137"/>
              <a:gd name="T16" fmla="*/ 92075 w 195"/>
              <a:gd name="T17" fmla="*/ 31286 h 137"/>
              <a:gd name="T18" fmla="*/ 80743 w 195"/>
              <a:gd name="T19" fmla="*/ 25967 h 137"/>
              <a:gd name="T20" fmla="*/ 80271 w 195"/>
              <a:gd name="T21" fmla="*/ 42862 h 137"/>
              <a:gd name="T22" fmla="*/ 35886 w 195"/>
              <a:gd name="T23" fmla="*/ 40985 h 137"/>
              <a:gd name="T24" fmla="*/ 43441 w 195"/>
              <a:gd name="T25" fmla="*/ 36605 h 137"/>
              <a:gd name="T26" fmla="*/ 32580 w 195"/>
              <a:gd name="T27" fmla="*/ 30660 h 137"/>
              <a:gd name="T28" fmla="*/ 65161 w 195"/>
              <a:gd name="T29" fmla="*/ 21587 h 137"/>
              <a:gd name="T30" fmla="*/ 0 w 195"/>
              <a:gd name="T31" fmla="*/ 28158 h 1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5"/>
              <a:gd name="T49" fmla="*/ 0 h 137"/>
              <a:gd name="T50" fmla="*/ 195 w 195"/>
              <a:gd name="T51" fmla="*/ 137 h 1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5" h="137">
                <a:moveTo>
                  <a:pt x="0" y="90"/>
                </a:moveTo>
                <a:lnTo>
                  <a:pt x="23" y="58"/>
                </a:lnTo>
                <a:lnTo>
                  <a:pt x="58" y="64"/>
                </a:lnTo>
                <a:lnTo>
                  <a:pt x="11" y="30"/>
                </a:lnTo>
                <a:lnTo>
                  <a:pt x="24" y="10"/>
                </a:lnTo>
                <a:lnTo>
                  <a:pt x="99" y="54"/>
                </a:lnTo>
                <a:lnTo>
                  <a:pt x="57" y="7"/>
                </a:lnTo>
                <a:lnTo>
                  <a:pt x="175" y="0"/>
                </a:lnTo>
                <a:lnTo>
                  <a:pt x="195" y="100"/>
                </a:lnTo>
                <a:lnTo>
                  <a:pt x="171" y="83"/>
                </a:lnTo>
                <a:lnTo>
                  <a:pt x="170" y="137"/>
                </a:lnTo>
                <a:lnTo>
                  <a:pt x="76" y="131"/>
                </a:lnTo>
                <a:lnTo>
                  <a:pt x="92" y="117"/>
                </a:lnTo>
                <a:lnTo>
                  <a:pt x="69" y="98"/>
                </a:lnTo>
                <a:lnTo>
                  <a:pt x="138" y="69"/>
                </a:lnTo>
                <a:lnTo>
                  <a:pt x="0" y="9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48" name="Freeform 264"/>
          <p:cNvSpPr>
            <a:spLocks/>
          </p:cNvSpPr>
          <p:nvPr/>
        </p:nvSpPr>
        <p:spPr bwMode="auto">
          <a:xfrm>
            <a:off x="6218238" y="1760538"/>
            <a:ext cx="109537" cy="71437"/>
          </a:xfrm>
          <a:custGeom>
            <a:avLst/>
            <a:gdLst>
              <a:gd name="T0" fmla="*/ 0 w 228"/>
              <a:gd name="T1" fmla="*/ 35719 h 214"/>
              <a:gd name="T2" fmla="*/ 6726 w 228"/>
              <a:gd name="T3" fmla="*/ 26705 h 214"/>
              <a:gd name="T4" fmla="*/ 41797 w 228"/>
              <a:gd name="T5" fmla="*/ 31713 h 214"/>
              <a:gd name="T6" fmla="*/ 36993 w 228"/>
              <a:gd name="T7" fmla="*/ 20697 h 214"/>
              <a:gd name="T8" fmla="*/ 45640 w 228"/>
              <a:gd name="T9" fmla="*/ 21364 h 214"/>
              <a:gd name="T10" fmla="*/ 21619 w 228"/>
              <a:gd name="T11" fmla="*/ 15022 h 214"/>
              <a:gd name="T12" fmla="*/ 34591 w 228"/>
              <a:gd name="T13" fmla="*/ 11684 h 214"/>
              <a:gd name="T14" fmla="*/ 22580 w 228"/>
              <a:gd name="T15" fmla="*/ 6009 h 214"/>
              <a:gd name="T16" fmla="*/ 94163 w 228"/>
              <a:gd name="T17" fmla="*/ 0 h 214"/>
              <a:gd name="T18" fmla="*/ 96085 w 228"/>
              <a:gd name="T19" fmla="*/ 15356 h 214"/>
              <a:gd name="T20" fmla="*/ 74466 w 228"/>
              <a:gd name="T21" fmla="*/ 28041 h 214"/>
              <a:gd name="T22" fmla="*/ 105213 w 228"/>
              <a:gd name="T23" fmla="*/ 31713 h 214"/>
              <a:gd name="T24" fmla="*/ 109537 w 228"/>
              <a:gd name="T25" fmla="*/ 57750 h 214"/>
              <a:gd name="T26" fmla="*/ 63416 w 228"/>
              <a:gd name="T27" fmla="*/ 71437 h 214"/>
              <a:gd name="T28" fmla="*/ 41797 w 228"/>
              <a:gd name="T29" fmla="*/ 51408 h 214"/>
              <a:gd name="T30" fmla="*/ 0 w 228"/>
              <a:gd name="T31" fmla="*/ 35719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8"/>
              <a:gd name="T49" fmla="*/ 0 h 214"/>
              <a:gd name="T50" fmla="*/ 228 w 228"/>
              <a:gd name="T51" fmla="*/ 214 h 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8" h="214">
                <a:moveTo>
                  <a:pt x="0" y="107"/>
                </a:moveTo>
                <a:lnTo>
                  <a:pt x="14" y="80"/>
                </a:lnTo>
                <a:lnTo>
                  <a:pt x="87" y="95"/>
                </a:lnTo>
                <a:lnTo>
                  <a:pt x="77" y="62"/>
                </a:lnTo>
                <a:lnTo>
                  <a:pt x="95" y="64"/>
                </a:lnTo>
                <a:lnTo>
                  <a:pt x="45" y="45"/>
                </a:lnTo>
                <a:lnTo>
                  <a:pt x="72" y="35"/>
                </a:lnTo>
                <a:lnTo>
                  <a:pt x="47" y="18"/>
                </a:lnTo>
                <a:lnTo>
                  <a:pt x="196" y="0"/>
                </a:lnTo>
                <a:lnTo>
                  <a:pt x="200" y="46"/>
                </a:lnTo>
                <a:lnTo>
                  <a:pt x="155" y="84"/>
                </a:lnTo>
                <a:lnTo>
                  <a:pt x="219" y="95"/>
                </a:lnTo>
                <a:lnTo>
                  <a:pt x="228" y="173"/>
                </a:lnTo>
                <a:lnTo>
                  <a:pt x="132" y="214"/>
                </a:lnTo>
                <a:lnTo>
                  <a:pt x="87" y="154"/>
                </a:lnTo>
                <a:lnTo>
                  <a:pt x="0" y="107"/>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49" name="Freeform 265"/>
          <p:cNvSpPr>
            <a:spLocks/>
          </p:cNvSpPr>
          <p:nvPr/>
        </p:nvSpPr>
        <p:spPr bwMode="auto">
          <a:xfrm>
            <a:off x="6294438" y="1611313"/>
            <a:ext cx="66675" cy="34925"/>
          </a:xfrm>
          <a:custGeom>
            <a:avLst/>
            <a:gdLst>
              <a:gd name="T0" fmla="*/ 0 w 136"/>
              <a:gd name="T1" fmla="*/ 0 h 109"/>
              <a:gd name="T2" fmla="*/ 8825 w 136"/>
              <a:gd name="T3" fmla="*/ 20827 h 109"/>
              <a:gd name="T4" fmla="*/ 28925 w 136"/>
              <a:gd name="T5" fmla="*/ 22749 h 109"/>
              <a:gd name="T6" fmla="*/ 11276 w 136"/>
              <a:gd name="T7" fmla="*/ 25313 h 109"/>
              <a:gd name="T8" fmla="*/ 20591 w 136"/>
              <a:gd name="T9" fmla="*/ 34925 h 109"/>
              <a:gd name="T10" fmla="*/ 62263 w 136"/>
              <a:gd name="T11" fmla="*/ 29158 h 109"/>
              <a:gd name="T12" fmla="*/ 66675 w 136"/>
              <a:gd name="T13" fmla="*/ 17302 h 109"/>
              <a:gd name="T14" fmla="*/ 0 w 13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109"/>
              <a:gd name="T26" fmla="*/ 136 w 13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109">
                <a:moveTo>
                  <a:pt x="0" y="0"/>
                </a:moveTo>
                <a:lnTo>
                  <a:pt x="18" y="65"/>
                </a:lnTo>
                <a:lnTo>
                  <a:pt x="59" y="71"/>
                </a:lnTo>
                <a:lnTo>
                  <a:pt x="23" y="79"/>
                </a:lnTo>
                <a:lnTo>
                  <a:pt x="42" y="109"/>
                </a:lnTo>
                <a:lnTo>
                  <a:pt x="127" y="91"/>
                </a:lnTo>
                <a:lnTo>
                  <a:pt x="136" y="54"/>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50" name="Freeform 266"/>
          <p:cNvSpPr>
            <a:spLocks/>
          </p:cNvSpPr>
          <p:nvPr/>
        </p:nvSpPr>
        <p:spPr bwMode="auto">
          <a:xfrm>
            <a:off x="6318250" y="1665288"/>
            <a:ext cx="311150" cy="80962"/>
          </a:xfrm>
          <a:custGeom>
            <a:avLst/>
            <a:gdLst>
              <a:gd name="T0" fmla="*/ 0 w 659"/>
              <a:gd name="T1" fmla="*/ 12766 h 241"/>
              <a:gd name="T2" fmla="*/ 19358 w 659"/>
              <a:gd name="T3" fmla="*/ 0 h 241"/>
              <a:gd name="T4" fmla="*/ 45799 w 659"/>
              <a:gd name="T5" fmla="*/ 6383 h 241"/>
              <a:gd name="T6" fmla="*/ 64685 w 659"/>
              <a:gd name="T7" fmla="*/ 12766 h 241"/>
              <a:gd name="T8" fmla="*/ 59492 w 659"/>
              <a:gd name="T9" fmla="*/ 21836 h 241"/>
              <a:gd name="T10" fmla="*/ 94431 w 659"/>
              <a:gd name="T11" fmla="*/ 14110 h 241"/>
              <a:gd name="T12" fmla="*/ 118039 w 659"/>
              <a:gd name="T13" fmla="*/ 21836 h 241"/>
              <a:gd name="T14" fmla="*/ 98680 w 659"/>
              <a:gd name="T15" fmla="*/ 21836 h 241"/>
              <a:gd name="T16" fmla="*/ 138341 w 659"/>
              <a:gd name="T17" fmla="*/ 28219 h 241"/>
              <a:gd name="T18" fmla="*/ 94431 w 659"/>
              <a:gd name="T19" fmla="*/ 30907 h 241"/>
              <a:gd name="T20" fmla="*/ 118039 w 659"/>
              <a:gd name="T21" fmla="*/ 36282 h 241"/>
              <a:gd name="T22" fmla="*/ 101041 w 659"/>
              <a:gd name="T23" fmla="*/ 42329 h 241"/>
              <a:gd name="T24" fmla="*/ 122760 w 659"/>
              <a:gd name="T25" fmla="*/ 37625 h 241"/>
              <a:gd name="T26" fmla="*/ 142119 w 659"/>
              <a:gd name="T27" fmla="*/ 53079 h 241"/>
              <a:gd name="T28" fmla="*/ 146368 w 659"/>
              <a:gd name="T29" fmla="*/ 45352 h 241"/>
              <a:gd name="T30" fmla="*/ 203027 w 659"/>
              <a:gd name="T31" fmla="*/ 53079 h 241"/>
              <a:gd name="T32" fmla="*/ 262046 w 659"/>
              <a:gd name="T33" fmla="*/ 38297 h 241"/>
              <a:gd name="T34" fmla="*/ 311150 w 659"/>
              <a:gd name="T35" fmla="*/ 56102 h 241"/>
              <a:gd name="T36" fmla="*/ 295569 w 659"/>
              <a:gd name="T37" fmla="*/ 64165 h 241"/>
              <a:gd name="T38" fmla="*/ 299818 w 659"/>
              <a:gd name="T39" fmla="*/ 77603 h 241"/>
              <a:gd name="T40" fmla="*/ 271961 w 659"/>
              <a:gd name="T41" fmla="*/ 80962 h 241"/>
              <a:gd name="T42" fmla="*/ 240327 w 659"/>
              <a:gd name="T43" fmla="*/ 68196 h 241"/>
              <a:gd name="T44" fmla="*/ 240327 w 659"/>
              <a:gd name="T45" fmla="*/ 77603 h 241"/>
              <a:gd name="T46" fmla="*/ 223329 w 659"/>
              <a:gd name="T47" fmla="*/ 79954 h 241"/>
              <a:gd name="T48" fmla="*/ 153450 w 659"/>
              <a:gd name="T49" fmla="*/ 80962 h 241"/>
              <a:gd name="T50" fmla="*/ 146368 w 659"/>
              <a:gd name="T51" fmla="*/ 69540 h 241"/>
              <a:gd name="T52" fmla="*/ 129370 w 659"/>
              <a:gd name="T53" fmla="*/ 79954 h 241"/>
              <a:gd name="T54" fmla="*/ 107179 w 659"/>
              <a:gd name="T55" fmla="*/ 69540 h 241"/>
              <a:gd name="T56" fmla="*/ 93014 w 659"/>
              <a:gd name="T57" fmla="*/ 76931 h 241"/>
              <a:gd name="T58" fmla="*/ 66574 w 659"/>
              <a:gd name="T59" fmla="*/ 24188 h 241"/>
              <a:gd name="T60" fmla="*/ 35412 w 659"/>
              <a:gd name="T61" fmla="*/ 29227 h 241"/>
              <a:gd name="T62" fmla="*/ 0 w 659"/>
              <a:gd name="T63" fmla="*/ 12766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9"/>
              <a:gd name="T97" fmla="*/ 0 h 241"/>
              <a:gd name="T98" fmla="*/ 659 w 659"/>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9" h="241">
                <a:moveTo>
                  <a:pt x="0" y="38"/>
                </a:moveTo>
                <a:lnTo>
                  <a:pt x="41" y="0"/>
                </a:lnTo>
                <a:lnTo>
                  <a:pt x="97" y="19"/>
                </a:lnTo>
                <a:lnTo>
                  <a:pt x="137" y="38"/>
                </a:lnTo>
                <a:lnTo>
                  <a:pt x="126" y="65"/>
                </a:lnTo>
                <a:lnTo>
                  <a:pt x="200" y="42"/>
                </a:lnTo>
                <a:lnTo>
                  <a:pt x="250" y="65"/>
                </a:lnTo>
                <a:lnTo>
                  <a:pt x="209" y="65"/>
                </a:lnTo>
                <a:lnTo>
                  <a:pt x="293" y="84"/>
                </a:lnTo>
                <a:lnTo>
                  <a:pt x="200" y="92"/>
                </a:lnTo>
                <a:lnTo>
                  <a:pt x="250" y="108"/>
                </a:lnTo>
                <a:lnTo>
                  <a:pt x="214" y="126"/>
                </a:lnTo>
                <a:lnTo>
                  <a:pt x="260" y="112"/>
                </a:lnTo>
                <a:lnTo>
                  <a:pt x="301" y="158"/>
                </a:lnTo>
                <a:lnTo>
                  <a:pt x="310" y="135"/>
                </a:lnTo>
                <a:lnTo>
                  <a:pt x="430" y="158"/>
                </a:lnTo>
                <a:lnTo>
                  <a:pt x="555" y="114"/>
                </a:lnTo>
                <a:lnTo>
                  <a:pt x="659" y="167"/>
                </a:lnTo>
                <a:lnTo>
                  <a:pt x="626" y="191"/>
                </a:lnTo>
                <a:lnTo>
                  <a:pt x="635" y="231"/>
                </a:lnTo>
                <a:lnTo>
                  <a:pt x="576" y="241"/>
                </a:lnTo>
                <a:lnTo>
                  <a:pt x="509" y="203"/>
                </a:lnTo>
                <a:lnTo>
                  <a:pt x="509" y="231"/>
                </a:lnTo>
                <a:lnTo>
                  <a:pt x="473" y="238"/>
                </a:lnTo>
                <a:lnTo>
                  <a:pt x="325" y="241"/>
                </a:lnTo>
                <a:lnTo>
                  <a:pt x="310" y="207"/>
                </a:lnTo>
                <a:lnTo>
                  <a:pt x="274" y="238"/>
                </a:lnTo>
                <a:lnTo>
                  <a:pt x="227" y="207"/>
                </a:lnTo>
                <a:lnTo>
                  <a:pt x="197" y="229"/>
                </a:lnTo>
                <a:lnTo>
                  <a:pt x="141" y="72"/>
                </a:lnTo>
                <a:lnTo>
                  <a:pt x="75" y="87"/>
                </a:lnTo>
                <a:lnTo>
                  <a:pt x="0" y="3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51" name="Freeform 267"/>
          <p:cNvSpPr>
            <a:spLocks/>
          </p:cNvSpPr>
          <p:nvPr/>
        </p:nvSpPr>
        <p:spPr bwMode="auto">
          <a:xfrm>
            <a:off x="6332538" y="1531938"/>
            <a:ext cx="200025" cy="104775"/>
          </a:xfrm>
          <a:custGeom>
            <a:avLst/>
            <a:gdLst>
              <a:gd name="T0" fmla="*/ 0 w 428"/>
              <a:gd name="T1" fmla="*/ 33411 h 323"/>
              <a:gd name="T2" fmla="*/ 48137 w 428"/>
              <a:gd name="T3" fmla="*/ 27248 h 323"/>
              <a:gd name="T4" fmla="*/ 24302 w 428"/>
              <a:gd name="T5" fmla="*/ 12651 h 323"/>
              <a:gd name="T6" fmla="*/ 65429 w 428"/>
              <a:gd name="T7" fmla="*/ 6488 h 323"/>
              <a:gd name="T8" fmla="*/ 31312 w 428"/>
              <a:gd name="T9" fmla="*/ 0 h 323"/>
              <a:gd name="T10" fmla="*/ 85992 w 428"/>
              <a:gd name="T11" fmla="*/ 8110 h 323"/>
              <a:gd name="T12" fmla="*/ 101415 w 428"/>
              <a:gd name="T13" fmla="*/ 27572 h 323"/>
              <a:gd name="T14" fmla="*/ 129455 w 428"/>
              <a:gd name="T15" fmla="*/ 28221 h 323"/>
              <a:gd name="T16" fmla="*/ 139737 w 428"/>
              <a:gd name="T17" fmla="*/ 42170 h 323"/>
              <a:gd name="T18" fmla="*/ 142541 w 428"/>
              <a:gd name="T19" fmla="*/ 32438 h 323"/>
              <a:gd name="T20" fmla="*/ 155160 w 428"/>
              <a:gd name="T21" fmla="*/ 33411 h 323"/>
              <a:gd name="T22" fmla="*/ 149551 w 428"/>
              <a:gd name="T23" fmla="*/ 42170 h 323"/>
              <a:gd name="T24" fmla="*/ 165441 w 428"/>
              <a:gd name="T25" fmla="*/ 48657 h 323"/>
              <a:gd name="T26" fmla="*/ 155160 w 428"/>
              <a:gd name="T27" fmla="*/ 57415 h 323"/>
              <a:gd name="T28" fmla="*/ 187407 w 428"/>
              <a:gd name="T29" fmla="*/ 56767 h 323"/>
              <a:gd name="T30" fmla="*/ 200025 w 428"/>
              <a:gd name="T31" fmla="*/ 70391 h 323"/>
              <a:gd name="T32" fmla="*/ 163572 w 428"/>
              <a:gd name="T33" fmla="*/ 74608 h 323"/>
              <a:gd name="T34" fmla="*/ 152823 w 428"/>
              <a:gd name="T35" fmla="*/ 87907 h 323"/>
              <a:gd name="T36" fmla="*/ 144878 w 428"/>
              <a:gd name="T37" fmla="*/ 74283 h 323"/>
              <a:gd name="T38" fmla="*/ 135531 w 428"/>
              <a:gd name="T39" fmla="*/ 104451 h 323"/>
              <a:gd name="T40" fmla="*/ 110762 w 428"/>
              <a:gd name="T41" fmla="*/ 88556 h 323"/>
              <a:gd name="T42" fmla="*/ 123847 w 428"/>
              <a:gd name="T43" fmla="*/ 104775 h 323"/>
              <a:gd name="T44" fmla="*/ 75710 w 428"/>
              <a:gd name="T45" fmla="*/ 102829 h 323"/>
              <a:gd name="T46" fmla="*/ 62157 w 428"/>
              <a:gd name="T47" fmla="*/ 94070 h 323"/>
              <a:gd name="T48" fmla="*/ 84123 w 428"/>
              <a:gd name="T49" fmla="*/ 93097 h 323"/>
              <a:gd name="T50" fmla="*/ 60288 w 428"/>
              <a:gd name="T51" fmla="*/ 89853 h 323"/>
              <a:gd name="T52" fmla="*/ 52810 w 428"/>
              <a:gd name="T53" fmla="*/ 85312 h 323"/>
              <a:gd name="T54" fmla="*/ 65429 w 428"/>
              <a:gd name="T55" fmla="*/ 84663 h 323"/>
              <a:gd name="T56" fmla="*/ 46735 w 428"/>
              <a:gd name="T57" fmla="*/ 77851 h 323"/>
              <a:gd name="T58" fmla="*/ 109827 w 428"/>
              <a:gd name="T59" fmla="*/ 68444 h 323"/>
              <a:gd name="T60" fmla="*/ 31312 w 428"/>
              <a:gd name="T61" fmla="*/ 70391 h 323"/>
              <a:gd name="T62" fmla="*/ 18227 w 428"/>
              <a:gd name="T63" fmla="*/ 59686 h 323"/>
              <a:gd name="T64" fmla="*/ 46735 w 428"/>
              <a:gd name="T65" fmla="*/ 55469 h 323"/>
              <a:gd name="T66" fmla="*/ 3271 w 428"/>
              <a:gd name="T67" fmla="*/ 48657 h 323"/>
              <a:gd name="T68" fmla="*/ 12618 w 428"/>
              <a:gd name="T69" fmla="*/ 48008 h 323"/>
              <a:gd name="T70" fmla="*/ 1402 w 428"/>
              <a:gd name="T71" fmla="*/ 41196 h 323"/>
              <a:gd name="T72" fmla="*/ 48137 w 428"/>
              <a:gd name="T73" fmla="*/ 41196 h 323"/>
              <a:gd name="T74" fmla="*/ 0 w 428"/>
              <a:gd name="T75" fmla="*/ 33411 h 3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8"/>
              <a:gd name="T115" fmla="*/ 0 h 323"/>
              <a:gd name="T116" fmla="*/ 428 w 428"/>
              <a:gd name="T117" fmla="*/ 323 h 3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8" h="323">
                <a:moveTo>
                  <a:pt x="0" y="103"/>
                </a:moveTo>
                <a:lnTo>
                  <a:pt x="103" y="84"/>
                </a:lnTo>
                <a:lnTo>
                  <a:pt x="52" y="39"/>
                </a:lnTo>
                <a:lnTo>
                  <a:pt x="140" y="20"/>
                </a:lnTo>
                <a:lnTo>
                  <a:pt x="67" y="0"/>
                </a:lnTo>
                <a:lnTo>
                  <a:pt x="184" y="25"/>
                </a:lnTo>
                <a:lnTo>
                  <a:pt x="217" y="85"/>
                </a:lnTo>
                <a:lnTo>
                  <a:pt x="277" y="87"/>
                </a:lnTo>
                <a:lnTo>
                  <a:pt x="299" y="130"/>
                </a:lnTo>
                <a:lnTo>
                  <a:pt x="305" y="100"/>
                </a:lnTo>
                <a:lnTo>
                  <a:pt x="332" y="103"/>
                </a:lnTo>
                <a:lnTo>
                  <a:pt x="320" y="130"/>
                </a:lnTo>
                <a:lnTo>
                  <a:pt x="354" y="150"/>
                </a:lnTo>
                <a:lnTo>
                  <a:pt x="332" y="177"/>
                </a:lnTo>
                <a:lnTo>
                  <a:pt x="401" y="175"/>
                </a:lnTo>
                <a:lnTo>
                  <a:pt x="428" y="217"/>
                </a:lnTo>
                <a:lnTo>
                  <a:pt x="350" y="230"/>
                </a:lnTo>
                <a:lnTo>
                  <a:pt x="327" y="271"/>
                </a:lnTo>
                <a:lnTo>
                  <a:pt x="310" y="229"/>
                </a:lnTo>
                <a:lnTo>
                  <a:pt x="290" y="322"/>
                </a:lnTo>
                <a:lnTo>
                  <a:pt x="237" y="273"/>
                </a:lnTo>
                <a:lnTo>
                  <a:pt x="265" y="323"/>
                </a:lnTo>
                <a:lnTo>
                  <a:pt x="162" y="317"/>
                </a:lnTo>
                <a:lnTo>
                  <a:pt x="133" y="290"/>
                </a:lnTo>
                <a:lnTo>
                  <a:pt x="180" y="287"/>
                </a:lnTo>
                <a:lnTo>
                  <a:pt x="129" y="277"/>
                </a:lnTo>
                <a:lnTo>
                  <a:pt x="113" y="263"/>
                </a:lnTo>
                <a:lnTo>
                  <a:pt x="140" y="261"/>
                </a:lnTo>
                <a:lnTo>
                  <a:pt x="100" y="240"/>
                </a:lnTo>
                <a:lnTo>
                  <a:pt x="235" y="211"/>
                </a:lnTo>
                <a:lnTo>
                  <a:pt x="67" y="217"/>
                </a:lnTo>
                <a:lnTo>
                  <a:pt x="39" y="184"/>
                </a:lnTo>
                <a:lnTo>
                  <a:pt x="100" y="171"/>
                </a:lnTo>
                <a:lnTo>
                  <a:pt x="7" y="150"/>
                </a:lnTo>
                <a:lnTo>
                  <a:pt x="27" y="148"/>
                </a:lnTo>
                <a:lnTo>
                  <a:pt x="3" y="127"/>
                </a:lnTo>
                <a:lnTo>
                  <a:pt x="103" y="127"/>
                </a:lnTo>
                <a:lnTo>
                  <a:pt x="0" y="103"/>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52" name="Freeform 268"/>
          <p:cNvSpPr>
            <a:spLocks/>
          </p:cNvSpPr>
          <p:nvPr/>
        </p:nvSpPr>
        <p:spPr bwMode="auto">
          <a:xfrm>
            <a:off x="6332538" y="1712913"/>
            <a:ext cx="47625" cy="26987"/>
          </a:xfrm>
          <a:custGeom>
            <a:avLst/>
            <a:gdLst>
              <a:gd name="T0" fmla="*/ 0 w 103"/>
              <a:gd name="T1" fmla="*/ 18101 h 82"/>
              <a:gd name="T2" fmla="*/ 8323 w 103"/>
              <a:gd name="T3" fmla="*/ 0 h 82"/>
              <a:gd name="T4" fmla="*/ 39765 w 103"/>
              <a:gd name="T5" fmla="*/ 5266 h 82"/>
              <a:gd name="T6" fmla="*/ 47625 w 103"/>
              <a:gd name="T7" fmla="*/ 26987 h 82"/>
              <a:gd name="T8" fmla="*/ 0 w 103"/>
              <a:gd name="T9" fmla="*/ 18101 h 82"/>
              <a:gd name="T10" fmla="*/ 0 60000 65536"/>
              <a:gd name="T11" fmla="*/ 0 60000 65536"/>
              <a:gd name="T12" fmla="*/ 0 60000 65536"/>
              <a:gd name="T13" fmla="*/ 0 60000 65536"/>
              <a:gd name="T14" fmla="*/ 0 60000 65536"/>
              <a:gd name="T15" fmla="*/ 0 w 103"/>
              <a:gd name="T16" fmla="*/ 0 h 82"/>
              <a:gd name="T17" fmla="*/ 103 w 103"/>
              <a:gd name="T18" fmla="*/ 82 h 82"/>
            </a:gdLst>
            <a:ahLst/>
            <a:cxnLst>
              <a:cxn ang="T10">
                <a:pos x="T0" y="T1"/>
              </a:cxn>
              <a:cxn ang="T11">
                <a:pos x="T2" y="T3"/>
              </a:cxn>
              <a:cxn ang="T12">
                <a:pos x="T4" y="T5"/>
              </a:cxn>
              <a:cxn ang="T13">
                <a:pos x="T6" y="T7"/>
              </a:cxn>
              <a:cxn ang="T14">
                <a:pos x="T8" y="T9"/>
              </a:cxn>
            </a:cxnLst>
            <a:rect l="T15" t="T16" r="T17" b="T18"/>
            <a:pathLst>
              <a:path w="103" h="82">
                <a:moveTo>
                  <a:pt x="0" y="55"/>
                </a:moveTo>
                <a:lnTo>
                  <a:pt x="18" y="0"/>
                </a:lnTo>
                <a:lnTo>
                  <a:pt x="86" y="16"/>
                </a:lnTo>
                <a:lnTo>
                  <a:pt x="103" y="82"/>
                </a:lnTo>
                <a:lnTo>
                  <a:pt x="0" y="5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53" name="Freeform 269"/>
          <p:cNvSpPr>
            <a:spLocks/>
          </p:cNvSpPr>
          <p:nvPr/>
        </p:nvSpPr>
        <p:spPr bwMode="auto">
          <a:xfrm>
            <a:off x="6332538" y="1646238"/>
            <a:ext cx="53975" cy="9525"/>
          </a:xfrm>
          <a:custGeom>
            <a:avLst/>
            <a:gdLst>
              <a:gd name="T0" fmla="*/ 0 w 116"/>
              <a:gd name="T1" fmla="*/ 3941 h 29"/>
              <a:gd name="T2" fmla="*/ 12098 w 116"/>
              <a:gd name="T3" fmla="*/ 9525 h 29"/>
              <a:gd name="T4" fmla="*/ 53975 w 116"/>
              <a:gd name="T5" fmla="*/ 3941 h 29"/>
              <a:gd name="T6" fmla="*/ 14424 w 116"/>
              <a:gd name="T7" fmla="*/ 0 h 29"/>
              <a:gd name="T8" fmla="*/ 0 w 116"/>
              <a:gd name="T9" fmla="*/ 3941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0" y="12"/>
                </a:moveTo>
                <a:lnTo>
                  <a:pt x="26" y="29"/>
                </a:lnTo>
                <a:lnTo>
                  <a:pt x="116" y="12"/>
                </a:lnTo>
                <a:lnTo>
                  <a:pt x="31" y="0"/>
                </a:lnTo>
                <a:lnTo>
                  <a:pt x="0" y="12"/>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54" name="Freeform 270"/>
          <p:cNvSpPr>
            <a:spLocks/>
          </p:cNvSpPr>
          <p:nvPr/>
        </p:nvSpPr>
        <p:spPr bwMode="auto">
          <a:xfrm>
            <a:off x="6343650" y="1755775"/>
            <a:ext cx="95250" cy="57150"/>
          </a:xfrm>
          <a:custGeom>
            <a:avLst/>
            <a:gdLst>
              <a:gd name="T0" fmla="*/ 0 w 204"/>
              <a:gd name="T1" fmla="*/ 9968 h 172"/>
              <a:gd name="T2" fmla="*/ 1401 w 204"/>
              <a:gd name="T3" fmla="*/ 35553 h 172"/>
              <a:gd name="T4" fmla="*/ 13074 w 204"/>
              <a:gd name="T5" fmla="*/ 40869 h 172"/>
              <a:gd name="T6" fmla="*/ 9805 w 204"/>
              <a:gd name="T7" fmla="*/ 55821 h 172"/>
              <a:gd name="T8" fmla="*/ 22412 w 204"/>
              <a:gd name="T9" fmla="*/ 57150 h 172"/>
              <a:gd name="T10" fmla="*/ 37820 w 204"/>
              <a:gd name="T11" fmla="*/ 44524 h 172"/>
              <a:gd name="T12" fmla="*/ 22412 w 204"/>
              <a:gd name="T13" fmla="*/ 35553 h 172"/>
              <a:gd name="T14" fmla="*/ 61165 w 204"/>
              <a:gd name="T15" fmla="*/ 35553 h 172"/>
              <a:gd name="T16" fmla="*/ 95250 w 204"/>
              <a:gd name="T17" fmla="*/ 3987 h 172"/>
              <a:gd name="T18" fmla="*/ 7004 w 204"/>
              <a:gd name="T19" fmla="*/ 0 h 172"/>
              <a:gd name="T20" fmla="*/ 17743 w 204"/>
              <a:gd name="T21" fmla="*/ 10300 h 172"/>
              <a:gd name="T22" fmla="*/ 0 w 204"/>
              <a:gd name="T23" fmla="*/ 9968 h 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4"/>
              <a:gd name="T37" fmla="*/ 0 h 172"/>
              <a:gd name="T38" fmla="*/ 204 w 204"/>
              <a:gd name="T39" fmla="*/ 172 h 1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4" h="172">
                <a:moveTo>
                  <a:pt x="0" y="30"/>
                </a:moveTo>
                <a:lnTo>
                  <a:pt x="3" y="107"/>
                </a:lnTo>
                <a:lnTo>
                  <a:pt x="28" y="123"/>
                </a:lnTo>
                <a:lnTo>
                  <a:pt x="21" y="168"/>
                </a:lnTo>
                <a:lnTo>
                  <a:pt x="48" y="172"/>
                </a:lnTo>
                <a:lnTo>
                  <a:pt x="81" y="134"/>
                </a:lnTo>
                <a:lnTo>
                  <a:pt x="48" y="107"/>
                </a:lnTo>
                <a:lnTo>
                  <a:pt x="131" y="107"/>
                </a:lnTo>
                <a:lnTo>
                  <a:pt x="204" y="12"/>
                </a:lnTo>
                <a:lnTo>
                  <a:pt x="15" y="0"/>
                </a:lnTo>
                <a:lnTo>
                  <a:pt x="38" y="31"/>
                </a:lnTo>
                <a:lnTo>
                  <a:pt x="0" y="3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55" name="Freeform 271"/>
          <p:cNvSpPr>
            <a:spLocks/>
          </p:cNvSpPr>
          <p:nvPr/>
        </p:nvSpPr>
        <p:spPr bwMode="auto">
          <a:xfrm>
            <a:off x="6408738" y="1470025"/>
            <a:ext cx="552450" cy="225425"/>
          </a:xfrm>
          <a:custGeom>
            <a:avLst/>
            <a:gdLst>
              <a:gd name="T0" fmla="*/ 31555 w 1173"/>
              <a:gd name="T1" fmla="*/ 61303 h 695"/>
              <a:gd name="T2" fmla="*/ 59342 w 1173"/>
              <a:gd name="T3" fmla="*/ 65195 h 695"/>
              <a:gd name="T4" fmla="*/ 135169 w 1173"/>
              <a:gd name="T5" fmla="*/ 63249 h 695"/>
              <a:gd name="T6" fmla="*/ 120098 w 1173"/>
              <a:gd name="T7" fmla="*/ 72006 h 695"/>
              <a:gd name="T8" fmla="*/ 103143 w 1173"/>
              <a:gd name="T9" fmla="*/ 88224 h 695"/>
              <a:gd name="T10" fmla="*/ 151653 w 1173"/>
              <a:gd name="T11" fmla="*/ 88548 h 695"/>
              <a:gd name="T12" fmla="*/ 214763 w 1173"/>
              <a:gd name="T13" fmla="*/ 66492 h 695"/>
              <a:gd name="T14" fmla="*/ 297183 w 1173"/>
              <a:gd name="T15" fmla="*/ 73952 h 695"/>
              <a:gd name="T16" fmla="*/ 215705 w 1173"/>
              <a:gd name="T17" fmla="*/ 116767 h 695"/>
              <a:gd name="T18" fmla="*/ 98433 w 1173"/>
              <a:gd name="T19" fmla="*/ 95035 h 695"/>
              <a:gd name="T20" fmla="*/ 97962 w 1173"/>
              <a:gd name="T21" fmla="*/ 112226 h 695"/>
              <a:gd name="T22" fmla="*/ 187918 w 1173"/>
              <a:gd name="T23" fmla="*/ 139796 h 695"/>
              <a:gd name="T24" fmla="*/ 122453 w 1173"/>
              <a:gd name="T25" fmla="*/ 140769 h 695"/>
              <a:gd name="T26" fmla="*/ 110678 w 1173"/>
              <a:gd name="T27" fmla="*/ 159257 h 695"/>
              <a:gd name="T28" fmla="*/ 133285 w 1173"/>
              <a:gd name="T29" fmla="*/ 151148 h 695"/>
              <a:gd name="T30" fmla="*/ 112562 w 1173"/>
              <a:gd name="T31" fmla="*/ 171907 h 695"/>
              <a:gd name="T32" fmla="*/ 128575 w 1173"/>
              <a:gd name="T33" fmla="*/ 184232 h 695"/>
              <a:gd name="T34" fmla="*/ 135169 w 1173"/>
              <a:gd name="T35" fmla="*/ 191368 h 695"/>
              <a:gd name="T36" fmla="*/ 93723 w 1173"/>
              <a:gd name="T37" fmla="*/ 195260 h 695"/>
              <a:gd name="T38" fmla="*/ 60755 w 1173"/>
              <a:gd name="T39" fmla="*/ 206613 h 695"/>
              <a:gd name="T40" fmla="*/ 117272 w 1173"/>
              <a:gd name="T41" fmla="*/ 223803 h 695"/>
              <a:gd name="T42" fmla="*/ 154479 w 1173"/>
              <a:gd name="T43" fmla="*/ 216667 h 695"/>
              <a:gd name="T44" fmla="*/ 174731 w 1173"/>
              <a:gd name="T45" fmla="*/ 216343 h 695"/>
              <a:gd name="T46" fmla="*/ 196866 w 1173"/>
              <a:gd name="T47" fmla="*/ 225425 h 695"/>
              <a:gd name="T48" fmla="*/ 230305 w 1173"/>
              <a:gd name="T49" fmla="*/ 206613 h 695"/>
              <a:gd name="T50" fmla="*/ 247731 w 1173"/>
              <a:gd name="T51" fmla="*/ 190719 h 695"/>
              <a:gd name="T52" fmla="*/ 287293 w 1173"/>
              <a:gd name="T53" fmla="*/ 171907 h 695"/>
              <a:gd name="T54" fmla="*/ 304719 w 1173"/>
              <a:gd name="T55" fmla="*/ 162176 h 695"/>
              <a:gd name="T56" fmla="*/ 307545 w 1173"/>
              <a:gd name="T57" fmla="*/ 144013 h 695"/>
              <a:gd name="T58" fmla="*/ 254796 w 1173"/>
              <a:gd name="T59" fmla="*/ 134282 h 695"/>
              <a:gd name="T60" fmla="*/ 254796 w 1173"/>
              <a:gd name="T61" fmla="*/ 129741 h 695"/>
              <a:gd name="T62" fmla="*/ 364532 w 1173"/>
              <a:gd name="T63" fmla="*/ 116767 h 695"/>
              <a:gd name="T64" fmla="*/ 388552 w 1173"/>
              <a:gd name="T65" fmla="*/ 102495 h 695"/>
              <a:gd name="T66" fmla="*/ 494520 w 1173"/>
              <a:gd name="T67" fmla="*/ 57735 h 695"/>
              <a:gd name="T68" fmla="*/ 413984 w 1173"/>
              <a:gd name="T69" fmla="*/ 57086 h 695"/>
              <a:gd name="T70" fmla="*/ 552450 w 1173"/>
              <a:gd name="T71" fmla="*/ 34706 h 695"/>
              <a:gd name="T72" fmla="*/ 509592 w 1173"/>
              <a:gd name="T73" fmla="*/ 9082 h 695"/>
              <a:gd name="T74" fmla="*/ 329209 w 1173"/>
              <a:gd name="T75" fmla="*/ 0 h 695"/>
              <a:gd name="T76" fmla="*/ 304719 w 1173"/>
              <a:gd name="T77" fmla="*/ 4217 h 695"/>
              <a:gd name="T78" fmla="*/ 274106 w 1173"/>
              <a:gd name="T79" fmla="*/ 25299 h 695"/>
              <a:gd name="T80" fmla="*/ 212408 w 1173"/>
              <a:gd name="T81" fmla="*/ 14272 h 695"/>
              <a:gd name="T82" fmla="*/ 161543 w 1173"/>
              <a:gd name="T83" fmla="*/ 16218 h 695"/>
              <a:gd name="T84" fmla="*/ 193569 w 1173"/>
              <a:gd name="T85" fmla="*/ 39895 h 695"/>
              <a:gd name="T86" fmla="*/ 119627 w 1173"/>
              <a:gd name="T87" fmla="*/ 40868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73"/>
              <a:gd name="T133" fmla="*/ 0 h 695"/>
              <a:gd name="T134" fmla="*/ 1173 w 1173"/>
              <a:gd name="T135" fmla="*/ 695 h 6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73" h="695">
                <a:moveTo>
                  <a:pt x="0" y="165"/>
                </a:moveTo>
                <a:lnTo>
                  <a:pt x="104" y="165"/>
                </a:lnTo>
                <a:lnTo>
                  <a:pt x="67" y="189"/>
                </a:lnTo>
                <a:lnTo>
                  <a:pt x="211" y="170"/>
                </a:lnTo>
                <a:lnTo>
                  <a:pt x="87" y="189"/>
                </a:lnTo>
                <a:lnTo>
                  <a:pt x="126" y="201"/>
                </a:lnTo>
                <a:lnTo>
                  <a:pt x="84" y="204"/>
                </a:lnTo>
                <a:lnTo>
                  <a:pt x="102" y="223"/>
                </a:lnTo>
                <a:lnTo>
                  <a:pt x="287" y="195"/>
                </a:lnTo>
                <a:lnTo>
                  <a:pt x="104" y="238"/>
                </a:lnTo>
                <a:lnTo>
                  <a:pt x="183" y="272"/>
                </a:lnTo>
                <a:lnTo>
                  <a:pt x="255" y="222"/>
                </a:lnTo>
                <a:lnTo>
                  <a:pt x="379" y="214"/>
                </a:lnTo>
                <a:lnTo>
                  <a:pt x="249" y="232"/>
                </a:lnTo>
                <a:lnTo>
                  <a:pt x="219" y="272"/>
                </a:lnTo>
                <a:lnTo>
                  <a:pt x="294" y="276"/>
                </a:lnTo>
                <a:lnTo>
                  <a:pt x="379" y="237"/>
                </a:lnTo>
                <a:lnTo>
                  <a:pt x="322" y="273"/>
                </a:lnTo>
                <a:lnTo>
                  <a:pt x="379" y="273"/>
                </a:lnTo>
                <a:lnTo>
                  <a:pt x="467" y="246"/>
                </a:lnTo>
                <a:lnTo>
                  <a:pt x="456" y="205"/>
                </a:lnTo>
                <a:lnTo>
                  <a:pt x="551" y="176"/>
                </a:lnTo>
                <a:lnTo>
                  <a:pt x="481" y="241"/>
                </a:lnTo>
                <a:lnTo>
                  <a:pt x="631" y="228"/>
                </a:lnTo>
                <a:lnTo>
                  <a:pt x="328" y="293"/>
                </a:lnTo>
                <a:lnTo>
                  <a:pt x="396" y="360"/>
                </a:lnTo>
                <a:lnTo>
                  <a:pt x="458" y="360"/>
                </a:lnTo>
                <a:lnTo>
                  <a:pt x="427" y="373"/>
                </a:lnTo>
                <a:lnTo>
                  <a:pt x="307" y="304"/>
                </a:lnTo>
                <a:lnTo>
                  <a:pt x="209" y="293"/>
                </a:lnTo>
                <a:lnTo>
                  <a:pt x="207" y="322"/>
                </a:lnTo>
                <a:lnTo>
                  <a:pt x="253" y="337"/>
                </a:lnTo>
                <a:lnTo>
                  <a:pt x="208" y="346"/>
                </a:lnTo>
                <a:lnTo>
                  <a:pt x="328" y="423"/>
                </a:lnTo>
                <a:lnTo>
                  <a:pt x="279" y="426"/>
                </a:lnTo>
                <a:lnTo>
                  <a:pt x="399" y="431"/>
                </a:lnTo>
                <a:lnTo>
                  <a:pt x="332" y="448"/>
                </a:lnTo>
                <a:lnTo>
                  <a:pt x="368" y="473"/>
                </a:lnTo>
                <a:lnTo>
                  <a:pt x="260" y="434"/>
                </a:lnTo>
                <a:lnTo>
                  <a:pt x="198" y="450"/>
                </a:lnTo>
                <a:lnTo>
                  <a:pt x="172" y="512"/>
                </a:lnTo>
                <a:lnTo>
                  <a:pt x="235" y="491"/>
                </a:lnTo>
                <a:lnTo>
                  <a:pt x="222" y="514"/>
                </a:lnTo>
                <a:lnTo>
                  <a:pt x="245" y="514"/>
                </a:lnTo>
                <a:lnTo>
                  <a:pt x="283" y="466"/>
                </a:lnTo>
                <a:lnTo>
                  <a:pt x="269" y="506"/>
                </a:lnTo>
                <a:lnTo>
                  <a:pt x="304" y="511"/>
                </a:lnTo>
                <a:lnTo>
                  <a:pt x="239" y="530"/>
                </a:lnTo>
                <a:lnTo>
                  <a:pt x="279" y="531"/>
                </a:lnTo>
                <a:lnTo>
                  <a:pt x="245" y="542"/>
                </a:lnTo>
                <a:lnTo>
                  <a:pt x="273" y="568"/>
                </a:lnTo>
                <a:lnTo>
                  <a:pt x="322" y="568"/>
                </a:lnTo>
                <a:lnTo>
                  <a:pt x="368" y="521"/>
                </a:lnTo>
                <a:lnTo>
                  <a:pt x="287" y="590"/>
                </a:lnTo>
                <a:lnTo>
                  <a:pt x="208" y="535"/>
                </a:lnTo>
                <a:lnTo>
                  <a:pt x="143" y="545"/>
                </a:lnTo>
                <a:lnTo>
                  <a:pt x="199" y="602"/>
                </a:lnTo>
                <a:lnTo>
                  <a:pt x="102" y="632"/>
                </a:lnTo>
                <a:lnTo>
                  <a:pt x="112" y="673"/>
                </a:lnTo>
                <a:lnTo>
                  <a:pt x="129" y="637"/>
                </a:lnTo>
                <a:lnTo>
                  <a:pt x="134" y="673"/>
                </a:lnTo>
                <a:lnTo>
                  <a:pt x="200" y="656"/>
                </a:lnTo>
                <a:lnTo>
                  <a:pt x="249" y="690"/>
                </a:lnTo>
                <a:lnTo>
                  <a:pt x="284" y="687"/>
                </a:lnTo>
                <a:lnTo>
                  <a:pt x="259" y="660"/>
                </a:lnTo>
                <a:lnTo>
                  <a:pt x="328" y="668"/>
                </a:lnTo>
                <a:lnTo>
                  <a:pt x="322" y="642"/>
                </a:lnTo>
                <a:lnTo>
                  <a:pt x="352" y="673"/>
                </a:lnTo>
                <a:lnTo>
                  <a:pt x="371" y="667"/>
                </a:lnTo>
                <a:lnTo>
                  <a:pt x="360" y="648"/>
                </a:lnTo>
                <a:lnTo>
                  <a:pt x="417" y="667"/>
                </a:lnTo>
                <a:lnTo>
                  <a:pt x="418" y="695"/>
                </a:lnTo>
                <a:lnTo>
                  <a:pt x="517" y="667"/>
                </a:lnTo>
                <a:lnTo>
                  <a:pt x="536" y="627"/>
                </a:lnTo>
                <a:lnTo>
                  <a:pt x="489" y="637"/>
                </a:lnTo>
                <a:lnTo>
                  <a:pt x="489" y="598"/>
                </a:lnTo>
                <a:lnTo>
                  <a:pt x="379" y="596"/>
                </a:lnTo>
                <a:lnTo>
                  <a:pt x="526" y="588"/>
                </a:lnTo>
                <a:lnTo>
                  <a:pt x="549" y="560"/>
                </a:lnTo>
                <a:lnTo>
                  <a:pt x="526" y="526"/>
                </a:lnTo>
                <a:lnTo>
                  <a:pt x="610" y="530"/>
                </a:lnTo>
                <a:lnTo>
                  <a:pt x="628" y="514"/>
                </a:lnTo>
                <a:lnTo>
                  <a:pt x="571" y="506"/>
                </a:lnTo>
                <a:lnTo>
                  <a:pt x="647" y="500"/>
                </a:lnTo>
                <a:lnTo>
                  <a:pt x="597" y="477"/>
                </a:lnTo>
                <a:lnTo>
                  <a:pt x="656" y="462"/>
                </a:lnTo>
                <a:lnTo>
                  <a:pt x="653" y="444"/>
                </a:lnTo>
                <a:lnTo>
                  <a:pt x="543" y="434"/>
                </a:lnTo>
                <a:lnTo>
                  <a:pt x="605" y="418"/>
                </a:lnTo>
                <a:lnTo>
                  <a:pt x="541" y="414"/>
                </a:lnTo>
                <a:lnTo>
                  <a:pt x="656" y="426"/>
                </a:lnTo>
                <a:lnTo>
                  <a:pt x="660" y="407"/>
                </a:lnTo>
                <a:lnTo>
                  <a:pt x="541" y="400"/>
                </a:lnTo>
                <a:lnTo>
                  <a:pt x="700" y="373"/>
                </a:lnTo>
                <a:lnTo>
                  <a:pt x="654" y="349"/>
                </a:lnTo>
                <a:lnTo>
                  <a:pt x="774" y="360"/>
                </a:lnTo>
                <a:lnTo>
                  <a:pt x="808" y="322"/>
                </a:lnTo>
                <a:lnTo>
                  <a:pt x="751" y="319"/>
                </a:lnTo>
                <a:lnTo>
                  <a:pt x="825" y="316"/>
                </a:lnTo>
                <a:lnTo>
                  <a:pt x="817" y="287"/>
                </a:lnTo>
                <a:lnTo>
                  <a:pt x="853" y="293"/>
                </a:lnTo>
                <a:lnTo>
                  <a:pt x="1050" y="178"/>
                </a:lnTo>
                <a:lnTo>
                  <a:pt x="833" y="220"/>
                </a:lnTo>
                <a:lnTo>
                  <a:pt x="952" y="170"/>
                </a:lnTo>
                <a:lnTo>
                  <a:pt x="879" y="176"/>
                </a:lnTo>
                <a:lnTo>
                  <a:pt x="863" y="153"/>
                </a:lnTo>
                <a:lnTo>
                  <a:pt x="998" y="165"/>
                </a:lnTo>
                <a:lnTo>
                  <a:pt x="1173" y="107"/>
                </a:lnTo>
                <a:lnTo>
                  <a:pt x="1171" y="78"/>
                </a:lnTo>
                <a:lnTo>
                  <a:pt x="1099" y="78"/>
                </a:lnTo>
                <a:lnTo>
                  <a:pt x="1082" y="28"/>
                </a:lnTo>
                <a:lnTo>
                  <a:pt x="879" y="51"/>
                </a:lnTo>
                <a:lnTo>
                  <a:pt x="964" y="19"/>
                </a:lnTo>
                <a:lnTo>
                  <a:pt x="699" y="0"/>
                </a:lnTo>
                <a:lnTo>
                  <a:pt x="677" y="24"/>
                </a:lnTo>
                <a:lnTo>
                  <a:pt x="698" y="36"/>
                </a:lnTo>
                <a:lnTo>
                  <a:pt x="647" y="13"/>
                </a:lnTo>
                <a:lnTo>
                  <a:pt x="528" y="15"/>
                </a:lnTo>
                <a:lnTo>
                  <a:pt x="613" y="62"/>
                </a:lnTo>
                <a:lnTo>
                  <a:pt x="582" y="78"/>
                </a:lnTo>
                <a:lnTo>
                  <a:pt x="541" y="27"/>
                </a:lnTo>
                <a:lnTo>
                  <a:pt x="430" y="23"/>
                </a:lnTo>
                <a:lnTo>
                  <a:pt x="451" y="44"/>
                </a:lnTo>
                <a:lnTo>
                  <a:pt x="369" y="36"/>
                </a:lnTo>
                <a:lnTo>
                  <a:pt x="411" y="70"/>
                </a:lnTo>
                <a:lnTo>
                  <a:pt x="343" y="50"/>
                </a:lnTo>
                <a:lnTo>
                  <a:pt x="366" y="70"/>
                </a:lnTo>
                <a:lnTo>
                  <a:pt x="326" y="78"/>
                </a:lnTo>
                <a:lnTo>
                  <a:pt x="411" y="123"/>
                </a:lnTo>
                <a:lnTo>
                  <a:pt x="227" y="72"/>
                </a:lnTo>
                <a:lnTo>
                  <a:pt x="182" y="108"/>
                </a:lnTo>
                <a:lnTo>
                  <a:pt x="254" y="126"/>
                </a:lnTo>
                <a:lnTo>
                  <a:pt x="134" y="112"/>
                </a:lnTo>
                <a:lnTo>
                  <a:pt x="0" y="16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56" name="Freeform 272"/>
          <p:cNvSpPr>
            <a:spLocks/>
          </p:cNvSpPr>
          <p:nvPr/>
        </p:nvSpPr>
        <p:spPr bwMode="auto">
          <a:xfrm>
            <a:off x="6442075" y="1762125"/>
            <a:ext cx="519113" cy="293688"/>
          </a:xfrm>
          <a:custGeom>
            <a:avLst/>
            <a:gdLst>
              <a:gd name="T0" fmla="*/ 4271 w 1094"/>
              <a:gd name="T1" fmla="*/ 33536 h 902"/>
              <a:gd name="T2" fmla="*/ 61686 w 1094"/>
              <a:gd name="T3" fmla="*/ 0 h 902"/>
              <a:gd name="T4" fmla="*/ 59314 w 1094"/>
              <a:gd name="T5" fmla="*/ 33536 h 902"/>
              <a:gd name="T6" fmla="*/ 90631 w 1094"/>
              <a:gd name="T7" fmla="*/ 69026 h 902"/>
              <a:gd name="T8" fmla="*/ 92529 w 1094"/>
              <a:gd name="T9" fmla="*/ 74887 h 902"/>
              <a:gd name="T10" fmla="*/ 73549 w 1094"/>
              <a:gd name="T11" fmla="*/ 50793 h 902"/>
              <a:gd name="T12" fmla="*/ 78769 w 1094"/>
              <a:gd name="T13" fmla="*/ 25397 h 902"/>
              <a:gd name="T14" fmla="*/ 80667 w 1094"/>
              <a:gd name="T15" fmla="*/ 22141 h 902"/>
              <a:gd name="T16" fmla="*/ 90157 w 1094"/>
              <a:gd name="T17" fmla="*/ 13675 h 902"/>
              <a:gd name="T18" fmla="*/ 132388 w 1094"/>
              <a:gd name="T19" fmla="*/ 4558 h 902"/>
              <a:gd name="T20" fmla="*/ 154690 w 1094"/>
              <a:gd name="T21" fmla="*/ 16605 h 902"/>
              <a:gd name="T22" fmla="*/ 165129 w 1094"/>
              <a:gd name="T23" fmla="*/ 51444 h 902"/>
              <a:gd name="T24" fmla="*/ 196447 w 1094"/>
              <a:gd name="T25" fmla="*/ 43630 h 902"/>
              <a:gd name="T26" fmla="*/ 267623 w 1094"/>
              <a:gd name="T27" fmla="*/ 37444 h 902"/>
              <a:gd name="T28" fmla="*/ 272843 w 1094"/>
              <a:gd name="T29" fmla="*/ 59910 h 902"/>
              <a:gd name="T30" fmla="*/ 291349 w 1094"/>
              <a:gd name="T31" fmla="*/ 64794 h 902"/>
              <a:gd name="T32" fmla="*/ 318396 w 1094"/>
              <a:gd name="T33" fmla="*/ 58607 h 902"/>
              <a:gd name="T34" fmla="*/ 343545 w 1094"/>
              <a:gd name="T35" fmla="*/ 72282 h 902"/>
              <a:gd name="T36" fmla="*/ 352086 w 1094"/>
              <a:gd name="T37" fmla="*/ 74887 h 902"/>
              <a:gd name="T38" fmla="*/ 366321 w 1094"/>
              <a:gd name="T39" fmla="*/ 80097 h 902"/>
              <a:gd name="T40" fmla="*/ 391945 w 1094"/>
              <a:gd name="T41" fmla="*/ 87260 h 902"/>
              <a:gd name="T42" fmla="*/ 389097 w 1094"/>
              <a:gd name="T43" fmla="*/ 97353 h 902"/>
              <a:gd name="T44" fmla="*/ 397639 w 1094"/>
              <a:gd name="T45" fmla="*/ 94749 h 902"/>
              <a:gd name="T46" fmla="*/ 384352 w 1094"/>
              <a:gd name="T47" fmla="*/ 113308 h 902"/>
              <a:gd name="T48" fmla="*/ 391470 w 1094"/>
              <a:gd name="T49" fmla="*/ 123401 h 902"/>
              <a:gd name="T50" fmla="*/ 393368 w 1094"/>
              <a:gd name="T51" fmla="*/ 136425 h 902"/>
              <a:gd name="T52" fmla="*/ 459325 w 1094"/>
              <a:gd name="T53" fmla="*/ 151077 h 902"/>
              <a:gd name="T54" fmla="*/ 489219 w 1094"/>
              <a:gd name="T55" fmla="*/ 170287 h 902"/>
              <a:gd name="T56" fmla="*/ 519113 w 1094"/>
              <a:gd name="T57" fmla="*/ 183962 h 902"/>
              <a:gd name="T58" fmla="*/ 499658 w 1094"/>
              <a:gd name="T59" fmla="*/ 193404 h 902"/>
              <a:gd name="T60" fmla="*/ 499184 w 1094"/>
              <a:gd name="T61" fmla="*/ 210661 h 902"/>
              <a:gd name="T62" fmla="*/ 480678 w 1094"/>
              <a:gd name="T63" fmla="*/ 226941 h 902"/>
              <a:gd name="T64" fmla="*/ 399537 w 1094"/>
              <a:gd name="T65" fmla="*/ 191451 h 902"/>
              <a:gd name="T66" fmla="*/ 402858 w 1094"/>
              <a:gd name="T67" fmla="*/ 210661 h 902"/>
              <a:gd name="T68" fmla="*/ 424686 w 1094"/>
              <a:gd name="T69" fmla="*/ 228894 h 902"/>
              <a:gd name="T70" fmla="*/ 450784 w 1094"/>
              <a:gd name="T71" fmla="*/ 244523 h 902"/>
              <a:gd name="T72" fmla="*/ 459799 w 1094"/>
              <a:gd name="T73" fmla="*/ 279362 h 902"/>
              <a:gd name="T74" fmla="*/ 434650 w 1094"/>
              <a:gd name="T75" fmla="*/ 293688 h 902"/>
              <a:gd name="T76" fmla="*/ 327886 w 1094"/>
              <a:gd name="T77" fmla="*/ 256896 h 902"/>
              <a:gd name="T78" fmla="*/ 310329 w 1094"/>
              <a:gd name="T79" fmla="*/ 248104 h 902"/>
              <a:gd name="T80" fmla="*/ 277113 w 1094"/>
              <a:gd name="T81" fmla="*/ 226941 h 902"/>
              <a:gd name="T82" fmla="*/ 262404 w 1094"/>
              <a:gd name="T83" fmla="*/ 232150 h 902"/>
              <a:gd name="T84" fmla="*/ 216851 w 1094"/>
              <a:gd name="T85" fmla="*/ 232150 h 902"/>
              <a:gd name="T86" fmla="*/ 298941 w 1094"/>
              <a:gd name="T87" fmla="*/ 213917 h 902"/>
              <a:gd name="T88" fmla="*/ 321243 w 1094"/>
              <a:gd name="T89" fmla="*/ 170287 h 902"/>
              <a:gd name="T90" fmla="*/ 274266 w 1094"/>
              <a:gd name="T91" fmla="*/ 132518 h 902"/>
              <a:gd name="T92" fmla="*/ 243423 w 1094"/>
              <a:gd name="T93" fmla="*/ 136099 h 902"/>
              <a:gd name="T94" fmla="*/ 258133 w 1094"/>
              <a:gd name="T95" fmla="*/ 120796 h 902"/>
              <a:gd name="T96" fmla="*/ 225866 w 1094"/>
              <a:gd name="T97" fmla="*/ 97028 h 902"/>
              <a:gd name="T98" fmla="*/ 203090 w 1094"/>
              <a:gd name="T99" fmla="*/ 105819 h 902"/>
              <a:gd name="T100" fmla="*/ 166078 w 1094"/>
              <a:gd name="T101" fmla="*/ 108749 h 902"/>
              <a:gd name="T102" fmla="*/ 10439 w 1094"/>
              <a:gd name="T103" fmla="*/ 74887 h 902"/>
              <a:gd name="T104" fmla="*/ 0 w 1094"/>
              <a:gd name="T105" fmla="*/ 65770 h 9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4"/>
              <a:gd name="T160" fmla="*/ 0 h 902"/>
              <a:gd name="T161" fmla="*/ 1094 w 1094"/>
              <a:gd name="T162" fmla="*/ 902 h 9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4" h="902">
                <a:moveTo>
                  <a:pt x="0" y="202"/>
                </a:moveTo>
                <a:lnTo>
                  <a:pt x="9" y="103"/>
                </a:lnTo>
                <a:lnTo>
                  <a:pt x="54" y="31"/>
                </a:lnTo>
                <a:lnTo>
                  <a:pt x="130" y="0"/>
                </a:lnTo>
                <a:lnTo>
                  <a:pt x="191" y="14"/>
                </a:lnTo>
                <a:lnTo>
                  <a:pt x="125" y="103"/>
                </a:lnTo>
                <a:lnTo>
                  <a:pt x="144" y="158"/>
                </a:lnTo>
                <a:lnTo>
                  <a:pt x="191" y="212"/>
                </a:lnTo>
                <a:lnTo>
                  <a:pt x="130" y="231"/>
                </a:lnTo>
                <a:lnTo>
                  <a:pt x="195" y="230"/>
                </a:lnTo>
                <a:lnTo>
                  <a:pt x="204" y="184"/>
                </a:lnTo>
                <a:lnTo>
                  <a:pt x="155" y="156"/>
                </a:lnTo>
                <a:lnTo>
                  <a:pt x="195" y="123"/>
                </a:lnTo>
                <a:lnTo>
                  <a:pt x="166" y="78"/>
                </a:lnTo>
                <a:lnTo>
                  <a:pt x="229" y="89"/>
                </a:lnTo>
                <a:lnTo>
                  <a:pt x="170" y="68"/>
                </a:lnTo>
                <a:lnTo>
                  <a:pt x="236" y="73"/>
                </a:lnTo>
                <a:lnTo>
                  <a:pt x="190" y="42"/>
                </a:lnTo>
                <a:lnTo>
                  <a:pt x="242" y="43"/>
                </a:lnTo>
                <a:lnTo>
                  <a:pt x="279" y="14"/>
                </a:lnTo>
                <a:lnTo>
                  <a:pt x="324" y="11"/>
                </a:lnTo>
                <a:lnTo>
                  <a:pt x="326" y="51"/>
                </a:lnTo>
                <a:lnTo>
                  <a:pt x="358" y="68"/>
                </a:lnTo>
                <a:lnTo>
                  <a:pt x="348" y="158"/>
                </a:lnTo>
                <a:lnTo>
                  <a:pt x="392" y="115"/>
                </a:lnTo>
                <a:lnTo>
                  <a:pt x="414" y="134"/>
                </a:lnTo>
                <a:lnTo>
                  <a:pt x="476" y="91"/>
                </a:lnTo>
                <a:lnTo>
                  <a:pt x="564" y="115"/>
                </a:lnTo>
                <a:lnTo>
                  <a:pt x="603" y="158"/>
                </a:lnTo>
                <a:lnTo>
                  <a:pt x="575" y="184"/>
                </a:lnTo>
                <a:lnTo>
                  <a:pt x="630" y="173"/>
                </a:lnTo>
                <a:lnTo>
                  <a:pt x="614" y="199"/>
                </a:lnTo>
                <a:lnTo>
                  <a:pt x="646" y="212"/>
                </a:lnTo>
                <a:lnTo>
                  <a:pt x="671" y="180"/>
                </a:lnTo>
                <a:lnTo>
                  <a:pt x="711" y="196"/>
                </a:lnTo>
                <a:lnTo>
                  <a:pt x="724" y="222"/>
                </a:lnTo>
                <a:lnTo>
                  <a:pt x="690" y="230"/>
                </a:lnTo>
                <a:lnTo>
                  <a:pt x="742" y="230"/>
                </a:lnTo>
                <a:lnTo>
                  <a:pt x="733" y="265"/>
                </a:lnTo>
                <a:lnTo>
                  <a:pt x="772" y="246"/>
                </a:lnTo>
                <a:lnTo>
                  <a:pt x="748" y="276"/>
                </a:lnTo>
                <a:lnTo>
                  <a:pt x="826" y="268"/>
                </a:lnTo>
                <a:lnTo>
                  <a:pt x="782" y="299"/>
                </a:lnTo>
                <a:lnTo>
                  <a:pt x="820" y="299"/>
                </a:lnTo>
                <a:lnTo>
                  <a:pt x="804" y="321"/>
                </a:lnTo>
                <a:lnTo>
                  <a:pt x="838" y="291"/>
                </a:lnTo>
                <a:lnTo>
                  <a:pt x="874" y="322"/>
                </a:lnTo>
                <a:lnTo>
                  <a:pt x="810" y="348"/>
                </a:lnTo>
                <a:lnTo>
                  <a:pt x="900" y="371"/>
                </a:lnTo>
                <a:lnTo>
                  <a:pt x="825" y="379"/>
                </a:lnTo>
                <a:lnTo>
                  <a:pt x="853" y="391"/>
                </a:lnTo>
                <a:lnTo>
                  <a:pt x="829" y="419"/>
                </a:lnTo>
                <a:lnTo>
                  <a:pt x="921" y="473"/>
                </a:lnTo>
                <a:lnTo>
                  <a:pt x="968" y="464"/>
                </a:lnTo>
                <a:lnTo>
                  <a:pt x="986" y="529"/>
                </a:lnTo>
                <a:lnTo>
                  <a:pt x="1031" y="523"/>
                </a:lnTo>
                <a:lnTo>
                  <a:pt x="1029" y="551"/>
                </a:lnTo>
                <a:lnTo>
                  <a:pt x="1094" y="565"/>
                </a:lnTo>
                <a:lnTo>
                  <a:pt x="1086" y="599"/>
                </a:lnTo>
                <a:lnTo>
                  <a:pt x="1053" y="594"/>
                </a:lnTo>
                <a:lnTo>
                  <a:pt x="1068" y="614"/>
                </a:lnTo>
                <a:lnTo>
                  <a:pt x="1052" y="647"/>
                </a:lnTo>
                <a:lnTo>
                  <a:pt x="1020" y="632"/>
                </a:lnTo>
                <a:lnTo>
                  <a:pt x="1013" y="697"/>
                </a:lnTo>
                <a:lnTo>
                  <a:pt x="888" y="578"/>
                </a:lnTo>
                <a:lnTo>
                  <a:pt x="842" y="588"/>
                </a:lnTo>
                <a:lnTo>
                  <a:pt x="874" y="618"/>
                </a:lnTo>
                <a:lnTo>
                  <a:pt x="849" y="647"/>
                </a:lnTo>
                <a:lnTo>
                  <a:pt x="868" y="645"/>
                </a:lnTo>
                <a:lnTo>
                  <a:pt x="895" y="703"/>
                </a:lnTo>
                <a:lnTo>
                  <a:pt x="956" y="717"/>
                </a:lnTo>
                <a:lnTo>
                  <a:pt x="950" y="751"/>
                </a:lnTo>
                <a:lnTo>
                  <a:pt x="983" y="778"/>
                </a:lnTo>
                <a:lnTo>
                  <a:pt x="969" y="858"/>
                </a:lnTo>
                <a:lnTo>
                  <a:pt x="810" y="775"/>
                </a:lnTo>
                <a:lnTo>
                  <a:pt x="916" y="902"/>
                </a:lnTo>
                <a:lnTo>
                  <a:pt x="719" y="832"/>
                </a:lnTo>
                <a:lnTo>
                  <a:pt x="691" y="789"/>
                </a:lnTo>
                <a:lnTo>
                  <a:pt x="718" y="785"/>
                </a:lnTo>
                <a:lnTo>
                  <a:pt x="654" y="762"/>
                </a:lnTo>
                <a:lnTo>
                  <a:pt x="635" y="713"/>
                </a:lnTo>
                <a:lnTo>
                  <a:pt x="584" y="697"/>
                </a:lnTo>
                <a:lnTo>
                  <a:pt x="581" y="729"/>
                </a:lnTo>
                <a:lnTo>
                  <a:pt x="553" y="713"/>
                </a:lnTo>
                <a:lnTo>
                  <a:pt x="512" y="744"/>
                </a:lnTo>
                <a:lnTo>
                  <a:pt x="457" y="713"/>
                </a:lnTo>
                <a:lnTo>
                  <a:pt x="483" y="657"/>
                </a:lnTo>
                <a:lnTo>
                  <a:pt x="630" y="657"/>
                </a:lnTo>
                <a:lnTo>
                  <a:pt x="594" y="602"/>
                </a:lnTo>
                <a:lnTo>
                  <a:pt x="677" y="523"/>
                </a:lnTo>
                <a:lnTo>
                  <a:pt x="619" y="417"/>
                </a:lnTo>
                <a:lnTo>
                  <a:pt x="578" y="407"/>
                </a:lnTo>
                <a:lnTo>
                  <a:pt x="602" y="391"/>
                </a:lnTo>
                <a:lnTo>
                  <a:pt x="513" y="418"/>
                </a:lnTo>
                <a:lnTo>
                  <a:pt x="512" y="388"/>
                </a:lnTo>
                <a:lnTo>
                  <a:pt x="544" y="371"/>
                </a:lnTo>
                <a:lnTo>
                  <a:pt x="477" y="329"/>
                </a:lnTo>
                <a:lnTo>
                  <a:pt x="476" y="298"/>
                </a:lnTo>
                <a:lnTo>
                  <a:pt x="412" y="280"/>
                </a:lnTo>
                <a:lnTo>
                  <a:pt x="428" y="325"/>
                </a:lnTo>
                <a:lnTo>
                  <a:pt x="321" y="308"/>
                </a:lnTo>
                <a:lnTo>
                  <a:pt x="350" y="334"/>
                </a:lnTo>
                <a:lnTo>
                  <a:pt x="71" y="289"/>
                </a:lnTo>
                <a:lnTo>
                  <a:pt x="22" y="230"/>
                </a:lnTo>
                <a:lnTo>
                  <a:pt x="111" y="233"/>
                </a:lnTo>
                <a:lnTo>
                  <a:pt x="0" y="202"/>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57" name="Freeform 273"/>
          <p:cNvSpPr>
            <a:spLocks/>
          </p:cNvSpPr>
          <p:nvPr/>
        </p:nvSpPr>
        <p:spPr bwMode="auto">
          <a:xfrm>
            <a:off x="6496050" y="1965325"/>
            <a:ext cx="119063" cy="63500"/>
          </a:xfrm>
          <a:custGeom>
            <a:avLst/>
            <a:gdLst>
              <a:gd name="T0" fmla="*/ 0 w 254"/>
              <a:gd name="T1" fmla="*/ 51896 h 197"/>
              <a:gd name="T2" fmla="*/ 16875 w 254"/>
              <a:gd name="T3" fmla="*/ 39647 h 197"/>
              <a:gd name="T4" fmla="*/ 27656 w 254"/>
              <a:gd name="T5" fmla="*/ 0 h 197"/>
              <a:gd name="T6" fmla="*/ 37500 w 254"/>
              <a:gd name="T7" fmla="*/ 14505 h 197"/>
              <a:gd name="T8" fmla="*/ 65625 w 254"/>
              <a:gd name="T9" fmla="*/ 17728 h 197"/>
              <a:gd name="T10" fmla="*/ 119063 w 254"/>
              <a:gd name="T11" fmla="*/ 46739 h 197"/>
              <a:gd name="T12" fmla="*/ 112032 w 254"/>
              <a:gd name="T13" fmla="*/ 56731 h 197"/>
              <a:gd name="T14" fmla="*/ 63750 w 254"/>
              <a:gd name="T15" fmla="*/ 43193 h 197"/>
              <a:gd name="T16" fmla="*/ 34219 w 254"/>
              <a:gd name="T17" fmla="*/ 63500 h 197"/>
              <a:gd name="T18" fmla="*/ 26719 w 254"/>
              <a:gd name="T19" fmla="*/ 46739 h 197"/>
              <a:gd name="T20" fmla="*/ 0 w 254"/>
              <a:gd name="T21" fmla="*/ 51896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4"/>
              <a:gd name="T34" fmla="*/ 0 h 197"/>
              <a:gd name="T35" fmla="*/ 254 w 254"/>
              <a:gd name="T36" fmla="*/ 197 h 1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4" h="197">
                <a:moveTo>
                  <a:pt x="0" y="161"/>
                </a:moveTo>
                <a:lnTo>
                  <a:pt x="36" y="123"/>
                </a:lnTo>
                <a:lnTo>
                  <a:pt x="59" y="0"/>
                </a:lnTo>
                <a:lnTo>
                  <a:pt x="80" y="45"/>
                </a:lnTo>
                <a:lnTo>
                  <a:pt x="140" y="55"/>
                </a:lnTo>
                <a:lnTo>
                  <a:pt x="254" y="145"/>
                </a:lnTo>
                <a:lnTo>
                  <a:pt x="239" y="176"/>
                </a:lnTo>
                <a:lnTo>
                  <a:pt x="136" y="134"/>
                </a:lnTo>
                <a:lnTo>
                  <a:pt x="73" y="197"/>
                </a:lnTo>
                <a:lnTo>
                  <a:pt x="57" y="145"/>
                </a:lnTo>
                <a:lnTo>
                  <a:pt x="0" y="161"/>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58" name="Freeform 274"/>
          <p:cNvSpPr>
            <a:spLocks/>
          </p:cNvSpPr>
          <p:nvPr/>
        </p:nvSpPr>
        <p:spPr bwMode="auto">
          <a:xfrm>
            <a:off x="6999288" y="2266950"/>
            <a:ext cx="119062" cy="95250"/>
          </a:xfrm>
          <a:custGeom>
            <a:avLst/>
            <a:gdLst>
              <a:gd name="T0" fmla="*/ 0 w 255"/>
              <a:gd name="T1" fmla="*/ 74268 h 286"/>
              <a:gd name="T2" fmla="*/ 49492 w 255"/>
              <a:gd name="T3" fmla="*/ 4996 h 286"/>
              <a:gd name="T4" fmla="*/ 68169 w 255"/>
              <a:gd name="T5" fmla="*/ 0 h 286"/>
              <a:gd name="T6" fmla="*/ 45290 w 255"/>
              <a:gd name="T7" fmla="*/ 37301 h 286"/>
              <a:gd name="T8" fmla="*/ 60698 w 255"/>
              <a:gd name="T9" fmla="*/ 28975 h 286"/>
              <a:gd name="T10" fmla="*/ 70970 w 255"/>
              <a:gd name="T11" fmla="*/ 44961 h 286"/>
              <a:gd name="T12" fmla="*/ 102253 w 255"/>
              <a:gd name="T13" fmla="*/ 44961 h 286"/>
              <a:gd name="T14" fmla="*/ 95717 w 255"/>
              <a:gd name="T15" fmla="*/ 58948 h 286"/>
              <a:gd name="T16" fmla="*/ 112058 w 255"/>
              <a:gd name="T17" fmla="*/ 57616 h 286"/>
              <a:gd name="T18" fmla="*/ 99919 w 255"/>
              <a:gd name="T19" fmla="*/ 72936 h 286"/>
              <a:gd name="T20" fmla="*/ 115794 w 255"/>
              <a:gd name="T21" fmla="*/ 64610 h 286"/>
              <a:gd name="T22" fmla="*/ 119062 w 255"/>
              <a:gd name="T23" fmla="*/ 78931 h 286"/>
              <a:gd name="T24" fmla="*/ 103654 w 255"/>
              <a:gd name="T25" fmla="*/ 95250 h 286"/>
              <a:gd name="T26" fmla="*/ 102253 w 255"/>
              <a:gd name="T27" fmla="*/ 83260 h 286"/>
              <a:gd name="T28" fmla="*/ 95250 w 255"/>
              <a:gd name="T29" fmla="*/ 89588 h 286"/>
              <a:gd name="T30" fmla="*/ 95250 w 255"/>
              <a:gd name="T31" fmla="*/ 71271 h 286"/>
              <a:gd name="T32" fmla="*/ 65367 w 255"/>
              <a:gd name="T33" fmla="*/ 89588 h 286"/>
              <a:gd name="T34" fmla="*/ 83110 w 255"/>
              <a:gd name="T35" fmla="*/ 77599 h 286"/>
              <a:gd name="T36" fmla="*/ 57430 w 255"/>
              <a:gd name="T37" fmla="*/ 78931 h 286"/>
              <a:gd name="T38" fmla="*/ 64434 w 255"/>
              <a:gd name="T39" fmla="*/ 72270 h 286"/>
              <a:gd name="T40" fmla="*/ 0 w 255"/>
              <a:gd name="T41" fmla="*/ 74268 h 2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5"/>
              <a:gd name="T64" fmla="*/ 0 h 286"/>
              <a:gd name="T65" fmla="*/ 255 w 255"/>
              <a:gd name="T66" fmla="*/ 286 h 2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5" h="286">
                <a:moveTo>
                  <a:pt x="0" y="223"/>
                </a:moveTo>
                <a:lnTo>
                  <a:pt x="106" y="15"/>
                </a:lnTo>
                <a:lnTo>
                  <a:pt x="146" y="0"/>
                </a:lnTo>
                <a:lnTo>
                  <a:pt x="97" y="112"/>
                </a:lnTo>
                <a:lnTo>
                  <a:pt x="130" y="87"/>
                </a:lnTo>
                <a:lnTo>
                  <a:pt x="152" y="135"/>
                </a:lnTo>
                <a:lnTo>
                  <a:pt x="219" y="135"/>
                </a:lnTo>
                <a:lnTo>
                  <a:pt x="205" y="177"/>
                </a:lnTo>
                <a:lnTo>
                  <a:pt x="240" y="173"/>
                </a:lnTo>
                <a:lnTo>
                  <a:pt x="214" y="219"/>
                </a:lnTo>
                <a:lnTo>
                  <a:pt x="248" y="194"/>
                </a:lnTo>
                <a:lnTo>
                  <a:pt x="255" y="237"/>
                </a:lnTo>
                <a:lnTo>
                  <a:pt x="222" y="286"/>
                </a:lnTo>
                <a:lnTo>
                  <a:pt x="219" y="250"/>
                </a:lnTo>
                <a:lnTo>
                  <a:pt x="204" y="269"/>
                </a:lnTo>
                <a:lnTo>
                  <a:pt x="204" y="214"/>
                </a:lnTo>
                <a:lnTo>
                  <a:pt x="140" y="269"/>
                </a:lnTo>
                <a:lnTo>
                  <a:pt x="178" y="233"/>
                </a:lnTo>
                <a:lnTo>
                  <a:pt x="123" y="237"/>
                </a:lnTo>
                <a:lnTo>
                  <a:pt x="138" y="217"/>
                </a:lnTo>
                <a:lnTo>
                  <a:pt x="0" y="223"/>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59" name="Freeform 275"/>
          <p:cNvSpPr>
            <a:spLocks/>
          </p:cNvSpPr>
          <p:nvPr/>
        </p:nvSpPr>
        <p:spPr bwMode="auto">
          <a:xfrm>
            <a:off x="6707188" y="3335338"/>
            <a:ext cx="149225" cy="603250"/>
          </a:xfrm>
          <a:custGeom>
            <a:avLst/>
            <a:gdLst>
              <a:gd name="T0" fmla="*/ 0 w 317"/>
              <a:gd name="T1" fmla="*/ 471839 h 1850"/>
              <a:gd name="T2" fmla="*/ 10356 w 317"/>
              <a:gd name="T3" fmla="*/ 455535 h 1850"/>
              <a:gd name="T4" fmla="*/ 32010 w 317"/>
              <a:gd name="T5" fmla="*/ 467600 h 1850"/>
              <a:gd name="T6" fmla="*/ 50840 w 317"/>
              <a:gd name="T7" fmla="*/ 436623 h 1850"/>
              <a:gd name="T8" fmla="*/ 42837 w 317"/>
              <a:gd name="T9" fmla="*/ 424558 h 1850"/>
              <a:gd name="T10" fmla="*/ 58372 w 317"/>
              <a:gd name="T11" fmla="*/ 381841 h 1850"/>
              <a:gd name="T12" fmla="*/ 31540 w 317"/>
              <a:gd name="T13" fmla="*/ 378254 h 1850"/>
              <a:gd name="T14" fmla="*/ 34835 w 317"/>
              <a:gd name="T15" fmla="*/ 309125 h 1850"/>
              <a:gd name="T16" fmla="*/ 72023 w 317"/>
              <a:gd name="T17" fmla="*/ 236735 h 1850"/>
              <a:gd name="T18" fmla="*/ 71553 w 317"/>
              <a:gd name="T19" fmla="*/ 176410 h 1850"/>
              <a:gd name="T20" fmla="*/ 97443 w 317"/>
              <a:gd name="T21" fmla="*/ 61303 h 1850"/>
              <a:gd name="T22" fmla="*/ 88499 w 317"/>
              <a:gd name="T23" fmla="*/ 10435 h 1850"/>
              <a:gd name="T24" fmla="*/ 106388 w 317"/>
              <a:gd name="T25" fmla="*/ 0 h 1850"/>
              <a:gd name="T26" fmla="*/ 125217 w 317"/>
              <a:gd name="T27" fmla="*/ 26413 h 1850"/>
              <a:gd name="T28" fmla="*/ 136044 w 317"/>
              <a:gd name="T29" fmla="*/ 80216 h 1850"/>
              <a:gd name="T30" fmla="*/ 149225 w 317"/>
              <a:gd name="T31" fmla="*/ 81194 h 1850"/>
              <a:gd name="T32" fmla="*/ 146871 w 317"/>
              <a:gd name="T33" fmla="*/ 99129 h 1850"/>
              <a:gd name="T34" fmla="*/ 127100 w 317"/>
              <a:gd name="T35" fmla="*/ 106629 h 1850"/>
              <a:gd name="T36" fmla="*/ 127571 w 317"/>
              <a:gd name="T37" fmla="*/ 141845 h 1850"/>
              <a:gd name="T38" fmla="*/ 106388 w 317"/>
              <a:gd name="T39" fmla="*/ 161736 h 1850"/>
              <a:gd name="T40" fmla="*/ 90382 w 317"/>
              <a:gd name="T41" fmla="*/ 211301 h 1850"/>
              <a:gd name="T42" fmla="*/ 102622 w 317"/>
              <a:gd name="T43" fmla="*/ 257930 h 1850"/>
              <a:gd name="T44" fmla="*/ 79085 w 317"/>
              <a:gd name="T45" fmla="*/ 297712 h 1850"/>
              <a:gd name="T46" fmla="*/ 63550 w 317"/>
              <a:gd name="T47" fmla="*/ 397167 h 1850"/>
              <a:gd name="T48" fmla="*/ 76260 w 317"/>
              <a:gd name="T49" fmla="*/ 433362 h 1850"/>
              <a:gd name="T50" fmla="*/ 64492 w 317"/>
              <a:gd name="T51" fmla="*/ 436623 h 1850"/>
              <a:gd name="T52" fmla="*/ 69670 w 317"/>
              <a:gd name="T53" fmla="*/ 468905 h 1850"/>
              <a:gd name="T54" fmla="*/ 39072 w 317"/>
              <a:gd name="T55" fmla="*/ 535751 h 1850"/>
              <a:gd name="T56" fmla="*/ 42367 w 317"/>
              <a:gd name="T57" fmla="*/ 546838 h 1850"/>
              <a:gd name="T58" fmla="*/ 56960 w 317"/>
              <a:gd name="T59" fmla="*/ 542599 h 1850"/>
              <a:gd name="T60" fmla="*/ 63550 w 317"/>
              <a:gd name="T61" fmla="*/ 568359 h 1850"/>
              <a:gd name="T62" fmla="*/ 127571 w 317"/>
              <a:gd name="T63" fmla="*/ 574229 h 1850"/>
              <a:gd name="T64" fmla="*/ 84733 w 317"/>
              <a:gd name="T65" fmla="*/ 584337 h 1850"/>
              <a:gd name="T66" fmla="*/ 79085 w 317"/>
              <a:gd name="T67" fmla="*/ 603250 h 1850"/>
              <a:gd name="T68" fmla="*/ 60726 w 317"/>
              <a:gd name="T69" fmla="*/ 598033 h 1850"/>
              <a:gd name="T70" fmla="*/ 80497 w 317"/>
              <a:gd name="T71" fmla="*/ 585968 h 1850"/>
              <a:gd name="T72" fmla="*/ 50369 w 317"/>
              <a:gd name="T73" fmla="*/ 580424 h 1850"/>
              <a:gd name="T74" fmla="*/ 46133 w 317"/>
              <a:gd name="T75" fmla="*/ 559229 h 1850"/>
              <a:gd name="T76" fmla="*/ 37659 w 317"/>
              <a:gd name="T77" fmla="*/ 569338 h 1850"/>
              <a:gd name="T78" fmla="*/ 26362 w 317"/>
              <a:gd name="T79" fmla="*/ 549447 h 1850"/>
              <a:gd name="T80" fmla="*/ 32010 w 317"/>
              <a:gd name="T81" fmla="*/ 543903 h 1850"/>
              <a:gd name="T82" fmla="*/ 16947 w 317"/>
              <a:gd name="T83" fmla="*/ 534121 h 1850"/>
              <a:gd name="T84" fmla="*/ 31540 w 317"/>
              <a:gd name="T85" fmla="*/ 524012 h 1850"/>
              <a:gd name="T86" fmla="*/ 17888 w 317"/>
              <a:gd name="T87" fmla="*/ 494339 h 1850"/>
              <a:gd name="T88" fmla="*/ 41896 w 317"/>
              <a:gd name="T89" fmla="*/ 497600 h 1850"/>
              <a:gd name="T90" fmla="*/ 17888 w 317"/>
              <a:gd name="T91" fmla="*/ 481948 h 1850"/>
              <a:gd name="T92" fmla="*/ 24008 w 317"/>
              <a:gd name="T93" fmla="*/ 471513 h 1850"/>
              <a:gd name="T94" fmla="*/ 0 w 317"/>
              <a:gd name="T95" fmla="*/ 471839 h 1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7"/>
              <a:gd name="T145" fmla="*/ 0 h 1850"/>
              <a:gd name="T146" fmla="*/ 317 w 317"/>
              <a:gd name="T147" fmla="*/ 1850 h 1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7" h="1850">
                <a:moveTo>
                  <a:pt x="0" y="1447"/>
                </a:moveTo>
                <a:lnTo>
                  <a:pt x="22" y="1397"/>
                </a:lnTo>
                <a:lnTo>
                  <a:pt x="68" y="1434"/>
                </a:lnTo>
                <a:lnTo>
                  <a:pt x="108" y="1339"/>
                </a:lnTo>
                <a:lnTo>
                  <a:pt x="91" y="1302"/>
                </a:lnTo>
                <a:lnTo>
                  <a:pt x="124" y="1171"/>
                </a:lnTo>
                <a:lnTo>
                  <a:pt x="67" y="1160"/>
                </a:lnTo>
                <a:lnTo>
                  <a:pt x="74" y="948"/>
                </a:lnTo>
                <a:lnTo>
                  <a:pt x="153" y="726"/>
                </a:lnTo>
                <a:lnTo>
                  <a:pt x="152" y="541"/>
                </a:lnTo>
                <a:lnTo>
                  <a:pt x="207" y="188"/>
                </a:lnTo>
                <a:lnTo>
                  <a:pt x="188" y="32"/>
                </a:lnTo>
                <a:lnTo>
                  <a:pt x="226" y="0"/>
                </a:lnTo>
                <a:lnTo>
                  <a:pt x="266" y="81"/>
                </a:lnTo>
                <a:lnTo>
                  <a:pt x="289" y="246"/>
                </a:lnTo>
                <a:lnTo>
                  <a:pt x="317" y="249"/>
                </a:lnTo>
                <a:lnTo>
                  <a:pt x="312" y="304"/>
                </a:lnTo>
                <a:lnTo>
                  <a:pt x="270" y="327"/>
                </a:lnTo>
                <a:lnTo>
                  <a:pt x="271" y="435"/>
                </a:lnTo>
                <a:lnTo>
                  <a:pt x="226" y="496"/>
                </a:lnTo>
                <a:lnTo>
                  <a:pt x="192" y="648"/>
                </a:lnTo>
                <a:lnTo>
                  <a:pt x="218" y="791"/>
                </a:lnTo>
                <a:lnTo>
                  <a:pt x="168" y="913"/>
                </a:lnTo>
                <a:lnTo>
                  <a:pt x="135" y="1218"/>
                </a:lnTo>
                <a:lnTo>
                  <a:pt x="162" y="1329"/>
                </a:lnTo>
                <a:lnTo>
                  <a:pt x="137" y="1339"/>
                </a:lnTo>
                <a:lnTo>
                  <a:pt x="148" y="1438"/>
                </a:lnTo>
                <a:lnTo>
                  <a:pt x="83" y="1643"/>
                </a:lnTo>
                <a:lnTo>
                  <a:pt x="90" y="1677"/>
                </a:lnTo>
                <a:lnTo>
                  <a:pt x="121" y="1664"/>
                </a:lnTo>
                <a:lnTo>
                  <a:pt x="135" y="1743"/>
                </a:lnTo>
                <a:lnTo>
                  <a:pt x="271" y="1761"/>
                </a:lnTo>
                <a:lnTo>
                  <a:pt x="180" y="1792"/>
                </a:lnTo>
                <a:lnTo>
                  <a:pt x="168" y="1850"/>
                </a:lnTo>
                <a:lnTo>
                  <a:pt x="129" y="1834"/>
                </a:lnTo>
                <a:lnTo>
                  <a:pt x="171" y="1797"/>
                </a:lnTo>
                <a:lnTo>
                  <a:pt x="107" y="1780"/>
                </a:lnTo>
                <a:lnTo>
                  <a:pt x="98" y="1715"/>
                </a:lnTo>
                <a:lnTo>
                  <a:pt x="80" y="1746"/>
                </a:lnTo>
                <a:lnTo>
                  <a:pt x="56" y="1685"/>
                </a:lnTo>
                <a:lnTo>
                  <a:pt x="68" y="1668"/>
                </a:lnTo>
                <a:lnTo>
                  <a:pt x="36" y="1638"/>
                </a:lnTo>
                <a:lnTo>
                  <a:pt x="67" y="1607"/>
                </a:lnTo>
                <a:lnTo>
                  <a:pt x="38" y="1516"/>
                </a:lnTo>
                <a:lnTo>
                  <a:pt x="89" y="1526"/>
                </a:lnTo>
                <a:lnTo>
                  <a:pt x="38" y="1478"/>
                </a:lnTo>
                <a:lnTo>
                  <a:pt x="51" y="1446"/>
                </a:lnTo>
                <a:lnTo>
                  <a:pt x="0" y="1447"/>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60" name="Freeform 276"/>
          <p:cNvSpPr>
            <a:spLocks/>
          </p:cNvSpPr>
          <p:nvPr/>
        </p:nvSpPr>
        <p:spPr bwMode="auto">
          <a:xfrm>
            <a:off x="6713538" y="3841750"/>
            <a:ext cx="11112" cy="23813"/>
          </a:xfrm>
          <a:custGeom>
            <a:avLst/>
            <a:gdLst>
              <a:gd name="T0" fmla="*/ 0 w 23"/>
              <a:gd name="T1" fmla="*/ 10699 h 69"/>
              <a:gd name="T2" fmla="*/ 3382 w 23"/>
              <a:gd name="T3" fmla="*/ 0 h 69"/>
              <a:gd name="T4" fmla="*/ 11112 w 23"/>
              <a:gd name="T5" fmla="*/ 23813 h 69"/>
              <a:gd name="T6" fmla="*/ 0 w 23"/>
              <a:gd name="T7" fmla="*/ 10699 h 69"/>
              <a:gd name="T8" fmla="*/ 0 60000 65536"/>
              <a:gd name="T9" fmla="*/ 0 60000 65536"/>
              <a:gd name="T10" fmla="*/ 0 60000 65536"/>
              <a:gd name="T11" fmla="*/ 0 60000 65536"/>
              <a:gd name="T12" fmla="*/ 0 w 23"/>
              <a:gd name="T13" fmla="*/ 0 h 69"/>
              <a:gd name="T14" fmla="*/ 23 w 23"/>
              <a:gd name="T15" fmla="*/ 69 h 69"/>
            </a:gdLst>
            <a:ahLst/>
            <a:cxnLst>
              <a:cxn ang="T8">
                <a:pos x="T0" y="T1"/>
              </a:cxn>
              <a:cxn ang="T9">
                <a:pos x="T2" y="T3"/>
              </a:cxn>
              <a:cxn ang="T10">
                <a:pos x="T4" y="T5"/>
              </a:cxn>
              <a:cxn ang="T11">
                <a:pos x="T6" y="T7"/>
              </a:cxn>
            </a:cxnLst>
            <a:rect l="T12" t="T13" r="T14" b="T15"/>
            <a:pathLst>
              <a:path w="23" h="69">
                <a:moveTo>
                  <a:pt x="0" y="31"/>
                </a:moveTo>
                <a:lnTo>
                  <a:pt x="7" y="0"/>
                </a:lnTo>
                <a:lnTo>
                  <a:pt x="23" y="69"/>
                </a:lnTo>
                <a:lnTo>
                  <a:pt x="0" y="31"/>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61" name="Freeform 277"/>
          <p:cNvSpPr>
            <a:spLocks/>
          </p:cNvSpPr>
          <p:nvPr/>
        </p:nvSpPr>
        <p:spPr bwMode="auto">
          <a:xfrm>
            <a:off x="6726238" y="3719513"/>
            <a:ext cx="11112" cy="26987"/>
          </a:xfrm>
          <a:custGeom>
            <a:avLst/>
            <a:gdLst>
              <a:gd name="T0" fmla="*/ 0 w 23"/>
              <a:gd name="T1" fmla="*/ 23812 h 85"/>
              <a:gd name="T2" fmla="*/ 11112 w 23"/>
              <a:gd name="T3" fmla="*/ 0 h 85"/>
              <a:gd name="T4" fmla="*/ 11112 w 23"/>
              <a:gd name="T5" fmla="*/ 26987 h 85"/>
              <a:gd name="T6" fmla="*/ 0 w 23"/>
              <a:gd name="T7" fmla="*/ 23812 h 85"/>
              <a:gd name="T8" fmla="*/ 0 60000 65536"/>
              <a:gd name="T9" fmla="*/ 0 60000 65536"/>
              <a:gd name="T10" fmla="*/ 0 60000 65536"/>
              <a:gd name="T11" fmla="*/ 0 60000 65536"/>
              <a:gd name="T12" fmla="*/ 0 w 23"/>
              <a:gd name="T13" fmla="*/ 0 h 85"/>
              <a:gd name="T14" fmla="*/ 23 w 23"/>
              <a:gd name="T15" fmla="*/ 85 h 85"/>
            </a:gdLst>
            <a:ahLst/>
            <a:cxnLst>
              <a:cxn ang="T8">
                <a:pos x="T0" y="T1"/>
              </a:cxn>
              <a:cxn ang="T9">
                <a:pos x="T2" y="T3"/>
              </a:cxn>
              <a:cxn ang="T10">
                <a:pos x="T4" y="T5"/>
              </a:cxn>
              <a:cxn ang="T11">
                <a:pos x="T6" y="T7"/>
              </a:cxn>
            </a:cxnLst>
            <a:rect l="T12" t="T13" r="T14" b="T15"/>
            <a:pathLst>
              <a:path w="23" h="85">
                <a:moveTo>
                  <a:pt x="0" y="75"/>
                </a:moveTo>
                <a:lnTo>
                  <a:pt x="23" y="0"/>
                </a:lnTo>
                <a:lnTo>
                  <a:pt x="23" y="85"/>
                </a:lnTo>
                <a:lnTo>
                  <a:pt x="0" y="7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62" name="Freeform 278"/>
          <p:cNvSpPr>
            <a:spLocks/>
          </p:cNvSpPr>
          <p:nvPr/>
        </p:nvSpPr>
        <p:spPr bwMode="auto">
          <a:xfrm>
            <a:off x="6737350" y="3932238"/>
            <a:ext cx="25400" cy="11112"/>
          </a:xfrm>
          <a:custGeom>
            <a:avLst/>
            <a:gdLst>
              <a:gd name="T0" fmla="*/ 0 w 51"/>
              <a:gd name="T1" fmla="*/ 0 h 39"/>
              <a:gd name="T2" fmla="*/ 24404 w 51"/>
              <a:gd name="T3" fmla="*/ 2564 h 39"/>
              <a:gd name="T4" fmla="*/ 25400 w 51"/>
              <a:gd name="T5" fmla="*/ 11112 h 39"/>
              <a:gd name="T6" fmla="*/ 0 w 51"/>
              <a:gd name="T7" fmla="*/ 0 h 39"/>
              <a:gd name="T8" fmla="*/ 0 60000 65536"/>
              <a:gd name="T9" fmla="*/ 0 60000 65536"/>
              <a:gd name="T10" fmla="*/ 0 60000 65536"/>
              <a:gd name="T11" fmla="*/ 0 60000 65536"/>
              <a:gd name="T12" fmla="*/ 0 w 51"/>
              <a:gd name="T13" fmla="*/ 0 h 39"/>
              <a:gd name="T14" fmla="*/ 51 w 51"/>
              <a:gd name="T15" fmla="*/ 39 h 39"/>
            </a:gdLst>
            <a:ahLst/>
            <a:cxnLst>
              <a:cxn ang="T8">
                <a:pos x="T0" y="T1"/>
              </a:cxn>
              <a:cxn ang="T9">
                <a:pos x="T2" y="T3"/>
              </a:cxn>
              <a:cxn ang="T10">
                <a:pos x="T4" y="T5"/>
              </a:cxn>
              <a:cxn ang="T11">
                <a:pos x="T6" y="T7"/>
              </a:cxn>
            </a:cxnLst>
            <a:rect l="T12" t="T13" r="T14" b="T15"/>
            <a:pathLst>
              <a:path w="51" h="39">
                <a:moveTo>
                  <a:pt x="0" y="0"/>
                </a:moveTo>
                <a:lnTo>
                  <a:pt x="49" y="9"/>
                </a:lnTo>
                <a:lnTo>
                  <a:pt x="51" y="39"/>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63" name="Freeform 279"/>
          <p:cNvSpPr>
            <a:spLocks/>
          </p:cNvSpPr>
          <p:nvPr/>
        </p:nvSpPr>
        <p:spPr bwMode="auto">
          <a:xfrm>
            <a:off x="6742113" y="3903663"/>
            <a:ext cx="34925" cy="28575"/>
          </a:xfrm>
          <a:custGeom>
            <a:avLst/>
            <a:gdLst>
              <a:gd name="T0" fmla="*/ 0 w 75"/>
              <a:gd name="T1" fmla="*/ 4871 h 88"/>
              <a:gd name="T2" fmla="*/ 9779 w 75"/>
              <a:gd name="T3" fmla="*/ 0 h 88"/>
              <a:gd name="T4" fmla="*/ 8848 w 75"/>
              <a:gd name="T5" fmla="*/ 13638 h 88"/>
              <a:gd name="T6" fmla="*/ 34925 w 75"/>
              <a:gd name="T7" fmla="*/ 18509 h 88"/>
              <a:gd name="T8" fmla="*/ 18161 w 75"/>
              <a:gd name="T9" fmla="*/ 28575 h 88"/>
              <a:gd name="T10" fmla="*/ 0 w 75"/>
              <a:gd name="T11" fmla="*/ 4871 h 88"/>
              <a:gd name="T12" fmla="*/ 0 60000 65536"/>
              <a:gd name="T13" fmla="*/ 0 60000 65536"/>
              <a:gd name="T14" fmla="*/ 0 60000 65536"/>
              <a:gd name="T15" fmla="*/ 0 60000 65536"/>
              <a:gd name="T16" fmla="*/ 0 60000 65536"/>
              <a:gd name="T17" fmla="*/ 0 60000 65536"/>
              <a:gd name="T18" fmla="*/ 0 w 75"/>
              <a:gd name="T19" fmla="*/ 0 h 88"/>
              <a:gd name="T20" fmla="*/ 75 w 75"/>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75" h="88">
                <a:moveTo>
                  <a:pt x="0" y="15"/>
                </a:moveTo>
                <a:lnTo>
                  <a:pt x="21" y="0"/>
                </a:lnTo>
                <a:lnTo>
                  <a:pt x="19" y="42"/>
                </a:lnTo>
                <a:lnTo>
                  <a:pt x="75" y="57"/>
                </a:lnTo>
                <a:lnTo>
                  <a:pt x="39" y="88"/>
                </a:lnTo>
                <a:lnTo>
                  <a:pt x="0" y="1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64" name="Freeform 280"/>
          <p:cNvSpPr>
            <a:spLocks/>
          </p:cNvSpPr>
          <p:nvPr/>
        </p:nvSpPr>
        <p:spPr bwMode="auto">
          <a:xfrm>
            <a:off x="6770688" y="3941763"/>
            <a:ext cx="17462" cy="6350"/>
          </a:xfrm>
          <a:custGeom>
            <a:avLst/>
            <a:gdLst>
              <a:gd name="T0" fmla="*/ 0 w 40"/>
              <a:gd name="T1" fmla="*/ 4693 h 23"/>
              <a:gd name="T2" fmla="*/ 4802 w 40"/>
              <a:gd name="T3" fmla="*/ 0 h 23"/>
              <a:gd name="T4" fmla="*/ 17462 w 40"/>
              <a:gd name="T5" fmla="*/ 6350 h 23"/>
              <a:gd name="T6" fmla="*/ 0 w 40"/>
              <a:gd name="T7" fmla="*/ 4693 h 23"/>
              <a:gd name="T8" fmla="*/ 0 60000 65536"/>
              <a:gd name="T9" fmla="*/ 0 60000 65536"/>
              <a:gd name="T10" fmla="*/ 0 60000 65536"/>
              <a:gd name="T11" fmla="*/ 0 60000 65536"/>
              <a:gd name="T12" fmla="*/ 0 w 40"/>
              <a:gd name="T13" fmla="*/ 0 h 23"/>
              <a:gd name="T14" fmla="*/ 40 w 40"/>
              <a:gd name="T15" fmla="*/ 23 h 23"/>
            </a:gdLst>
            <a:ahLst/>
            <a:cxnLst>
              <a:cxn ang="T8">
                <a:pos x="T0" y="T1"/>
              </a:cxn>
              <a:cxn ang="T9">
                <a:pos x="T2" y="T3"/>
              </a:cxn>
              <a:cxn ang="T10">
                <a:pos x="T4" y="T5"/>
              </a:cxn>
              <a:cxn ang="T11">
                <a:pos x="T6" y="T7"/>
              </a:cxn>
            </a:cxnLst>
            <a:rect l="T12" t="T13" r="T14" b="T15"/>
            <a:pathLst>
              <a:path w="40" h="23">
                <a:moveTo>
                  <a:pt x="0" y="17"/>
                </a:moveTo>
                <a:lnTo>
                  <a:pt x="11" y="0"/>
                </a:lnTo>
                <a:lnTo>
                  <a:pt x="40" y="23"/>
                </a:lnTo>
                <a:lnTo>
                  <a:pt x="0" y="17"/>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65" name="Freeform 281"/>
          <p:cNvSpPr>
            <a:spLocks/>
          </p:cNvSpPr>
          <p:nvPr/>
        </p:nvSpPr>
        <p:spPr bwMode="auto">
          <a:xfrm>
            <a:off x="6783388" y="3916363"/>
            <a:ext cx="47625" cy="44450"/>
          </a:xfrm>
          <a:custGeom>
            <a:avLst/>
            <a:gdLst>
              <a:gd name="T0" fmla="*/ 0 w 104"/>
              <a:gd name="T1" fmla="*/ 35825 h 134"/>
              <a:gd name="T2" fmla="*/ 6869 w 104"/>
              <a:gd name="T3" fmla="*/ 29191 h 134"/>
              <a:gd name="T4" fmla="*/ 33429 w 104"/>
              <a:gd name="T5" fmla="*/ 33172 h 134"/>
              <a:gd name="T6" fmla="*/ 21523 w 104"/>
              <a:gd name="T7" fmla="*/ 21562 h 134"/>
              <a:gd name="T8" fmla="*/ 33887 w 104"/>
              <a:gd name="T9" fmla="*/ 14596 h 134"/>
              <a:gd name="T10" fmla="*/ 14654 w 104"/>
              <a:gd name="T11" fmla="*/ 13269 h 134"/>
              <a:gd name="T12" fmla="*/ 14654 w 104"/>
              <a:gd name="T13" fmla="*/ 2322 h 134"/>
              <a:gd name="T14" fmla="*/ 46709 w 104"/>
              <a:gd name="T15" fmla="*/ 0 h 134"/>
              <a:gd name="T16" fmla="*/ 47625 w 104"/>
              <a:gd name="T17" fmla="*/ 44450 h 134"/>
              <a:gd name="T18" fmla="*/ 0 w 104"/>
              <a:gd name="T19" fmla="*/ 35825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134"/>
              <a:gd name="T32" fmla="*/ 104 w 104"/>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134">
                <a:moveTo>
                  <a:pt x="0" y="108"/>
                </a:moveTo>
                <a:lnTo>
                  <a:pt x="15" y="88"/>
                </a:lnTo>
                <a:lnTo>
                  <a:pt x="73" y="100"/>
                </a:lnTo>
                <a:lnTo>
                  <a:pt x="47" y="65"/>
                </a:lnTo>
                <a:lnTo>
                  <a:pt x="74" y="44"/>
                </a:lnTo>
                <a:lnTo>
                  <a:pt x="32" y="40"/>
                </a:lnTo>
                <a:lnTo>
                  <a:pt x="32" y="7"/>
                </a:lnTo>
                <a:lnTo>
                  <a:pt x="102" y="0"/>
                </a:lnTo>
                <a:lnTo>
                  <a:pt x="104" y="134"/>
                </a:lnTo>
                <a:lnTo>
                  <a:pt x="0" y="10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66" name="Freeform 282"/>
          <p:cNvSpPr>
            <a:spLocks/>
          </p:cNvSpPr>
          <p:nvPr/>
        </p:nvSpPr>
        <p:spPr bwMode="auto">
          <a:xfrm>
            <a:off x="6808788" y="3967163"/>
            <a:ext cx="34925" cy="9525"/>
          </a:xfrm>
          <a:custGeom>
            <a:avLst/>
            <a:gdLst>
              <a:gd name="T0" fmla="*/ 0 w 78"/>
              <a:gd name="T1" fmla="*/ 0 h 28"/>
              <a:gd name="T2" fmla="*/ 31791 w 78"/>
              <a:gd name="T3" fmla="*/ 2381 h 28"/>
              <a:gd name="T4" fmla="*/ 34925 w 78"/>
              <a:gd name="T5" fmla="*/ 9525 h 28"/>
              <a:gd name="T6" fmla="*/ 0 w 78"/>
              <a:gd name="T7" fmla="*/ 0 h 28"/>
              <a:gd name="T8" fmla="*/ 0 60000 65536"/>
              <a:gd name="T9" fmla="*/ 0 60000 65536"/>
              <a:gd name="T10" fmla="*/ 0 60000 65536"/>
              <a:gd name="T11" fmla="*/ 0 60000 65536"/>
              <a:gd name="T12" fmla="*/ 0 w 78"/>
              <a:gd name="T13" fmla="*/ 0 h 28"/>
              <a:gd name="T14" fmla="*/ 78 w 78"/>
              <a:gd name="T15" fmla="*/ 28 h 28"/>
            </a:gdLst>
            <a:ahLst/>
            <a:cxnLst>
              <a:cxn ang="T8">
                <a:pos x="T0" y="T1"/>
              </a:cxn>
              <a:cxn ang="T9">
                <a:pos x="T2" y="T3"/>
              </a:cxn>
              <a:cxn ang="T10">
                <a:pos x="T4" y="T5"/>
              </a:cxn>
              <a:cxn ang="T11">
                <a:pos x="T6" y="T7"/>
              </a:cxn>
            </a:cxnLst>
            <a:rect l="T12" t="T13" r="T14" b="T15"/>
            <a:pathLst>
              <a:path w="78" h="28">
                <a:moveTo>
                  <a:pt x="0" y="0"/>
                </a:moveTo>
                <a:lnTo>
                  <a:pt x="71" y="7"/>
                </a:lnTo>
                <a:lnTo>
                  <a:pt x="78" y="28"/>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67" name="Freeform 283"/>
          <p:cNvSpPr>
            <a:spLocks/>
          </p:cNvSpPr>
          <p:nvPr/>
        </p:nvSpPr>
        <p:spPr bwMode="auto">
          <a:xfrm>
            <a:off x="6842125" y="3960813"/>
            <a:ext cx="17463" cy="6350"/>
          </a:xfrm>
          <a:custGeom>
            <a:avLst/>
            <a:gdLst>
              <a:gd name="T0" fmla="*/ 0 w 37"/>
              <a:gd name="T1" fmla="*/ 6350 h 18"/>
              <a:gd name="T2" fmla="*/ 3776 w 37"/>
              <a:gd name="T3" fmla="*/ 0 h 18"/>
              <a:gd name="T4" fmla="*/ 17463 w 37"/>
              <a:gd name="T5" fmla="*/ 6350 h 18"/>
              <a:gd name="T6" fmla="*/ 0 w 37"/>
              <a:gd name="T7" fmla="*/ 6350 h 18"/>
              <a:gd name="T8" fmla="*/ 0 60000 65536"/>
              <a:gd name="T9" fmla="*/ 0 60000 65536"/>
              <a:gd name="T10" fmla="*/ 0 60000 65536"/>
              <a:gd name="T11" fmla="*/ 0 60000 65536"/>
              <a:gd name="T12" fmla="*/ 0 w 37"/>
              <a:gd name="T13" fmla="*/ 0 h 18"/>
              <a:gd name="T14" fmla="*/ 37 w 37"/>
              <a:gd name="T15" fmla="*/ 18 h 18"/>
            </a:gdLst>
            <a:ahLst/>
            <a:cxnLst>
              <a:cxn ang="T8">
                <a:pos x="T0" y="T1"/>
              </a:cxn>
              <a:cxn ang="T9">
                <a:pos x="T2" y="T3"/>
              </a:cxn>
              <a:cxn ang="T10">
                <a:pos x="T4" y="T5"/>
              </a:cxn>
              <a:cxn ang="T11">
                <a:pos x="T6" y="T7"/>
              </a:cxn>
            </a:cxnLst>
            <a:rect l="T12" t="T13" r="T14" b="T15"/>
            <a:pathLst>
              <a:path w="37" h="18">
                <a:moveTo>
                  <a:pt x="0" y="18"/>
                </a:moveTo>
                <a:lnTo>
                  <a:pt x="8" y="0"/>
                </a:lnTo>
                <a:lnTo>
                  <a:pt x="37" y="18"/>
                </a:lnTo>
                <a:lnTo>
                  <a:pt x="0" y="1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68" name="Freeform 284"/>
          <p:cNvSpPr>
            <a:spLocks/>
          </p:cNvSpPr>
          <p:nvPr/>
        </p:nvSpPr>
        <p:spPr bwMode="auto">
          <a:xfrm>
            <a:off x="6646863" y="2903538"/>
            <a:ext cx="215900" cy="238125"/>
          </a:xfrm>
          <a:custGeom>
            <a:avLst/>
            <a:gdLst>
              <a:gd name="T0" fmla="*/ 0 w 459"/>
              <a:gd name="T1" fmla="*/ 159185 h 730"/>
              <a:gd name="T2" fmla="*/ 26341 w 459"/>
              <a:gd name="T3" fmla="*/ 176147 h 730"/>
              <a:gd name="T4" fmla="*/ 64911 w 459"/>
              <a:gd name="T5" fmla="*/ 180062 h 730"/>
              <a:gd name="T6" fmla="*/ 103481 w 459"/>
              <a:gd name="T7" fmla="*/ 213008 h 730"/>
              <a:gd name="T8" fmla="*/ 155222 w 459"/>
              <a:gd name="T9" fmla="*/ 216270 h 730"/>
              <a:gd name="T10" fmla="*/ 147696 w 459"/>
              <a:gd name="T11" fmla="*/ 232580 h 730"/>
              <a:gd name="T12" fmla="*/ 160867 w 459"/>
              <a:gd name="T13" fmla="*/ 238125 h 730"/>
              <a:gd name="T14" fmla="*/ 168863 w 459"/>
              <a:gd name="T15" fmla="*/ 197024 h 730"/>
              <a:gd name="T16" fmla="*/ 158985 w 459"/>
              <a:gd name="T17" fmla="*/ 171254 h 730"/>
              <a:gd name="T18" fmla="*/ 176389 w 459"/>
              <a:gd name="T19" fmla="*/ 170276 h 730"/>
              <a:gd name="T20" fmla="*/ 164159 w 459"/>
              <a:gd name="T21" fmla="*/ 155597 h 730"/>
              <a:gd name="T22" fmla="*/ 205552 w 459"/>
              <a:gd name="T23" fmla="*/ 150378 h 730"/>
              <a:gd name="T24" fmla="*/ 215900 w 459"/>
              <a:gd name="T25" fmla="*/ 160164 h 730"/>
              <a:gd name="T26" fmla="*/ 199437 w 459"/>
              <a:gd name="T27" fmla="*/ 139287 h 730"/>
              <a:gd name="T28" fmla="*/ 205081 w 459"/>
              <a:gd name="T29" fmla="*/ 89378 h 730"/>
              <a:gd name="T30" fmla="*/ 170274 w 459"/>
              <a:gd name="T31" fmla="*/ 91336 h 730"/>
              <a:gd name="T32" fmla="*/ 158985 w 459"/>
              <a:gd name="T33" fmla="*/ 78940 h 730"/>
              <a:gd name="T34" fmla="*/ 124178 w 459"/>
              <a:gd name="T35" fmla="*/ 75352 h 730"/>
              <a:gd name="T36" fmla="*/ 101600 w 459"/>
              <a:gd name="T37" fmla="*/ 46646 h 730"/>
              <a:gd name="T38" fmla="*/ 135937 w 459"/>
              <a:gd name="T39" fmla="*/ 8807 h 730"/>
              <a:gd name="T40" fmla="*/ 131233 w 459"/>
              <a:gd name="T41" fmla="*/ 0 h 730"/>
              <a:gd name="T42" fmla="*/ 69615 w 459"/>
              <a:gd name="T43" fmla="*/ 20551 h 730"/>
              <a:gd name="T44" fmla="*/ 36689 w 459"/>
              <a:gd name="T45" fmla="*/ 63609 h 730"/>
              <a:gd name="T46" fmla="*/ 25400 w 459"/>
              <a:gd name="T47" fmla="*/ 53823 h 730"/>
              <a:gd name="T48" fmla="*/ 18344 w 459"/>
              <a:gd name="T49" fmla="*/ 74373 h 730"/>
              <a:gd name="T50" fmla="*/ 25400 w 459"/>
              <a:gd name="T51" fmla="*/ 121672 h 730"/>
              <a:gd name="T52" fmla="*/ 33396 w 459"/>
              <a:gd name="T53" fmla="*/ 121672 h 730"/>
              <a:gd name="T54" fmla="*/ 0 w 459"/>
              <a:gd name="T55" fmla="*/ 159185 h 7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9"/>
              <a:gd name="T85" fmla="*/ 0 h 730"/>
              <a:gd name="T86" fmla="*/ 459 w 459"/>
              <a:gd name="T87" fmla="*/ 730 h 7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9" h="730">
                <a:moveTo>
                  <a:pt x="0" y="488"/>
                </a:moveTo>
                <a:lnTo>
                  <a:pt x="56" y="540"/>
                </a:lnTo>
                <a:lnTo>
                  <a:pt x="138" y="552"/>
                </a:lnTo>
                <a:lnTo>
                  <a:pt x="220" y="653"/>
                </a:lnTo>
                <a:lnTo>
                  <a:pt x="330" y="663"/>
                </a:lnTo>
                <a:lnTo>
                  <a:pt x="314" y="713"/>
                </a:lnTo>
                <a:lnTo>
                  <a:pt x="342" y="730"/>
                </a:lnTo>
                <a:lnTo>
                  <a:pt x="359" y="604"/>
                </a:lnTo>
                <a:lnTo>
                  <a:pt x="338" y="525"/>
                </a:lnTo>
                <a:lnTo>
                  <a:pt x="375" y="522"/>
                </a:lnTo>
                <a:lnTo>
                  <a:pt x="349" y="477"/>
                </a:lnTo>
                <a:lnTo>
                  <a:pt x="437" y="461"/>
                </a:lnTo>
                <a:lnTo>
                  <a:pt x="459" y="491"/>
                </a:lnTo>
                <a:lnTo>
                  <a:pt x="424" y="427"/>
                </a:lnTo>
                <a:lnTo>
                  <a:pt x="436" y="274"/>
                </a:lnTo>
                <a:lnTo>
                  <a:pt x="362" y="280"/>
                </a:lnTo>
                <a:lnTo>
                  <a:pt x="338" y="242"/>
                </a:lnTo>
                <a:lnTo>
                  <a:pt x="264" y="231"/>
                </a:lnTo>
                <a:lnTo>
                  <a:pt x="216" y="143"/>
                </a:lnTo>
                <a:lnTo>
                  <a:pt x="289" y="27"/>
                </a:lnTo>
                <a:lnTo>
                  <a:pt x="279" y="0"/>
                </a:lnTo>
                <a:lnTo>
                  <a:pt x="148" y="63"/>
                </a:lnTo>
                <a:lnTo>
                  <a:pt x="78" y="195"/>
                </a:lnTo>
                <a:lnTo>
                  <a:pt x="54" y="165"/>
                </a:lnTo>
                <a:lnTo>
                  <a:pt x="39" y="228"/>
                </a:lnTo>
                <a:lnTo>
                  <a:pt x="54" y="373"/>
                </a:lnTo>
                <a:lnTo>
                  <a:pt x="71" y="373"/>
                </a:lnTo>
                <a:lnTo>
                  <a:pt x="0" y="48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69" name="Freeform 285"/>
          <p:cNvSpPr>
            <a:spLocks/>
          </p:cNvSpPr>
          <p:nvPr/>
        </p:nvSpPr>
        <p:spPr bwMode="auto">
          <a:xfrm>
            <a:off x="6523038" y="2922588"/>
            <a:ext cx="57150" cy="39687"/>
          </a:xfrm>
          <a:custGeom>
            <a:avLst/>
            <a:gdLst>
              <a:gd name="T0" fmla="*/ 0 w 118"/>
              <a:gd name="T1" fmla="*/ 0 h 118"/>
              <a:gd name="T2" fmla="*/ 484 w 118"/>
              <a:gd name="T3" fmla="*/ 15471 h 118"/>
              <a:gd name="T4" fmla="*/ 12592 w 118"/>
              <a:gd name="T5" fmla="*/ 13117 h 118"/>
              <a:gd name="T6" fmla="*/ 48432 w 118"/>
              <a:gd name="T7" fmla="*/ 39687 h 118"/>
              <a:gd name="T8" fmla="*/ 57150 w 118"/>
              <a:gd name="T9" fmla="*/ 19507 h 118"/>
              <a:gd name="T10" fmla="*/ 38261 w 118"/>
              <a:gd name="T11" fmla="*/ 1345 h 118"/>
              <a:gd name="T12" fmla="*/ 0 w 118"/>
              <a:gd name="T13" fmla="*/ 0 h 118"/>
              <a:gd name="T14" fmla="*/ 0 60000 65536"/>
              <a:gd name="T15" fmla="*/ 0 60000 65536"/>
              <a:gd name="T16" fmla="*/ 0 60000 65536"/>
              <a:gd name="T17" fmla="*/ 0 60000 65536"/>
              <a:gd name="T18" fmla="*/ 0 60000 65536"/>
              <a:gd name="T19" fmla="*/ 0 60000 65536"/>
              <a:gd name="T20" fmla="*/ 0 60000 65536"/>
              <a:gd name="T21" fmla="*/ 0 w 118"/>
              <a:gd name="T22" fmla="*/ 0 h 118"/>
              <a:gd name="T23" fmla="*/ 118 w 118"/>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18">
                <a:moveTo>
                  <a:pt x="0" y="0"/>
                </a:moveTo>
                <a:lnTo>
                  <a:pt x="1" y="46"/>
                </a:lnTo>
                <a:lnTo>
                  <a:pt x="26" y="39"/>
                </a:lnTo>
                <a:lnTo>
                  <a:pt x="100" y="118"/>
                </a:lnTo>
                <a:lnTo>
                  <a:pt x="118" y="58"/>
                </a:lnTo>
                <a:lnTo>
                  <a:pt x="79" y="4"/>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70" name="Freeform 286"/>
          <p:cNvSpPr>
            <a:spLocks/>
          </p:cNvSpPr>
          <p:nvPr/>
        </p:nvSpPr>
        <p:spPr bwMode="auto">
          <a:xfrm>
            <a:off x="6535738" y="2744788"/>
            <a:ext cx="193675" cy="49212"/>
          </a:xfrm>
          <a:custGeom>
            <a:avLst/>
            <a:gdLst>
              <a:gd name="T0" fmla="*/ 0 w 412"/>
              <a:gd name="T1" fmla="*/ 19156 h 149"/>
              <a:gd name="T2" fmla="*/ 26325 w 412"/>
              <a:gd name="T3" fmla="*/ 2312 h 149"/>
              <a:gd name="T4" fmla="*/ 75684 w 412"/>
              <a:gd name="T5" fmla="*/ 0 h 149"/>
              <a:gd name="T6" fmla="*/ 193675 w 412"/>
              <a:gd name="T7" fmla="*/ 41946 h 149"/>
              <a:gd name="T8" fmla="*/ 131154 w 412"/>
              <a:gd name="T9" fmla="*/ 49212 h 149"/>
              <a:gd name="T10" fmla="*/ 141496 w 412"/>
              <a:gd name="T11" fmla="*/ 39634 h 149"/>
              <a:gd name="T12" fmla="*/ 110940 w 412"/>
              <a:gd name="T13" fmla="*/ 23780 h 149"/>
              <a:gd name="T14" fmla="*/ 54060 w 412"/>
              <a:gd name="T15" fmla="*/ 14202 h 149"/>
              <a:gd name="T16" fmla="*/ 55940 w 412"/>
              <a:gd name="T17" fmla="*/ 7927 h 149"/>
              <a:gd name="T18" fmla="*/ 0 w 412"/>
              <a:gd name="T19" fmla="*/ 19156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149"/>
              <a:gd name="T32" fmla="*/ 412 w 412"/>
              <a:gd name="T33" fmla="*/ 149 h 1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149">
                <a:moveTo>
                  <a:pt x="0" y="58"/>
                </a:moveTo>
                <a:lnTo>
                  <a:pt x="56" y="7"/>
                </a:lnTo>
                <a:lnTo>
                  <a:pt x="161" y="0"/>
                </a:lnTo>
                <a:lnTo>
                  <a:pt x="412" y="127"/>
                </a:lnTo>
                <a:lnTo>
                  <a:pt x="279" y="149"/>
                </a:lnTo>
                <a:lnTo>
                  <a:pt x="301" y="120"/>
                </a:lnTo>
                <a:lnTo>
                  <a:pt x="236" y="72"/>
                </a:lnTo>
                <a:lnTo>
                  <a:pt x="115" y="43"/>
                </a:lnTo>
                <a:lnTo>
                  <a:pt x="119" y="24"/>
                </a:lnTo>
                <a:lnTo>
                  <a:pt x="0" y="5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71" name="Freeform 287"/>
          <p:cNvSpPr>
            <a:spLocks/>
          </p:cNvSpPr>
          <p:nvPr/>
        </p:nvSpPr>
        <p:spPr bwMode="auto">
          <a:xfrm>
            <a:off x="6773863" y="2794000"/>
            <a:ext cx="57150" cy="25400"/>
          </a:xfrm>
          <a:custGeom>
            <a:avLst/>
            <a:gdLst>
              <a:gd name="T0" fmla="*/ 0 w 127"/>
              <a:gd name="T1" fmla="*/ 0 h 82"/>
              <a:gd name="T2" fmla="*/ 0 w 127"/>
              <a:gd name="T3" fmla="*/ 25400 h 82"/>
              <a:gd name="T4" fmla="*/ 57150 w 127"/>
              <a:gd name="T5" fmla="*/ 17966 h 82"/>
              <a:gd name="T6" fmla="*/ 32400 w 127"/>
              <a:gd name="T7" fmla="*/ 2788 h 82"/>
              <a:gd name="T8" fmla="*/ 0 w 127"/>
              <a:gd name="T9" fmla="*/ 0 h 82"/>
              <a:gd name="T10" fmla="*/ 0 60000 65536"/>
              <a:gd name="T11" fmla="*/ 0 60000 65536"/>
              <a:gd name="T12" fmla="*/ 0 60000 65536"/>
              <a:gd name="T13" fmla="*/ 0 60000 65536"/>
              <a:gd name="T14" fmla="*/ 0 60000 65536"/>
              <a:gd name="T15" fmla="*/ 0 w 127"/>
              <a:gd name="T16" fmla="*/ 0 h 82"/>
              <a:gd name="T17" fmla="*/ 127 w 127"/>
              <a:gd name="T18" fmla="*/ 82 h 82"/>
            </a:gdLst>
            <a:ahLst/>
            <a:cxnLst>
              <a:cxn ang="T10">
                <a:pos x="T0" y="T1"/>
              </a:cxn>
              <a:cxn ang="T11">
                <a:pos x="T2" y="T3"/>
              </a:cxn>
              <a:cxn ang="T12">
                <a:pos x="T4" y="T5"/>
              </a:cxn>
              <a:cxn ang="T13">
                <a:pos x="T6" y="T7"/>
              </a:cxn>
              <a:cxn ang="T14">
                <a:pos x="T8" y="T9"/>
              </a:cxn>
            </a:cxnLst>
            <a:rect l="T15" t="T16" r="T17" b="T18"/>
            <a:pathLst>
              <a:path w="127" h="82">
                <a:moveTo>
                  <a:pt x="0" y="0"/>
                </a:moveTo>
                <a:lnTo>
                  <a:pt x="0" y="82"/>
                </a:lnTo>
                <a:lnTo>
                  <a:pt x="127" y="58"/>
                </a:lnTo>
                <a:lnTo>
                  <a:pt x="72" y="9"/>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72" name="Freeform 288"/>
          <p:cNvSpPr>
            <a:spLocks/>
          </p:cNvSpPr>
          <p:nvPr/>
        </p:nvSpPr>
        <p:spPr bwMode="auto">
          <a:xfrm>
            <a:off x="6610350" y="3062288"/>
            <a:ext cx="101600" cy="90487"/>
          </a:xfrm>
          <a:custGeom>
            <a:avLst/>
            <a:gdLst>
              <a:gd name="T0" fmla="*/ 0 w 212"/>
              <a:gd name="T1" fmla="*/ 34879 h 275"/>
              <a:gd name="T2" fmla="*/ 479 w 212"/>
              <a:gd name="T3" fmla="*/ 52647 h 275"/>
              <a:gd name="T4" fmla="*/ 20128 w 212"/>
              <a:gd name="T5" fmla="*/ 57583 h 275"/>
              <a:gd name="T6" fmla="*/ 8626 w 212"/>
              <a:gd name="T7" fmla="*/ 70744 h 275"/>
              <a:gd name="T8" fmla="*/ 5751 w 212"/>
              <a:gd name="T9" fmla="*/ 86538 h 275"/>
              <a:gd name="T10" fmla="*/ 29713 w 212"/>
              <a:gd name="T11" fmla="*/ 90487 h 275"/>
              <a:gd name="T12" fmla="*/ 51279 w 212"/>
              <a:gd name="T13" fmla="*/ 64493 h 275"/>
              <a:gd name="T14" fmla="*/ 92974 w 212"/>
              <a:gd name="T15" fmla="*/ 45737 h 275"/>
              <a:gd name="T16" fmla="*/ 101600 w 212"/>
              <a:gd name="T17" fmla="*/ 21059 h 275"/>
              <a:gd name="T18" fmla="*/ 62302 w 212"/>
              <a:gd name="T19" fmla="*/ 17110 h 275"/>
              <a:gd name="T20" fmla="*/ 35464 w 212"/>
              <a:gd name="T21" fmla="*/ 0 h 275"/>
              <a:gd name="T22" fmla="*/ 13419 w 212"/>
              <a:gd name="T23" fmla="*/ 8555 h 275"/>
              <a:gd name="T24" fmla="*/ 0 w 212"/>
              <a:gd name="T25" fmla="*/ 34879 h 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2"/>
              <a:gd name="T40" fmla="*/ 0 h 275"/>
              <a:gd name="T41" fmla="*/ 212 w 212"/>
              <a:gd name="T42" fmla="*/ 275 h 2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2" h="275">
                <a:moveTo>
                  <a:pt x="0" y="106"/>
                </a:moveTo>
                <a:lnTo>
                  <a:pt x="1" y="160"/>
                </a:lnTo>
                <a:lnTo>
                  <a:pt x="42" y="175"/>
                </a:lnTo>
                <a:lnTo>
                  <a:pt x="18" y="215"/>
                </a:lnTo>
                <a:lnTo>
                  <a:pt x="12" y="263"/>
                </a:lnTo>
                <a:lnTo>
                  <a:pt x="62" y="275"/>
                </a:lnTo>
                <a:lnTo>
                  <a:pt x="107" y="196"/>
                </a:lnTo>
                <a:lnTo>
                  <a:pt x="194" y="139"/>
                </a:lnTo>
                <a:lnTo>
                  <a:pt x="212" y="64"/>
                </a:lnTo>
                <a:lnTo>
                  <a:pt x="130" y="52"/>
                </a:lnTo>
                <a:lnTo>
                  <a:pt x="74" y="0"/>
                </a:lnTo>
                <a:lnTo>
                  <a:pt x="28" y="26"/>
                </a:lnTo>
                <a:lnTo>
                  <a:pt x="0" y="106"/>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73" name="Freeform 289"/>
          <p:cNvSpPr>
            <a:spLocks/>
          </p:cNvSpPr>
          <p:nvPr/>
        </p:nvSpPr>
        <p:spPr bwMode="auto">
          <a:xfrm>
            <a:off x="6442075" y="2873375"/>
            <a:ext cx="44450" cy="15875"/>
          </a:xfrm>
          <a:custGeom>
            <a:avLst/>
            <a:gdLst>
              <a:gd name="T0" fmla="*/ 0 w 89"/>
              <a:gd name="T1" fmla="*/ 11545 h 44"/>
              <a:gd name="T2" fmla="*/ 13485 w 89"/>
              <a:gd name="T3" fmla="*/ 0 h 44"/>
              <a:gd name="T4" fmla="*/ 44450 w 89"/>
              <a:gd name="T5" fmla="*/ 15875 h 44"/>
              <a:gd name="T6" fmla="*/ 0 w 89"/>
              <a:gd name="T7" fmla="*/ 11545 h 44"/>
              <a:gd name="T8" fmla="*/ 0 60000 65536"/>
              <a:gd name="T9" fmla="*/ 0 60000 65536"/>
              <a:gd name="T10" fmla="*/ 0 60000 65536"/>
              <a:gd name="T11" fmla="*/ 0 60000 65536"/>
              <a:gd name="T12" fmla="*/ 0 w 89"/>
              <a:gd name="T13" fmla="*/ 0 h 44"/>
              <a:gd name="T14" fmla="*/ 89 w 89"/>
              <a:gd name="T15" fmla="*/ 44 h 44"/>
            </a:gdLst>
            <a:ahLst/>
            <a:cxnLst>
              <a:cxn ang="T8">
                <a:pos x="T0" y="T1"/>
              </a:cxn>
              <a:cxn ang="T9">
                <a:pos x="T2" y="T3"/>
              </a:cxn>
              <a:cxn ang="T10">
                <a:pos x="T4" y="T5"/>
              </a:cxn>
              <a:cxn ang="T11">
                <a:pos x="T6" y="T7"/>
              </a:cxn>
            </a:cxnLst>
            <a:rect l="T12" t="T13" r="T14" b="T15"/>
            <a:pathLst>
              <a:path w="89" h="44">
                <a:moveTo>
                  <a:pt x="0" y="32"/>
                </a:moveTo>
                <a:lnTo>
                  <a:pt x="27" y="0"/>
                </a:lnTo>
                <a:lnTo>
                  <a:pt x="89" y="44"/>
                </a:lnTo>
                <a:lnTo>
                  <a:pt x="0" y="32"/>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74" name="Freeform 290"/>
          <p:cNvSpPr>
            <a:spLocks/>
          </p:cNvSpPr>
          <p:nvPr/>
        </p:nvSpPr>
        <p:spPr bwMode="auto">
          <a:xfrm>
            <a:off x="6970713" y="3890963"/>
            <a:ext cx="28575" cy="14287"/>
          </a:xfrm>
          <a:custGeom>
            <a:avLst/>
            <a:gdLst>
              <a:gd name="T0" fmla="*/ 0 w 59"/>
              <a:gd name="T1" fmla="*/ 14287 h 41"/>
              <a:gd name="T2" fmla="*/ 15498 w 59"/>
              <a:gd name="T3" fmla="*/ 6621 h 41"/>
              <a:gd name="T4" fmla="*/ 9202 w 59"/>
              <a:gd name="T5" fmla="*/ 0 h 41"/>
              <a:gd name="T6" fmla="*/ 28575 w 59"/>
              <a:gd name="T7" fmla="*/ 2091 h 41"/>
              <a:gd name="T8" fmla="*/ 0 w 59"/>
              <a:gd name="T9" fmla="*/ 14287 h 41"/>
              <a:gd name="T10" fmla="*/ 0 60000 65536"/>
              <a:gd name="T11" fmla="*/ 0 60000 65536"/>
              <a:gd name="T12" fmla="*/ 0 60000 65536"/>
              <a:gd name="T13" fmla="*/ 0 60000 65536"/>
              <a:gd name="T14" fmla="*/ 0 60000 65536"/>
              <a:gd name="T15" fmla="*/ 0 w 59"/>
              <a:gd name="T16" fmla="*/ 0 h 41"/>
              <a:gd name="T17" fmla="*/ 59 w 59"/>
              <a:gd name="T18" fmla="*/ 41 h 41"/>
            </a:gdLst>
            <a:ahLst/>
            <a:cxnLst>
              <a:cxn ang="T10">
                <a:pos x="T0" y="T1"/>
              </a:cxn>
              <a:cxn ang="T11">
                <a:pos x="T2" y="T3"/>
              </a:cxn>
              <a:cxn ang="T12">
                <a:pos x="T4" y="T5"/>
              </a:cxn>
              <a:cxn ang="T13">
                <a:pos x="T6" y="T7"/>
              </a:cxn>
              <a:cxn ang="T14">
                <a:pos x="T8" y="T9"/>
              </a:cxn>
            </a:cxnLst>
            <a:rect l="T15" t="T16" r="T17" b="T18"/>
            <a:pathLst>
              <a:path w="59" h="41">
                <a:moveTo>
                  <a:pt x="0" y="41"/>
                </a:moveTo>
                <a:lnTo>
                  <a:pt x="32" y="19"/>
                </a:lnTo>
                <a:lnTo>
                  <a:pt x="19" y="0"/>
                </a:lnTo>
                <a:lnTo>
                  <a:pt x="59" y="6"/>
                </a:lnTo>
                <a:lnTo>
                  <a:pt x="0" y="41"/>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75" name="Freeform 291"/>
          <p:cNvSpPr>
            <a:spLocks/>
          </p:cNvSpPr>
          <p:nvPr/>
        </p:nvSpPr>
        <p:spPr bwMode="auto">
          <a:xfrm>
            <a:off x="6991350" y="3890963"/>
            <a:ext cx="31750" cy="14287"/>
          </a:xfrm>
          <a:custGeom>
            <a:avLst/>
            <a:gdLst>
              <a:gd name="T0" fmla="*/ 0 w 68"/>
              <a:gd name="T1" fmla="*/ 14287 h 47"/>
              <a:gd name="T2" fmla="*/ 15875 w 68"/>
              <a:gd name="T3" fmla="*/ 0 h 47"/>
              <a:gd name="T4" fmla="*/ 31750 w 68"/>
              <a:gd name="T5" fmla="*/ 4864 h 47"/>
              <a:gd name="T6" fmla="*/ 0 w 68"/>
              <a:gd name="T7" fmla="*/ 14287 h 47"/>
              <a:gd name="T8" fmla="*/ 0 60000 65536"/>
              <a:gd name="T9" fmla="*/ 0 60000 65536"/>
              <a:gd name="T10" fmla="*/ 0 60000 65536"/>
              <a:gd name="T11" fmla="*/ 0 60000 65536"/>
              <a:gd name="T12" fmla="*/ 0 w 68"/>
              <a:gd name="T13" fmla="*/ 0 h 47"/>
              <a:gd name="T14" fmla="*/ 68 w 68"/>
              <a:gd name="T15" fmla="*/ 47 h 47"/>
            </a:gdLst>
            <a:ahLst/>
            <a:cxnLst>
              <a:cxn ang="T8">
                <a:pos x="T0" y="T1"/>
              </a:cxn>
              <a:cxn ang="T9">
                <a:pos x="T2" y="T3"/>
              </a:cxn>
              <a:cxn ang="T10">
                <a:pos x="T4" y="T5"/>
              </a:cxn>
              <a:cxn ang="T11">
                <a:pos x="T6" y="T7"/>
              </a:cxn>
            </a:cxnLst>
            <a:rect l="T12" t="T13" r="T14" b="T15"/>
            <a:pathLst>
              <a:path w="68" h="47">
                <a:moveTo>
                  <a:pt x="0" y="47"/>
                </a:moveTo>
                <a:lnTo>
                  <a:pt x="34" y="0"/>
                </a:lnTo>
                <a:lnTo>
                  <a:pt x="68" y="16"/>
                </a:lnTo>
                <a:lnTo>
                  <a:pt x="0" y="47"/>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76" name="Freeform 292"/>
          <p:cNvSpPr>
            <a:spLocks/>
          </p:cNvSpPr>
          <p:nvPr/>
        </p:nvSpPr>
        <p:spPr bwMode="auto">
          <a:xfrm>
            <a:off x="7088188" y="3003550"/>
            <a:ext cx="50800" cy="49213"/>
          </a:xfrm>
          <a:custGeom>
            <a:avLst/>
            <a:gdLst>
              <a:gd name="T0" fmla="*/ 0 w 107"/>
              <a:gd name="T1" fmla="*/ 47615 h 154"/>
              <a:gd name="T2" fmla="*/ 6172 w 107"/>
              <a:gd name="T3" fmla="*/ 0 h 154"/>
              <a:gd name="T4" fmla="*/ 50800 w 107"/>
              <a:gd name="T5" fmla="*/ 21411 h 154"/>
              <a:gd name="T6" fmla="*/ 24688 w 107"/>
              <a:gd name="T7" fmla="*/ 49213 h 154"/>
              <a:gd name="T8" fmla="*/ 0 w 107"/>
              <a:gd name="T9" fmla="*/ 47615 h 154"/>
              <a:gd name="T10" fmla="*/ 0 60000 65536"/>
              <a:gd name="T11" fmla="*/ 0 60000 65536"/>
              <a:gd name="T12" fmla="*/ 0 60000 65536"/>
              <a:gd name="T13" fmla="*/ 0 60000 65536"/>
              <a:gd name="T14" fmla="*/ 0 60000 65536"/>
              <a:gd name="T15" fmla="*/ 0 w 107"/>
              <a:gd name="T16" fmla="*/ 0 h 154"/>
              <a:gd name="T17" fmla="*/ 107 w 107"/>
              <a:gd name="T18" fmla="*/ 154 h 154"/>
            </a:gdLst>
            <a:ahLst/>
            <a:cxnLst>
              <a:cxn ang="T10">
                <a:pos x="T0" y="T1"/>
              </a:cxn>
              <a:cxn ang="T11">
                <a:pos x="T2" y="T3"/>
              </a:cxn>
              <a:cxn ang="T12">
                <a:pos x="T4" y="T5"/>
              </a:cxn>
              <a:cxn ang="T13">
                <a:pos x="T6" y="T7"/>
              </a:cxn>
              <a:cxn ang="T14">
                <a:pos x="T8" y="T9"/>
              </a:cxn>
            </a:cxnLst>
            <a:rect l="T15" t="T16" r="T17" b="T18"/>
            <a:pathLst>
              <a:path w="107" h="154">
                <a:moveTo>
                  <a:pt x="0" y="149"/>
                </a:moveTo>
                <a:lnTo>
                  <a:pt x="13" y="0"/>
                </a:lnTo>
                <a:lnTo>
                  <a:pt x="107" y="67"/>
                </a:lnTo>
                <a:lnTo>
                  <a:pt x="52" y="154"/>
                </a:lnTo>
                <a:lnTo>
                  <a:pt x="0" y="149"/>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77" name="Freeform 293"/>
          <p:cNvSpPr>
            <a:spLocks/>
          </p:cNvSpPr>
          <p:nvPr/>
        </p:nvSpPr>
        <p:spPr bwMode="auto">
          <a:xfrm>
            <a:off x="6753225" y="1455738"/>
            <a:ext cx="1095375" cy="639762"/>
          </a:xfrm>
          <a:custGeom>
            <a:avLst/>
            <a:gdLst>
              <a:gd name="T0" fmla="*/ 123283 w 2319"/>
              <a:gd name="T1" fmla="*/ 150820 h 1964"/>
              <a:gd name="T2" fmla="*/ 142649 w 2319"/>
              <a:gd name="T3" fmla="*/ 123783 h 1964"/>
              <a:gd name="T4" fmla="*/ 94470 w 2319"/>
              <a:gd name="T5" fmla="*/ 110102 h 1964"/>
              <a:gd name="T6" fmla="*/ 204054 w 2319"/>
              <a:gd name="T7" fmla="*/ 60263 h 1964"/>
              <a:gd name="T8" fmla="*/ 316001 w 2319"/>
              <a:gd name="T9" fmla="*/ 41044 h 1964"/>
              <a:gd name="T10" fmla="*/ 403385 w 2319"/>
              <a:gd name="T11" fmla="*/ 64823 h 1964"/>
              <a:gd name="T12" fmla="*/ 381657 w 2319"/>
              <a:gd name="T13" fmla="*/ 37461 h 1964"/>
              <a:gd name="T14" fmla="*/ 512970 w 2319"/>
              <a:gd name="T15" fmla="*/ 52445 h 1964"/>
              <a:gd name="T16" fmla="*/ 580043 w 2319"/>
              <a:gd name="T17" fmla="*/ 37461 h 1964"/>
              <a:gd name="T18" fmla="*/ 480378 w 2319"/>
              <a:gd name="T19" fmla="*/ 13681 h 1964"/>
              <a:gd name="T20" fmla="*/ 600827 w 2319"/>
              <a:gd name="T21" fmla="*/ 26385 h 1964"/>
              <a:gd name="T22" fmla="*/ 596103 w 2319"/>
              <a:gd name="T23" fmla="*/ 2606 h 1964"/>
              <a:gd name="T24" fmla="*/ 824720 w 2319"/>
              <a:gd name="T25" fmla="*/ 11401 h 1964"/>
              <a:gd name="T26" fmla="*/ 845031 w 2319"/>
              <a:gd name="T27" fmla="*/ 13681 h 1964"/>
              <a:gd name="T28" fmla="*/ 921551 w 2319"/>
              <a:gd name="T29" fmla="*/ 33877 h 1964"/>
              <a:gd name="T30" fmla="*/ 700020 w 2319"/>
              <a:gd name="T31" fmla="*/ 59937 h 1964"/>
              <a:gd name="T32" fmla="*/ 818107 w 2319"/>
              <a:gd name="T33" fmla="*/ 72641 h 1964"/>
              <a:gd name="T34" fmla="*/ 948947 w 2319"/>
              <a:gd name="T35" fmla="*/ 66452 h 1964"/>
              <a:gd name="T36" fmla="*/ 1042000 w 2319"/>
              <a:gd name="T37" fmla="*/ 57331 h 1964"/>
              <a:gd name="T38" fmla="*/ 927219 w 2319"/>
              <a:gd name="T39" fmla="*/ 103261 h 1964"/>
              <a:gd name="T40" fmla="*/ 1002322 w 2319"/>
              <a:gd name="T41" fmla="*/ 118571 h 1964"/>
              <a:gd name="T42" fmla="*/ 935721 w 2319"/>
              <a:gd name="T43" fmla="*/ 160592 h 1964"/>
              <a:gd name="T44" fmla="*/ 943751 w 2319"/>
              <a:gd name="T45" fmla="*/ 193166 h 1964"/>
              <a:gd name="T46" fmla="*/ 925330 w 2319"/>
              <a:gd name="T47" fmla="*/ 216294 h 1964"/>
              <a:gd name="T48" fmla="*/ 957449 w 2319"/>
              <a:gd name="T49" fmla="*/ 239422 h 1964"/>
              <a:gd name="T50" fmla="*/ 916827 w 2319"/>
              <a:gd name="T51" fmla="*/ 260596 h 1964"/>
              <a:gd name="T52" fmla="*/ 938083 w 2319"/>
              <a:gd name="T53" fmla="*/ 284701 h 1964"/>
              <a:gd name="T54" fmla="*/ 948947 w 2319"/>
              <a:gd name="T55" fmla="*/ 306851 h 1964"/>
              <a:gd name="T56" fmla="*/ 830388 w 2319"/>
              <a:gd name="T57" fmla="*/ 321184 h 1964"/>
              <a:gd name="T58" fmla="*/ 856367 w 2319"/>
              <a:gd name="T59" fmla="*/ 355061 h 1964"/>
              <a:gd name="T60" fmla="*/ 919662 w 2319"/>
              <a:gd name="T61" fmla="*/ 365485 h 1964"/>
              <a:gd name="T62" fmla="*/ 908325 w 2319"/>
              <a:gd name="T63" fmla="*/ 388287 h 1964"/>
              <a:gd name="T64" fmla="*/ 818107 w 2319"/>
              <a:gd name="T65" fmla="*/ 362554 h 1964"/>
              <a:gd name="T66" fmla="*/ 837945 w 2319"/>
              <a:gd name="T67" fmla="*/ 401317 h 1964"/>
              <a:gd name="T68" fmla="*/ 840307 w 2319"/>
              <a:gd name="T69" fmla="*/ 443012 h 1964"/>
              <a:gd name="T70" fmla="*/ 736391 w 2319"/>
              <a:gd name="T71" fmla="*/ 457997 h 1964"/>
              <a:gd name="T72" fmla="*/ 664594 w 2319"/>
              <a:gd name="T73" fmla="*/ 509464 h 1964"/>
              <a:gd name="T74" fmla="*/ 632002 w 2319"/>
              <a:gd name="T75" fmla="*/ 498715 h 1964"/>
              <a:gd name="T76" fmla="*/ 572958 w 2319"/>
              <a:gd name="T77" fmla="*/ 533244 h 1964"/>
              <a:gd name="T78" fmla="*/ 568707 w 2319"/>
              <a:gd name="T79" fmla="*/ 559303 h 1964"/>
              <a:gd name="T80" fmla="*/ 566345 w 2319"/>
              <a:gd name="T81" fmla="*/ 579499 h 1964"/>
              <a:gd name="T82" fmla="*/ 528085 w 2319"/>
              <a:gd name="T83" fmla="*/ 630641 h 1964"/>
              <a:gd name="T84" fmla="*/ 446369 w 2319"/>
              <a:gd name="T85" fmla="*/ 624778 h 1964"/>
              <a:gd name="T86" fmla="*/ 425586 w 2319"/>
              <a:gd name="T87" fmla="*/ 610445 h 1964"/>
              <a:gd name="T88" fmla="*/ 387798 w 2319"/>
              <a:gd name="T89" fmla="*/ 551811 h 1964"/>
              <a:gd name="T90" fmla="*/ 376934 w 2319"/>
              <a:gd name="T91" fmla="*/ 521843 h 1964"/>
              <a:gd name="T92" fmla="*/ 365597 w 2319"/>
              <a:gd name="T93" fmla="*/ 459300 h 1964"/>
              <a:gd name="T94" fmla="*/ 363236 w 2319"/>
              <a:gd name="T95" fmla="*/ 449853 h 1964"/>
              <a:gd name="T96" fmla="*/ 370793 w 2319"/>
              <a:gd name="T97" fmla="*/ 408483 h 1964"/>
              <a:gd name="T98" fmla="*/ 403385 w 2319"/>
              <a:gd name="T99" fmla="*/ 391871 h 1964"/>
              <a:gd name="T100" fmla="*/ 379768 w 2319"/>
              <a:gd name="T101" fmla="*/ 372000 h 1964"/>
              <a:gd name="T102" fmla="*/ 342925 w 2319"/>
              <a:gd name="T103" fmla="*/ 372000 h 1964"/>
              <a:gd name="T104" fmla="*/ 315056 w 2319"/>
              <a:gd name="T105" fmla="*/ 357993 h 1964"/>
              <a:gd name="T106" fmla="*/ 291911 w 2319"/>
              <a:gd name="T107" fmla="*/ 289587 h 1964"/>
              <a:gd name="T108" fmla="*/ 217752 w 2319"/>
              <a:gd name="T109" fmla="*/ 241377 h 1964"/>
              <a:gd name="T110" fmla="*/ 119976 w 2319"/>
              <a:gd name="T111" fmla="*/ 248217 h 1964"/>
              <a:gd name="T112" fmla="*/ 26924 w 2319"/>
              <a:gd name="T113" fmla="*/ 216294 h 1964"/>
              <a:gd name="T114" fmla="*/ 118559 w 2319"/>
              <a:gd name="T115" fmla="*/ 201962 h 19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19"/>
              <a:gd name="T175" fmla="*/ 0 h 1964"/>
              <a:gd name="T176" fmla="*/ 2319 w 2319"/>
              <a:gd name="T177" fmla="*/ 1964 h 19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19" h="1964">
                <a:moveTo>
                  <a:pt x="0" y="551"/>
                </a:moveTo>
                <a:lnTo>
                  <a:pt x="13" y="521"/>
                </a:lnTo>
                <a:lnTo>
                  <a:pt x="162" y="463"/>
                </a:lnTo>
                <a:lnTo>
                  <a:pt x="261" y="463"/>
                </a:lnTo>
                <a:lnTo>
                  <a:pt x="315" y="418"/>
                </a:lnTo>
                <a:lnTo>
                  <a:pt x="296" y="405"/>
                </a:lnTo>
                <a:lnTo>
                  <a:pt x="329" y="390"/>
                </a:lnTo>
                <a:lnTo>
                  <a:pt x="302" y="380"/>
                </a:lnTo>
                <a:lnTo>
                  <a:pt x="354" y="363"/>
                </a:lnTo>
                <a:lnTo>
                  <a:pt x="335" y="346"/>
                </a:lnTo>
                <a:lnTo>
                  <a:pt x="267" y="376"/>
                </a:lnTo>
                <a:lnTo>
                  <a:pt x="200" y="338"/>
                </a:lnTo>
                <a:lnTo>
                  <a:pt x="284" y="317"/>
                </a:lnTo>
                <a:lnTo>
                  <a:pt x="332" y="254"/>
                </a:lnTo>
                <a:lnTo>
                  <a:pt x="437" y="250"/>
                </a:lnTo>
                <a:lnTo>
                  <a:pt x="432" y="185"/>
                </a:lnTo>
                <a:lnTo>
                  <a:pt x="507" y="184"/>
                </a:lnTo>
                <a:lnTo>
                  <a:pt x="586" y="230"/>
                </a:lnTo>
                <a:lnTo>
                  <a:pt x="493" y="168"/>
                </a:lnTo>
                <a:lnTo>
                  <a:pt x="669" y="126"/>
                </a:lnTo>
                <a:lnTo>
                  <a:pt x="713" y="156"/>
                </a:lnTo>
                <a:lnTo>
                  <a:pt x="719" y="214"/>
                </a:lnTo>
                <a:lnTo>
                  <a:pt x="740" y="165"/>
                </a:lnTo>
                <a:lnTo>
                  <a:pt x="854" y="199"/>
                </a:lnTo>
                <a:lnTo>
                  <a:pt x="814" y="172"/>
                </a:lnTo>
                <a:lnTo>
                  <a:pt x="868" y="176"/>
                </a:lnTo>
                <a:lnTo>
                  <a:pt x="821" y="142"/>
                </a:lnTo>
                <a:lnTo>
                  <a:pt x="808" y="115"/>
                </a:lnTo>
                <a:lnTo>
                  <a:pt x="832" y="108"/>
                </a:lnTo>
                <a:lnTo>
                  <a:pt x="1056" y="192"/>
                </a:lnTo>
                <a:lnTo>
                  <a:pt x="1039" y="165"/>
                </a:lnTo>
                <a:lnTo>
                  <a:pt x="1086" y="161"/>
                </a:lnTo>
                <a:lnTo>
                  <a:pt x="1056" y="137"/>
                </a:lnTo>
                <a:lnTo>
                  <a:pt x="1132" y="142"/>
                </a:lnTo>
                <a:lnTo>
                  <a:pt x="1012" y="81"/>
                </a:lnTo>
                <a:lnTo>
                  <a:pt x="1228" y="115"/>
                </a:lnTo>
                <a:lnTo>
                  <a:pt x="1181" y="80"/>
                </a:lnTo>
                <a:lnTo>
                  <a:pt x="1054" y="73"/>
                </a:lnTo>
                <a:lnTo>
                  <a:pt x="1096" y="71"/>
                </a:lnTo>
                <a:lnTo>
                  <a:pt x="1017" y="42"/>
                </a:lnTo>
                <a:lnTo>
                  <a:pt x="1110" y="48"/>
                </a:lnTo>
                <a:lnTo>
                  <a:pt x="1073" y="35"/>
                </a:lnTo>
                <a:lnTo>
                  <a:pt x="1112" y="26"/>
                </a:lnTo>
                <a:lnTo>
                  <a:pt x="1272" y="81"/>
                </a:lnTo>
                <a:lnTo>
                  <a:pt x="1253" y="61"/>
                </a:lnTo>
                <a:lnTo>
                  <a:pt x="1326" y="42"/>
                </a:lnTo>
                <a:lnTo>
                  <a:pt x="1264" y="35"/>
                </a:lnTo>
                <a:lnTo>
                  <a:pt x="1262" y="8"/>
                </a:lnTo>
                <a:lnTo>
                  <a:pt x="1303" y="0"/>
                </a:lnTo>
                <a:lnTo>
                  <a:pt x="1732" y="10"/>
                </a:lnTo>
                <a:lnTo>
                  <a:pt x="1762" y="25"/>
                </a:lnTo>
                <a:lnTo>
                  <a:pt x="1746" y="35"/>
                </a:lnTo>
                <a:lnTo>
                  <a:pt x="1462" y="38"/>
                </a:lnTo>
                <a:lnTo>
                  <a:pt x="1495" y="54"/>
                </a:lnTo>
                <a:lnTo>
                  <a:pt x="1384" y="71"/>
                </a:lnTo>
                <a:lnTo>
                  <a:pt x="1789" y="42"/>
                </a:lnTo>
                <a:lnTo>
                  <a:pt x="1802" y="68"/>
                </a:lnTo>
                <a:lnTo>
                  <a:pt x="1746" y="83"/>
                </a:lnTo>
                <a:lnTo>
                  <a:pt x="1842" y="72"/>
                </a:lnTo>
                <a:lnTo>
                  <a:pt x="1951" y="104"/>
                </a:lnTo>
                <a:lnTo>
                  <a:pt x="1789" y="156"/>
                </a:lnTo>
                <a:lnTo>
                  <a:pt x="1529" y="152"/>
                </a:lnTo>
                <a:lnTo>
                  <a:pt x="1591" y="161"/>
                </a:lnTo>
                <a:lnTo>
                  <a:pt x="1482" y="184"/>
                </a:lnTo>
                <a:lnTo>
                  <a:pt x="1482" y="207"/>
                </a:lnTo>
                <a:lnTo>
                  <a:pt x="1767" y="168"/>
                </a:lnTo>
                <a:lnTo>
                  <a:pt x="1790" y="185"/>
                </a:lnTo>
                <a:lnTo>
                  <a:pt x="1732" y="223"/>
                </a:lnTo>
                <a:lnTo>
                  <a:pt x="1912" y="161"/>
                </a:lnTo>
                <a:lnTo>
                  <a:pt x="1923" y="221"/>
                </a:lnTo>
                <a:lnTo>
                  <a:pt x="1833" y="328"/>
                </a:lnTo>
                <a:lnTo>
                  <a:pt x="2009" y="204"/>
                </a:lnTo>
                <a:lnTo>
                  <a:pt x="2006" y="223"/>
                </a:lnTo>
                <a:lnTo>
                  <a:pt x="2090" y="222"/>
                </a:lnTo>
                <a:lnTo>
                  <a:pt x="2116" y="184"/>
                </a:lnTo>
                <a:lnTo>
                  <a:pt x="2206" y="176"/>
                </a:lnTo>
                <a:lnTo>
                  <a:pt x="2319" y="211"/>
                </a:lnTo>
                <a:lnTo>
                  <a:pt x="2207" y="265"/>
                </a:lnTo>
                <a:lnTo>
                  <a:pt x="2214" y="286"/>
                </a:lnTo>
                <a:lnTo>
                  <a:pt x="1963" y="317"/>
                </a:lnTo>
                <a:lnTo>
                  <a:pt x="2166" y="319"/>
                </a:lnTo>
                <a:lnTo>
                  <a:pt x="2002" y="364"/>
                </a:lnTo>
                <a:lnTo>
                  <a:pt x="2013" y="394"/>
                </a:lnTo>
                <a:lnTo>
                  <a:pt x="2122" y="364"/>
                </a:lnTo>
                <a:lnTo>
                  <a:pt x="2043" y="405"/>
                </a:lnTo>
                <a:lnTo>
                  <a:pt x="2033" y="459"/>
                </a:lnTo>
                <a:lnTo>
                  <a:pt x="2056" y="445"/>
                </a:lnTo>
                <a:lnTo>
                  <a:pt x="1981" y="493"/>
                </a:lnTo>
                <a:lnTo>
                  <a:pt x="1954" y="593"/>
                </a:lnTo>
                <a:lnTo>
                  <a:pt x="1996" y="571"/>
                </a:lnTo>
                <a:lnTo>
                  <a:pt x="2050" y="593"/>
                </a:lnTo>
                <a:lnTo>
                  <a:pt x="1998" y="593"/>
                </a:lnTo>
                <a:lnTo>
                  <a:pt x="1998" y="622"/>
                </a:lnTo>
                <a:lnTo>
                  <a:pt x="2088" y="635"/>
                </a:lnTo>
                <a:lnTo>
                  <a:pt x="2090" y="672"/>
                </a:lnTo>
                <a:lnTo>
                  <a:pt x="1959" y="664"/>
                </a:lnTo>
                <a:lnTo>
                  <a:pt x="1996" y="682"/>
                </a:lnTo>
                <a:lnTo>
                  <a:pt x="1919" y="693"/>
                </a:lnTo>
                <a:lnTo>
                  <a:pt x="1959" y="732"/>
                </a:lnTo>
                <a:lnTo>
                  <a:pt x="2027" y="735"/>
                </a:lnTo>
                <a:lnTo>
                  <a:pt x="1986" y="758"/>
                </a:lnTo>
                <a:lnTo>
                  <a:pt x="2039" y="779"/>
                </a:lnTo>
                <a:lnTo>
                  <a:pt x="2037" y="829"/>
                </a:lnTo>
                <a:lnTo>
                  <a:pt x="1941" y="800"/>
                </a:lnTo>
                <a:lnTo>
                  <a:pt x="1997" y="827"/>
                </a:lnTo>
                <a:lnTo>
                  <a:pt x="1961" y="844"/>
                </a:lnTo>
                <a:lnTo>
                  <a:pt x="1996" y="842"/>
                </a:lnTo>
                <a:lnTo>
                  <a:pt x="1986" y="874"/>
                </a:lnTo>
                <a:lnTo>
                  <a:pt x="2054" y="890"/>
                </a:lnTo>
                <a:lnTo>
                  <a:pt x="1947" y="881"/>
                </a:lnTo>
                <a:lnTo>
                  <a:pt x="1923" y="900"/>
                </a:lnTo>
                <a:lnTo>
                  <a:pt x="2009" y="942"/>
                </a:lnTo>
                <a:lnTo>
                  <a:pt x="1997" y="974"/>
                </a:lnTo>
                <a:lnTo>
                  <a:pt x="1926" y="994"/>
                </a:lnTo>
                <a:lnTo>
                  <a:pt x="1861" y="947"/>
                </a:lnTo>
                <a:lnTo>
                  <a:pt x="1758" y="986"/>
                </a:lnTo>
                <a:lnTo>
                  <a:pt x="1830" y="1013"/>
                </a:lnTo>
                <a:lnTo>
                  <a:pt x="1762" y="1038"/>
                </a:lnTo>
                <a:lnTo>
                  <a:pt x="1837" y="1040"/>
                </a:lnTo>
                <a:lnTo>
                  <a:pt x="1813" y="1090"/>
                </a:lnTo>
                <a:lnTo>
                  <a:pt x="1842" y="1061"/>
                </a:lnTo>
                <a:lnTo>
                  <a:pt x="1923" y="1101"/>
                </a:lnTo>
                <a:lnTo>
                  <a:pt x="1897" y="1135"/>
                </a:lnTo>
                <a:lnTo>
                  <a:pt x="1947" y="1122"/>
                </a:lnTo>
                <a:lnTo>
                  <a:pt x="1923" y="1155"/>
                </a:lnTo>
                <a:lnTo>
                  <a:pt x="1957" y="1139"/>
                </a:lnTo>
                <a:lnTo>
                  <a:pt x="1961" y="1223"/>
                </a:lnTo>
                <a:lnTo>
                  <a:pt x="1923" y="1192"/>
                </a:lnTo>
                <a:lnTo>
                  <a:pt x="1923" y="1223"/>
                </a:lnTo>
                <a:lnTo>
                  <a:pt x="1889" y="1220"/>
                </a:lnTo>
                <a:lnTo>
                  <a:pt x="1842" y="1151"/>
                </a:lnTo>
                <a:lnTo>
                  <a:pt x="1732" y="1113"/>
                </a:lnTo>
                <a:lnTo>
                  <a:pt x="1808" y="1158"/>
                </a:lnTo>
                <a:lnTo>
                  <a:pt x="1706" y="1182"/>
                </a:lnTo>
                <a:lnTo>
                  <a:pt x="1678" y="1223"/>
                </a:lnTo>
                <a:lnTo>
                  <a:pt x="1774" y="1232"/>
                </a:lnTo>
                <a:lnTo>
                  <a:pt x="1692" y="1255"/>
                </a:lnTo>
                <a:lnTo>
                  <a:pt x="1814" y="1227"/>
                </a:lnTo>
                <a:lnTo>
                  <a:pt x="1932" y="1264"/>
                </a:lnTo>
                <a:lnTo>
                  <a:pt x="1779" y="1360"/>
                </a:lnTo>
                <a:lnTo>
                  <a:pt x="1631" y="1402"/>
                </a:lnTo>
                <a:lnTo>
                  <a:pt x="1579" y="1406"/>
                </a:lnTo>
                <a:lnTo>
                  <a:pt x="1543" y="1361"/>
                </a:lnTo>
                <a:lnTo>
                  <a:pt x="1559" y="1406"/>
                </a:lnTo>
                <a:lnTo>
                  <a:pt x="1516" y="1431"/>
                </a:lnTo>
                <a:lnTo>
                  <a:pt x="1462" y="1535"/>
                </a:lnTo>
                <a:lnTo>
                  <a:pt x="1417" y="1531"/>
                </a:lnTo>
                <a:lnTo>
                  <a:pt x="1407" y="1564"/>
                </a:lnTo>
                <a:lnTo>
                  <a:pt x="1365" y="1571"/>
                </a:lnTo>
                <a:lnTo>
                  <a:pt x="1339" y="1557"/>
                </a:lnTo>
                <a:lnTo>
                  <a:pt x="1372" y="1537"/>
                </a:lnTo>
                <a:lnTo>
                  <a:pt x="1338" y="1531"/>
                </a:lnTo>
                <a:lnTo>
                  <a:pt x="1324" y="1587"/>
                </a:lnTo>
                <a:lnTo>
                  <a:pt x="1251" y="1591"/>
                </a:lnTo>
                <a:lnTo>
                  <a:pt x="1253" y="1634"/>
                </a:lnTo>
                <a:lnTo>
                  <a:pt x="1213" y="1637"/>
                </a:lnTo>
                <a:lnTo>
                  <a:pt x="1247" y="1672"/>
                </a:lnTo>
                <a:lnTo>
                  <a:pt x="1199" y="1680"/>
                </a:lnTo>
                <a:lnTo>
                  <a:pt x="1236" y="1717"/>
                </a:lnTo>
                <a:lnTo>
                  <a:pt x="1204" y="1717"/>
                </a:lnTo>
                <a:lnTo>
                  <a:pt x="1230" y="1726"/>
                </a:lnTo>
                <a:lnTo>
                  <a:pt x="1204" y="1768"/>
                </a:lnTo>
                <a:lnTo>
                  <a:pt x="1181" y="1761"/>
                </a:lnTo>
                <a:lnTo>
                  <a:pt x="1199" y="1779"/>
                </a:lnTo>
                <a:lnTo>
                  <a:pt x="1152" y="1797"/>
                </a:lnTo>
                <a:lnTo>
                  <a:pt x="1181" y="1856"/>
                </a:lnTo>
                <a:lnTo>
                  <a:pt x="1152" y="1935"/>
                </a:lnTo>
                <a:lnTo>
                  <a:pt x="1118" y="1936"/>
                </a:lnTo>
                <a:lnTo>
                  <a:pt x="1143" y="1964"/>
                </a:lnTo>
                <a:lnTo>
                  <a:pt x="1065" y="1964"/>
                </a:lnTo>
                <a:lnTo>
                  <a:pt x="1056" y="1910"/>
                </a:lnTo>
                <a:lnTo>
                  <a:pt x="945" y="1918"/>
                </a:lnTo>
                <a:lnTo>
                  <a:pt x="973" y="1903"/>
                </a:lnTo>
                <a:lnTo>
                  <a:pt x="917" y="1883"/>
                </a:lnTo>
                <a:lnTo>
                  <a:pt x="941" y="1874"/>
                </a:lnTo>
                <a:lnTo>
                  <a:pt x="901" y="1874"/>
                </a:lnTo>
                <a:lnTo>
                  <a:pt x="918" y="1832"/>
                </a:lnTo>
                <a:lnTo>
                  <a:pt x="892" y="1840"/>
                </a:lnTo>
                <a:lnTo>
                  <a:pt x="821" y="1726"/>
                </a:lnTo>
                <a:lnTo>
                  <a:pt x="821" y="1694"/>
                </a:lnTo>
                <a:lnTo>
                  <a:pt x="877" y="1656"/>
                </a:lnTo>
                <a:lnTo>
                  <a:pt x="854" y="1645"/>
                </a:lnTo>
                <a:lnTo>
                  <a:pt x="798" y="1687"/>
                </a:lnTo>
                <a:lnTo>
                  <a:pt x="798" y="1602"/>
                </a:lnTo>
                <a:lnTo>
                  <a:pt x="747" y="1557"/>
                </a:lnTo>
                <a:lnTo>
                  <a:pt x="763" y="1492"/>
                </a:lnTo>
                <a:lnTo>
                  <a:pt x="729" y="1466"/>
                </a:lnTo>
                <a:lnTo>
                  <a:pt x="774" y="1410"/>
                </a:lnTo>
                <a:lnTo>
                  <a:pt x="747" y="1402"/>
                </a:lnTo>
                <a:lnTo>
                  <a:pt x="839" y="1402"/>
                </a:lnTo>
                <a:lnTo>
                  <a:pt x="830" y="1379"/>
                </a:lnTo>
                <a:lnTo>
                  <a:pt x="769" y="1381"/>
                </a:lnTo>
                <a:lnTo>
                  <a:pt x="861" y="1331"/>
                </a:lnTo>
                <a:lnTo>
                  <a:pt x="839" y="1314"/>
                </a:lnTo>
                <a:lnTo>
                  <a:pt x="861" y="1255"/>
                </a:lnTo>
                <a:lnTo>
                  <a:pt x="785" y="1254"/>
                </a:lnTo>
                <a:lnTo>
                  <a:pt x="703" y="1207"/>
                </a:lnTo>
                <a:lnTo>
                  <a:pt x="854" y="1232"/>
                </a:lnTo>
                <a:lnTo>
                  <a:pt x="828" y="1211"/>
                </a:lnTo>
                <a:lnTo>
                  <a:pt x="854" y="1203"/>
                </a:lnTo>
                <a:lnTo>
                  <a:pt x="793" y="1168"/>
                </a:lnTo>
                <a:lnTo>
                  <a:pt x="814" y="1151"/>
                </a:lnTo>
                <a:lnTo>
                  <a:pt x="782" y="1163"/>
                </a:lnTo>
                <a:lnTo>
                  <a:pt x="804" y="1142"/>
                </a:lnTo>
                <a:lnTo>
                  <a:pt x="765" y="1145"/>
                </a:lnTo>
                <a:lnTo>
                  <a:pt x="808" y="1126"/>
                </a:lnTo>
                <a:lnTo>
                  <a:pt x="740" y="1099"/>
                </a:lnTo>
                <a:lnTo>
                  <a:pt x="726" y="1142"/>
                </a:lnTo>
                <a:lnTo>
                  <a:pt x="669" y="1145"/>
                </a:lnTo>
                <a:lnTo>
                  <a:pt x="659" y="1126"/>
                </a:lnTo>
                <a:lnTo>
                  <a:pt x="698" y="1099"/>
                </a:lnTo>
                <a:lnTo>
                  <a:pt x="667" y="1099"/>
                </a:lnTo>
                <a:lnTo>
                  <a:pt x="703" y="1023"/>
                </a:lnTo>
                <a:lnTo>
                  <a:pt x="661" y="1011"/>
                </a:lnTo>
                <a:lnTo>
                  <a:pt x="680" y="978"/>
                </a:lnTo>
                <a:lnTo>
                  <a:pt x="618" y="889"/>
                </a:lnTo>
                <a:lnTo>
                  <a:pt x="637" y="888"/>
                </a:lnTo>
                <a:lnTo>
                  <a:pt x="554" y="808"/>
                </a:lnTo>
                <a:lnTo>
                  <a:pt x="554" y="779"/>
                </a:lnTo>
                <a:lnTo>
                  <a:pt x="461" y="741"/>
                </a:lnTo>
                <a:lnTo>
                  <a:pt x="376" y="720"/>
                </a:lnTo>
                <a:lnTo>
                  <a:pt x="293" y="756"/>
                </a:lnTo>
                <a:lnTo>
                  <a:pt x="230" y="732"/>
                </a:lnTo>
                <a:lnTo>
                  <a:pt x="254" y="762"/>
                </a:lnTo>
                <a:lnTo>
                  <a:pt x="188" y="748"/>
                </a:lnTo>
                <a:lnTo>
                  <a:pt x="128" y="718"/>
                </a:lnTo>
                <a:lnTo>
                  <a:pt x="188" y="693"/>
                </a:lnTo>
                <a:lnTo>
                  <a:pt x="57" y="664"/>
                </a:lnTo>
                <a:lnTo>
                  <a:pt x="105" y="639"/>
                </a:lnTo>
                <a:lnTo>
                  <a:pt x="261" y="647"/>
                </a:lnTo>
                <a:lnTo>
                  <a:pt x="275" y="637"/>
                </a:lnTo>
                <a:lnTo>
                  <a:pt x="251" y="620"/>
                </a:lnTo>
                <a:lnTo>
                  <a:pt x="274" y="605"/>
                </a:lnTo>
                <a:lnTo>
                  <a:pt x="138" y="616"/>
                </a:lnTo>
                <a:lnTo>
                  <a:pt x="0" y="551"/>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78" name="Freeform 294"/>
          <p:cNvSpPr>
            <a:spLocks/>
          </p:cNvSpPr>
          <p:nvPr/>
        </p:nvSpPr>
        <p:spPr bwMode="auto">
          <a:xfrm>
            <a:off x="6402388" y="2820988"/>
            <a:ext cx="73025" cy="63500"/>
          </a:xfrm>
          <a:custGeom>
            <a:avLst/>
            <a:gdLst>
              <a:gd name="T0" fmla="*/ 0 w 154"/>
              <a:gd name="T1" fmla="*/ 51468 h 190"/>
              <a:gd name="T2" fmla="*/ 16597 w 154"/>
              <a:gd name="T3" fmla="*/ 27739 h 190"/>
              <a:gd name="T4" fmla="*/ 35090 w 154"/>
              <a:gd name="T5" fmla="*/ 27405 h 190"/>
              <a:gd name="T6" fmla="*/ 15648 w 154"/>
              <a:gd name="T7" fmla="*/ 8021 h 190"/>
              <a:gd name="T8" fmla="*/ 58325 w 154"/>
              <a:gd name="T9" fmla="*/ 0 h 190"/>
              <a:gd name="T10" fmla="*/ 63541 w 154"/>
              <a:gd name="T11" fmla="*/ 30079 h 190"/>
              <a:gd name="T12" fmla="*/ 73025 w 154"/>
              <a:gd name="T13" fmla="*/ 32753 h 190"/>
              <a:gd name="T14" fmla="*/ 54057 w 154"/>
              <a:gd name="T15" fmla="*/ 52805 h 190"/>
              <a:gd name="T16" fmla="*/ 41254 w 154"/>
              <a:gd name="T17" fmla="*/ 63500 h 190"/>
              <a:gd name="T18" fmla="*/ 0 w 154"/>
              <a:gd name="T19" fmla="*/ 51468 h 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190"/>
              <a:gd name="T32" fmla="*/ 154 w 154"/>
              <a:gd name="T33" fmla="*/ 190 h 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190">
                <a:moveTo>
                  <a:pt x="0" y="154"/>
                </a:moveTo>
                <a:lnTo>
                  <a:pt x="35" y="83"/>
                </a:lnTo>
                <a:lnTo>
                  <a:pt x="74" y="82"/>
                </a:lnTo>
                <a:lnTo>
                  <a:pt x="33" y="24"/>
                </a:lnTo>
                <a:lnTo>
                  <a:pt x="123" y="0"/>
                </a:lnTo>
                <a:lnTo>
                  <a:pt x="134" y="90"/>
                </a:lnTo>
                <a:lnTo>
                  <a:pt x="154" y="98"/>
                </a:lnTo>
                <a:lnTo>
                  <a:pt x="114" y="158"/>
                </a:lnTo>
                <a:lnTo>
                  <a:pt x="87" y="190"/>
                </a:lnTo>
                <a:lnTo>
                  <a:pt x="0" y="154"/>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79" name="Freeform 295"/>
          <p:cNvSpPr>
            <a:spLocks/>
          </p:cNvSpPr>
          <p:nvPr/>
        </p:nvSpPr>
        <p:spPr bwMode="auto">
          <a:xfrm>
            <a:off x="6962775" y="2962275"/>
            <a:ext cx="85725" cy="98425"/>
          </a:xfrm>
          <a:custGeom>
            <a:avLst/>
            <a:gdLst>
              <a:gd name="T0" fmla="*/ 0 w 181"/>
              <a:gd name="T1" fmla="*/ 32699 h 301"/>
              <a:gd name="T2" fmla="*/ 14209 w 181"/>
              <a:gd name="T3" fmla="*/ 45779 h 301"/>
              <a:gd name="T4" fmla="*/ 27944 w 181"/>
              <a:gd name="T5" fmla="*/ 55916 h 301"/>
              <a:gd name="T6" fmla="*/ 24628 w 181"/>
              <a:gd name="T7" fmla="*/ 83383 h 301"/>
              <a:gd name="T8" fmla="*/ 35521 w 181"/>
              <a:gd name="T9" fmla="*/ 98425 h 301"/>
              <a:gd name="T10" fmla="*/ 85725 w 181"/>
              <a:gd name="T11" fmla="*/ 92866 h 301"/>
              <a:gd name="T12" fmla="*/ 56361 w 181"/>
              <a:gd name="T13" fmla="*/ 62129 h 301"/>
              <a:gd name="T14" fmla="*/ 77200 w 181"/>
              <a:gd name="T15" fmla="*/ 36296 h 301"/>
              <a:gd name="T16" fmla="*/ 25102 w 181"/>
              <a:gd name="T17" fmla="*/ 0 h 301"/>
              <a:gd name="T18" fmla="*/ 9472 w 181"/>
              <a:gd name="T19" fmla="*/ 10464 h 301"/>
              <a:gd name="T20" fmla="*/ 16103 w 181"/>
              <a:gd name="T21" fmla="*/ 19947 h 301"/>
              <a:gd name="T22" fmla="*/ 0 w 181"/>
              <a:gd name="T23" fmla="*/ 32699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1"/>
              <a:gd name="T37" fmla="*/ 0 h 301"/>
              <a:gd name="T38" fmla="*/ 181 w 181"/>
              <a:gd name="T39" fmla="*/ 301 h 3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1" h="301">
                <a:moveTo>
                  <a:pt x="0" y="100"/>
                </a:moveTo>
                <a:lnTo>
                  <a:pt x="30" y="140"/>
                </a:lnTo>
                <a:lnTo>
                  <a:pt x="59" y="171"/>
                </a:lnTo>
                <a:lnTo>
                  <a:pt x="52" y="255"/>
                </a:lnTo>
                <a:lnTo>
                  <a:pt x="75" y="301"/>
                </a:lnTo>
                <a:lnTo>
                  <a:pt x="181" y="284"/>
                </a:lnTo>
                <a:lnTo>
                  <a:pt x="119" y="190"/>
                </a:lnTo>
                <a:lnTo>
                  <a:pt x="163" y="111"/>
                </a:lnTo>
                <a:lnTo>
                  <a:pt x="53" y="0"/>
                </a:lnTo>
                <a:lnTo>
                  <a:pt x="20" y="32"/>
                </a:lnTo>
                <a:lnTo>
                  <a:pt x="34" y="61"/>
                </a:lnTo>
                <a:lnTo>
                  <a:pt x="0" y="10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80" name="Freeform 296"/>
          <p:cNvSpPr>
            <a:spLocks/>
          </p:cNvSpPr>
          <p:nvPr/>
        </p:nvSpPr>
        <p:spPr bwMode="auto">
          <a:xfrm>
            <a:off x="6726238" y="2794000"/>
            <a:ext cx="49212" cy="25400"/>
          </a:xfrm>
          <a:custGeom>
            <a:avLst/>
            <a:gdLst>
              <a:gd name="T0" fmla="*/ 0 w 99"/>
              <a:gd name="T1" fmla="*/ 19515 h 82"/>
              <a:gd name="T2" fmla="*/ 36785 w 99"/>
              <a:gd name="T3" fmla="*/ 18585 h 82"/>
              <a:gd name="T4" fmla="*/ 18392 w 99"/>
              <a:gd name="T5" fmla="*/ 1859 h 82"/>
              <a:gd name="T6" fmla="*/ 49212 w 99"/>
              <a:gd name="T7" fmla="*/ 0 h 82"/>
              <a:gd name="T8" fmla="*/ 49212 w 99"/>
              <a:gd name="T9" fmla="*/ 25400 h 82"/>
              <a:gd name="T10" fmla="*/ 0 w 99"/>
              <a:gd name="T11" fmla="*/ 19515 h 82"/>
              <a:gd name="T12" fmla="*/ 0 60000 65536"/>
              <a:gd name="T13" fmla="*/ 0 60000 65536"/>
              <a:gd name="T14" fmla="*/ 0 60000 65536"/>
              <a:gd name="T15" fmla="*/ 0 60000 65536"/>
              <a:gd name="T16" fmla="*/ 0 60000 65536"/>
              <a:gd name="T17" fmla="*/ 0 60000 65536"/>
              <a:gd name="T18" fmla="*/ 0 w 99"/>
              <a:gd name="T19" fmla="*/ 0 h 82"/>
              <a:gd name="T20" fmla="*/ 99 w 99"/>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99" h="82">
                <a:moveTo>
                  <a:pt x="0" y="63"/>
                </a:moveTo>
                <a:lnTo>
                  <a:pt x="74" y="60"/>
                </a:lnTo>
                <a:lnTo>
                  <a:pt x="37" y="6"/>
                </a:lnTo>
                <a:lnTo>
                  <a:pt x="99" y="0"/>
                </a:lnTo>
                <a:lnTo>
                  <a:pt x="99" y="82"/>
                </a:lnTo>
                <a:lnTo>
                  <a:pt x="0" y="63"/>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81" name="Freeform 297"/>
          <p:cNvSpPr>
            <a:spLocks/>
          </p:cNvSpPr>
          <p:nvPr/>
        </p:nvSpPr>
        <p:spPr bwMode="auto">
          <a:xfrm>
            <a:off x="6456363" y="2851150"/>
            <a:ext cx="109537" cy="42863"/>
          </a:xfrm>
          <a:custGeom>
            <a:avLst/>
            <a:gdLst>
              <a:gd name="T0" fmla="*/ 0 w 231"/>
              <a:gd name="T1" fmla="*/ 21915 h 133"/>
              <a:gd name="T2" fmla="*/ 18967 w 231"/>
              <a:gd name="T3" fmla="*/ 2578 h 133"/>
              <a:gd name="T4" fmla="*/ 77292 w 231"/>
              <a:gd name="T5" fmla="*/ 0 h 133"/>
              <a:gd name="T6" fmla="*/ 109537 w 231"/>
              <a:gd name="T7" fmla="*/ 13536 h 133"/>
              <a:gd name="T8" fmla="*/ 83457 w 231"/>
              <a:gd name="T9" fmla="*/ 16758 h 133"/>
              <a:gd name="T10" fmla="*/ 37461 w 231"/>
              <a:gd name="T11" fmla="*/ 42863 h 133"/>
              <a:gd name="T12" fmla="*/ 29400 w 231"/>
              <a:gd name="T13" fmla="*/ 36095 h 133"/>
              <a:gd name="T14" fmla="*/ 0 w 231"/>
              <a:gd name="T15" fmla="*/ 21915 h 133"/>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33"/>
              <a:gd name="T26" fmla="*/ 231 w 231"/>
              <a:gd name="T27" fmla="*/ 133 h 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33">
                <a:moveTo>
                  <a:pt x="0" y="68"/>
                </a:moveTo>
                <a:lnTo>
                  <a:pt x="40" y="8"/>
                </a:lnTo>
                <a:lnTo>
                  <a:pt x="163" y="0"/>
                </a:lnTo>
                <a:lnTo>
                  <a:pt x="231" y="42"/>
                </a:lnTo>
                <a:lnTo>
                  <a:pt x="176" y="52"/>
                </a:lnTo>
                <a:lnTo>
                  <a:pt x="79" y="133"/>
                </a:lnTo>
                <a:lnTo>
                  <a:pt x="62" y="112"/>
                </a:lnTo>
                <a:lnTo>
                  <a:pt x="0" y="6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82" name="Freeform 298"/>
          <p:cNvSpPr>
            <a:spLocks/>
          </p:cNvSpPr>
          <p:nvPr/>
        </p:nvSpPr>
        <p:spPr bwMode="auto">
          <a:xfrm>
            <a:off x="7624763" y="1951038"/>
            <a:ext cx="198437" cy="73025"/>
          </a:xfrm>
          <a:custGeom>
            <a:avLst/>
            <a:gdLst>
              <a:gd name="T0" fmla="*/ 0 w 420"/>
              <a:gd name="T1" fmla="*/ 25870 h 223"/>
              <a:gd name="T2" fmla="*/ 13702 w 420"/>
              <a:gd name="T3" fmla="*/ 22595 h 223"/>
              <a:gd name="T4" fmla="*/ 5670 w 420"/>
              <a:gd name="T5" fmla="*/ 16373 h 223"/>
              <a:gd name="T6" fmla="*/ 22206 w 420"/>
              <a:gd name="T7" fmla="*/ 20303 h 223"/>
              <a:gd name="T8" fmla="*/ 14647 w 420"/>
              <a:gd name="T9" fmla="*/ 7859 h 223"/>
              <a:gd name="T10" fmla="*/ 34490 w 420"/>
              <a:gd name="T11" fmla="*/ 15063 h 223"/>
              <a:gd name="T12" fmla="*/ 24568 w 420"/>
              <a:gd name="T13" fmla="*/ 655 h 223"/>
              <a:gd name="T14" fmla="*/ 54806 w 420"/>
              <a:gd name="T15" fmla="*/ 11789 h 223"/>
              <a:gd name="T16" fmla="*/ 58586 w 420"/>
              <a:gd name="T17" fmla="*/ 30782 h 223"/>
              <a:gd name="T18" fmla="*/ 75123 w 420"/>
              <a:gd name="T19" fmla="*/ 10151 h 223"/>
              <a:gd name="T20" fmla="*/ 91187 w 420"/>
              <a:gd name="T21" fmla="*/ 17683 h 223"/>
              <a:gd name="T22" fmla="*/ 103943 w 420"/>
              <a:gd name="T23" fmla="*/ 7532 h 223"/>
              <a:gd name="T24" fmla="*/ 115755 w 420"/>
              <a:gd name="T25" fmla="*/ 20630 h 223"/>
              <a:gd name="T26" fmla="*/ 112448 w 420"/>
              <a:gd name="T27" fmla="*/ 7859 h 223"/>
              <a:gd name="T28" fmla="*/ 144103 w 420"/>
              <a:gd name="T29" fmla="*/ 7859 h 223"/>
              <a:gd name="T30" fmla="*/ 149300 w 420"/>
              <a:gd name="T31" fmla="*/ 0 h 223"/>
              <a:gd name="T32" fmla="*/ 163474 w 420"/>
              <a:gd name="T33" fmla="*/ 7532 h 223"/>
              <a:gd name="T34" fmla="*/ 180956 w 420"/>
              <a:gd name="T35" fmla="*/ 4585 h 223"/>
              <a:gd name="T36" fmla="*/ 168199 w 420"/>
              <a:gd name="T37" fmla="*/ 10151 h 223"/>
              <a:gd name="T38" fmla="*/ 198437 w 420"/>
              <a:gd name="T39" fmla="*/ 33402 h 223"/>
              <a:gd name="T40" fmla="*/ 171979 w 420"/>
              <a:gd name="T41" fmla="*/ 54032 h 223"/>
              <a:gd name="T42" fmla="*/ 98746 w 420"/>
              <a:gd name="T43" fmla="*/ 73025 h 223"/>
              <a:gd name="T44" fmla="*/ 33073 w 420"/>
              <a:gd name="T45" fmla="*/ 64183 h 223"/>
              <a:gd name="T46" fmla="*/ 50554 w 420"/>
              <a:gd name="T47" fmla="*/ 45518 h 223"/>
              <a:gd name="T48" fmla="*/ 10867 w 420"/>
              <a:gd name="T49" fmla="*/ 38968 h 223"/>
              <a:gd name="T50" fmla="*/ 49137 w 420"/>
              <a:gd name="T51" fmla="*/ 37004 h 223"/>
              <a:gd name="T52" fmla="*/ 34490 w 420"/>
              <a:gd name="T53" fmla="*/ 31764 h 223"/>
              <a:gd name="T54" fmla="*/ 49609 w 420"/>
              <a:gd name="T55" fmla="*/ 25870 h 223"/>
              <a:gd name="T56" fmla="*/ 0 w 420"/>
              <a:gd name="T57" fmla="*/ 25870 h 2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0"/>
              <a:gd name="T88" fmla="*/ 0 h 223"/>
              <a:gd name="T89" fmla="*/ 420 w 420"/>
              <a:gd name="T90" fmla="*/ 223 h 2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0" h="223">
                <a:moveTo>
                  <a:pt x="0" y="79"/>
                </a:moveTo>
                <a:lnTo>
                  <a:pt x="29" y="69"/>
                </a:lnTo>
                <a:lnTo>
                  <a:pt x="12" y="50"/>
                </a:lnTo>
                <a:lnTo>
                  <a:pt x="47" y="62"/>
                </a:lnTo>
                <a:lnTo>
                  <a:pt x="31" y="24"/>
                </a:lnTo>
                <a:lnTo>
                  <a:pt x="73" y="46"/>
                </a:lnTo>
                <a:lnTo>
                  <a:pt x="52" y="2"/>
                </a:lnTo>
                <a:lnTo>
                  <a:pt x="116" y="36"/>
                </a:lnTo>
                <a:lnTo>
                  <a:pt x="124" y="94"/>
                </a:lnTo>
                <a:lnTo>
                  <a:pt x="159" y="31"/>
                </a:lnTo>
                <a:lnTo>
                  <a:pt x="193" y="54"/>
                </a:lnTo>
                <a:lnTo>
                  <a:pt x="220" y="23"/>
                </a:lnTo>
                <a:lnTo>
                  <a:pt x="245" y="63"/>
                </a:lnTo>
                <a:lnTo>
                  <a:pt x="238" y="24"/>
                </a:lnTo>
                <a:lnTo>
                  <a:pt x="305" y="24"/>
                </a:lnTo>
                <a:lnTo>
                  <a:pt x="316" y="0"/>
                </a:lnTo>
                <a:lnTo>
                  <a:pt x="346" y="23"/>
                </a:lnTo>
                <a:lnTo>
                  <a:pt x="383" y="14"/>
                </a:lnTo>
                <a:lnTo>
                  <a:pt x="356" y="31"/>
                </a:lnTo>
                <a:lnTo>
                  <a:pt x="420" y="102"/>
                </a:lnTo>
                <a:lnTo>
                  <a:pt x="364" y="165"/>
                </a:lnTo>
                <a:lnTo>
                  <a:pt x="209" y="223"/>
                </a:lnTo>
                <a:lnTo>
                  <a:pt x="70" y="196"/>
                </a:lnTo>
                <a:lnTo>
                  <a:pt x="107" y="139"/>
                </a:lnTo>
                <a:lnTo>
                  <a:pt x="23" y="119"/>
                </a:lnTo>
                <a:lnTo>
                  <a:pt x="104" y="113"/>
                </a:lnTo>
                <a:lnTo>
                  <a:pt x="73" y="97"/>
                </a:lnTo>
                <a:lnTo>
                  <a:pt x="105" y="79"/>
                </a:lnTo>
                <a:lnTo>
                  <a:pt x="0" y="79"/>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83" name="Freeform 299"/>
          <p:cNvSpPr>
            <a:spLocks/>
          </p:cNvSpPr>
          <p:nvPr/>
        </p:nvSpPr>
        <p:spPr bwMode="auto">
          <a:xfrm>
            <a:off x="5956300" y="2595563"/>
            <a:ext cx="544513" cy="277812"/>
          </a:xfrm>
          <a:custGeom>
            <a:avLst/>
            <a:gdLst>
              <a:gd name="T0" fmla="*/ 0 w 1151"/>
              <a:gd name="T1" fmla="*/ 2952 h 847"/>
              <a:gd name="T2" fmla="*/ 26019 w 1151"/>
              <a:gd name="T3" fmla="*/ 46247 h 847"/>
              <a:gd name="T4" fmla="*/ 55823 w 1151"/>
              <a:gd name="T5" fmla="*/ 66255 h 847"/>
              <a:gd name="T6" fmla="*/ 52985 w 1151"/>
              <a:gd name="T7" fmla="*/ 78063 h 847"/>
              <a:gd name="T8" fmla="*/ 37846 w 1151"/>
              <a:gd name="T9" fmla="*/ 80687 h 847"/>
              <a:gd name="T10" fmla="*/ 71908 w 1151"/>
              <a:gd name="T11" fmla="*/ 90199 h 847"/>
              <a:gd name="T12" fmla="*/ 90358 w 1151"/>
              <a:gd name="T13" fmla="*/ 109550 h 847"/>
              <a:gd name="T14" fmla="*/ 89885 w 1151"/>
              <a:gd name="T15" fmla="*/ 125950 h 847"/>
              <a:gd name="T16" fmla="*/ 128677 w 1151"/>
              <a:gd name="T17" fmla="*/ 153502 h 847"/>
              <a:gd name="T18" fmla="*/ 136720 w 1151"/>
              <a:gd name="T19" fmla="*/ 143662 h 847"/>
              <a:gd name="T20" fmla="*/ 45889 w 1151"/>
              <a:gd name="T21" fmla="*/ 39359 h 847"/>
              <a:gd name="T22" fmla="*/ 40212 w 1151"/>
              <a:gd name="T23" fmla="*/ 11480 h 847"/>
              <a:gd name="T24" fmla="*/ 60554 w 1151"/>
              <a:gd name="T25" fmla="*/ 19024 h 847"/>
              <a:gd name="T26" fmla="*/ 92723 w 1151"/>
              <a:gd name="T27" fmla="*/ 64287 h 847"/>
              <a:gd name="T28" fmla="*/ 141450 w 1151"/>
              <a:gd name="T29" fmla="*/ 98399 h 847"/>
              <a:gd name="T30" fmla="*/ 140504 w 1151"/>
              <a:gd name="T31" fmla="*/ 111190 h 847"/>
              <a:gd name="T32" fmla="*/ 207681 w 1151"/>
              <a:gd name="T33" fmla="*/ 158422 h 847"/>
              <a:gd name="T34" fmla="*/ 215724 w 1151"/>
              <a:gd name="T35" fmla="*/ 177773 h 847"/>
              <a:gd name="T36" fmla="*/ 207681 w 1151"/>
              <a:gd name="T37" fmla="*/ 191221 h 847"/>
              <a:gd name="T38" fmla="*/ 223766 w 1151"/>
              <a:gd name="T39" fmla="*/ 209261 h 847"/>
              <a:gd name="T40" fmla="*/ 352916 w 1151"/>
              <a:gd name="T41" fmla="*/ 257476 h 847"/>
              <a:gd name="T42" fmla="*/ 408266 w 1151"/>
              <a:gd name="T43" fmla="*/ 254196 h 847"/>
              <a:gd name="T44" fmla="*/ 445167 w 1151"/>
              <a:gd name="T45" fmla="*/ 277812 h 847"/>
              <a:gd name="T46" fmla="*/ 461724 w 1151"/>
              <a:gd name="T47" fmla="*/ 254524 h 847"/>
              <a:gd name="T48" fmla="*/ 480174 w 1151"/>
              <a:gd name="T49" fmla="*/ 254196 h 847"/>
              <a:gd name="T50" fmla="*/ 460778 w 1151"/>
              <a:gd name="T51" fmla="*/ 235173 h 847"/>
              <a:gd name="T52" fmla="*/ 503355 w 1151"/>
              <a:gd name="T53" fmla="*/ 227301 h 847"/>
              <a:gd name="T54" fmla="*/ 518021 w 1151"/>
              <a:gd name="T55" fmla="*/ 219101 h 847"/>
              <a:gd name="T56" fmla="*/ 521805 w 1151"/>
              <a:gd name="T57" fmla="*/ 214181 h 847"/>
              <a:gd name="T58" fmla="*/ 526063 w 1151"/>
              <a:gd name="T59" fmla="*/ 224349 h 847"/>
              <a:gd name="T60" fmla="*/ 544513 w 1151"/>
              <a:gd name="T61" fmla="*/ 178429 h 847"/>
              <a:gd name="T62" fmla="*/ 520859 w 1151"/>
              <a:gd name="T63" fmla="*/ 171214 h 847"/>
              <a:gd name="T64" fmla="*/ 480647 w 1151"/>
              <a:gd name="T65" fmla="*/ 178429 h 847"/>
              <a:gd name="T66" fmla="*/ 459359 w 1151"/>
              <a:gd name="T67" fmla="*/ 219101 h 847"/>
              <a:gd name="T68" fmla="*/ 405428 w 1151"/>
              <a:gd name="T69" fmla="*/ 222381 h 847"/>
              <a:gd name="T70" fmla="*/ 385086 w 1151"/>
              <a:gd name="T71" fmla="*/ 212869 h 847"/>
              <a:gd name="T72" fmla="*/ 349132 w 1151"/>
              <a:gd name="T73" fmla="*/ 163342 h 847"/>
              <a:gd name="T74" fmla="*/ 348659 w 1151"/>
              <a:gd name="T75" fmla="*/ 125950 h 847"/>
              <a:gd name="T76" fmla="*/ 360486 w 1151"/>
              <a:gd name="T77" fmla="*/ 107254 h 847"/>
              <a:gd name="T78" fmla="*/ 325005 w 1151"/>
              <a:gd name="T79" fmla="*/ 98399 h 847"/>
              <a:gd name="T80" fmla="*/ 278170 w 1151"/>
              <a:gd name="T81" fmla="*/ 45591 h 847"/>
              <a:gd name="T82" fmla="*/ 240797 w 1151"/>
              <a:gd name="T83" fmla="*/ 57071 h 847"/>
              <a:gd name="T84" fmla="*/ 192543 w 1151"/>
              <a:gd name="T85" fmla="*/ 14104 h 847"/>
              <a:gd name="T86" fmla="*/ 110227 w 1151"/>
              <a:gd name="T87" fmla="*/ 22960 h 847"/>
              <a:gd name="T88" fmla="*/ 41158 w 1151"/>
              <a:gd name="T89" fmla="*/ 0 h 847"/>
              <a:gd name="T90" fmla="*/ 0 w 1151"/>
              <a:gd name="T91" fmla="*/ 2952 h 8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51"/>
              <a:gd name="T139" fmla="*/ 0 h 847"/>
              <a:gd name="T140" fmla="*/ 1151 w 1151"/>
              <a:gd name="T141" fmla="*/ 847 h 8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51" h="847">
                <a:moveTo>
                  <a:pt x="0" y="9"/>
                </a:moveTo>
                <a:lnTo>
                  <a:pt x="55" y="141"/>
                </a:lnTo>
                <a:lnTo>
                  <a:pt x="118" y="202"/>
                </a:lnTo>
                <a:lnTo>
                  <a:pt x="112" y="238"/>
                </a:lnTo>
                <a:lnTo>
                  <a:pt x="80" y="246"/>
                </a:lnTo>
                <a:lnTo>
                  <a:pt x="152" y="275"/>
                </a:lnTo>
                <a:lnTo>
                  <a:pt x="191" y="334"/>
                </a:lnTo>
                <a:lnTo>
                  <a:pt x="190" y="384"/>
                </a:lnTo>
                <a:lnTo>
                  <a:pt x="272" y="468"/>
                </a:lnTo>
                <a:lnTo>
                  <a:pt x="289" y="438"/>
                </a:lnTo>
                <a:lnTo>
                  <a:pt x="97" y="120"/>
                </a:lnTo>
                <a:lnTo>
                  <a:pt x="85" y="35"/>
                </a:lnTo>
                <a:lnTo>
                  <a:pt x="128" y="58"/>
                </a:lnTo>
                <a:lnTo>
                  <a:pt x="196" y="196"/>
                </a:lnTo>
                <a:lnTo>
                  <a:pt x="299" y="300"/>
                </a:lnTo>
                <a:lnTo>
                  <a:pt x="297" y="339"/>
                </a:lnTo>
                <a:lnTo>
                  <a:pt x="439" y="483"/>
                </a:lnTo>
                <a:lnTo>
                  <a:pt x="456" y="542"/>
                </a:lnTo>
                <a:lnTo>
                  <a:pt x="439" y="583"/>
                </a:lnTo>
                <a:lnTo>
                  <a:pt x="473" y="638"/>
                </a:lnTo>
                <a:lnTo>
                  <a:pt x="746" y="785"/>
                </a:lnTo>
                <a:lnTo>
                  <a:pt x="863" y="775"/>
                </a:lnTo>
                <a:lnTo>
                  <a:pt x="941" y="847"/>
                </a:lnTo>
                <a:lnTo>
                  <a:pt x="976" y="776"/>
                </a:lnTo>
                <a:lnTo>
                  <a:pt x="1015" y="775"/>
                </a:lnTo>
                <a:lnTo>
                  <a:pt x="974" y="717"/>
                </a:lnTo>
                <a:lnTo>
                  <a:pt x="1064" y="693"/>
                </a:lnTo>
                <a:lnTo>
                  <a:pt x="1095" y="668"/>
                </a:lnTo>
                <a:lnTo>
                  <a:pt x="1103" y="653"/>
                </a:lnTo>
                <a:lnTo>
                  <a:pt x="1112" y="684"/>
                </a:lnTo>
                <a:lnTo>
                  <a:pt x="1151" y="544"/>
                </a:lnTo>
                <a:lnTo>
                  <a:pt x="1101" y="522"/>
                </a:lnTo>
                <a:lnTo>
                  <a:pt x="1016" y="544"/>
                </a:lnTo>
                <a:lnTo>
                  <a:pt x="971" y="668"/>
                </a:lnTo>
                <a:lnTo>
                  <a:pt x="857" y="678"/>
                </a:lnTo>
                <a:lnTo>
                  <a:pt x="814" y="649"/>
                </a:lnTo>
                <a:lnTo>
                  <a:pt x="738" y="498"/>
                </a:lnTo>
                <a:lnTo>
                  <a:pt x="737" y="384"/>
                </a:lnTo>
                <a:lnTo>
                  <a:pt x="762" y="327"/>
                </a:lnTo>
                <a:lnTo>
                  <a:pt x="687" y="300"/>
                </a:lnTo>
                <a:lnTo>
                  <a:pt x="588" y="139"/>
                </a:lnTo>
                <a:lnTo>
                  <a:pt x="509" y="174"/>
                </a:lnTo>
                <a:lnTo>
                  <a:pt x="407" y="43"/>
                </a:lnTo>
                <a:lnTo>
                  <a:pt x="233" y="70"/>
                </a:lnTo>
                <a:lnTo>
                  <a:pt x="87" y="0"/>
                </a:lnTo>
                <a:lnTo>
                  <a:pt x="0" y="9"/>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84" name="Freeform 300"/>
          <p:cNvSpPr>
            <a:spLocks/>
          </p:cNvSpPr>
          <p:nvPr/>
        </p:nvSpPr>
        <p:spPr bwMode="auto">
          <a:xfrm>
            <a:off x="6492875" y="2865438"/>
            <a:ext cx="73025" cy="60325"/>
          </a:xfrm>
          <a:custGeom>
            <a:avLst/>
            <a:gdLst>
              <a:gd name="T0" fmla="*/ 0 w 152"/>
              <a:gd name="T1" fmla="*/ 29835 h 184"/>
              <a:gd name="T2" fmla="*/ 29306 w 152"/>
              <a:gd name="T3" fmla="*/ 59014 h 184"/>
              <a:gd name="T4" fmla="*/ 67260 w 152"/>
              <a:gd name="T5" fmla="*/ 60325 h 184"/>
              <a:gd name="T6" fmla="*/ 73025 w 152"/>
              <a:gd name="T7" fmla="*/ 0 h 184"/>
              <a:gd name="T8" fmla="*/ 46601 w 152"/>
              <a:gd name="T9" fmla="*/ 3279 h 184"/>
              <a:gd name="T10" fmla="*/ 0 w 152"/>
              <a:gd name="T11" fmla="*/ 29835 h 184"/>
              <a:gd name="T12" fmla="*/ 0 60000 65536"/>
              <a:gd name="T13" fmla="*/ 0 60000 65536"/>
              <a:gd name="T14" fmla="*/ 0 60000 65536"/>
              <a:gd name="T15" fmla="*/ 0 60000 65536"/>
              <a:gd name="T16" fmla="*/ 0 60000 65536"/>
              <a:gd name="T17" fmla="*/ 0 60000 65536"/>
              <a:gd name="T18" fmla="*/ 0 w 152"/>
              <a:gd name="T19" fmla="*/ 0 h 184"/>
              <a:gd name="T20" fmla="*/ 152 w 152"/>
              <a:gd name="T21" fmla="*/ 184 h 184"/>
            </a:gdLst>
            <a:ahLst/>
            <a:cxnLst>
              <a:cxn ang="T12">
                <a:pos x="T0" y="T1"/>
              </a:cxn>
              <a:cxn ang="T13">
                <a:pos x="T2" y="T3"/>
              </a:cxn>
              <a:cxn ang="T14">
                <a:pos x="T4" y="T5"/>
              </a:cxn>
              <a:cxn ang="T15">
                <a:pos x="T6" y="T7"/>
              </a:cxn>
              <a:cxn ang="T16">
                <a:pos x="T8" y="T9"/>
              </a:cxn>
              <a:cxn ang="T17">
                <a:pos x="T10" y="T11"/>
              </a:cxn>
            </a:cxnLst>
            <a:rect l="T18" t="T19" r="T20" b="T21"/>
            <a:pathLst>
              <a:path w="152" h="184">
                <a:moveTo>
                  <a:pt x="0" y="91"/>
                </a:moveTo>
                <a:lnTo>
                  <a:pt x="61" y="180"/>
                </a:lnTo>
                <a:lnTo>
                  <a:pt x="140" y="184"/>
                </a:lnTo>
                <a:lnTo>
                  <a:pt x="152" y="0"/>
                </a:lnTo>
                <a:lnTo>
                  <a:pt x="97" y="10"/>
                </a:lnTo>
                <a:lnTo>
                  <a:pt x="0" y="91"/>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85" name="Freeform 301"/>
          <p:cNvSpPr>
            <a:spLocks/>
          </p:cNvSpPr>
          <p:nvPr/>
        </p:nvSpPr>
        <p:spPr bwMode="auto">
          <a:xfrm>
            <a:off x="6569075" y="2943225"/>
            <a:ext cx="101600" cy="36513"/>
          </a:xfrm>
          <a:custGeom>
            <a:avLst/>
            <a:gdLst>
              <a:gd name="T0" fmla="*/ 0 w 215"/>
              <a:gd name="T1" fmla="*/ 19737 h 111"/>
              <a:gd name="T2" fmla="*/ 8506 w 215"/>
              <a:gd name="T3" fmla="*/ 0 h 111"/>
              <a:gd name="T4" fmla="*/ 30716 w 215"/>
              <a:gd name="T5" fmla="*/ 12171 h 111"/>
              <a:gd name="T6" fmla="*/ 68993 w 215"/>
              <a:gd name="T7" fmla="*/ 658 h 111"/>
              <a:gd name="T8" fmla="*/ 101600 w 215"/>
              <a:gd name="T9" fmla="*/ 14803 h 111"/>
              <a:gd name="T10" fmla="*/ 94512 w 215"/>
              <a:gd name="T11" fmla="*/ 35526 h 111"/>
              <a:gd name="T12" fmla="*/ 91204 w 215"/>
              <a:gd name="T13" fmla="*/ 17763 h 111"/>
              <a:gd name="T14" fmla="*/ 68993 w 215"/>
              <a:gd name="T15" fmla="*/ 11513 h 111"/>
              <a:gd name="T16" fmla="*/ 48673 w 215"/>
              <a:gd name="T17" fmla="*/ 21710 h 111"/>
              <a:gd name="T18" fmla="*/ 54344 w 215"/>
              <a:gd name="T19" fmla="*/ 32237 h 111"/>
              <a:gd name="T20" fmla="*/ 45366 w 215"/>
              <a:gd name="T21" fmla="*/ 36513 h 111"/>
              <a:gd name="T22" fmla="*/ 0 w 215"/>
              <a:gd name="T23" fmla="*/ 19737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5"/>
              <a:gd name="T37" fmla="*/ 0 h 111"/>
              <a:gd name="T38" fmla="*/ 215 w 215"/>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5" h="111">
                <a:moveTo>
                  <a:pt x="0" y="60"/>
                </a:moveTo>
                <a:lnTo>
                  <a:pt x="18" y="0"/>
                </a:lnTo>
                <a:lnTo>
                  <a:pt x="65" y="37"/>
                </a:lnTo>
                <a:lnTo>
                  <a:pt x="146" y="2"/>
                </a:lnTo>
                <a:lnTo>
                  <a:pt x="215" y="45"/>
                </a:lnTo>
                <a:lnTo>
                  <a:pt x="200" y="108"/>
                </a:lnTo>
                <a:lnTo>
                  <a:pt x="193" y="54"/>
                </a:lnTo>
                <a:lnTo>
                  <a:pt x="146" y="35"/>
                </a:lnTo>
                <a:lnTo>
                  <a:pt x="103" y="66"/>
                </a:lnTo>
                <a:lnTo>
                  <a:pt x="115" y="98"/>
                </a:lnTo>
                <a:lnTo>
                  <a:pt x="96" y="111"/>
                </a:lnTo>
                <a:lnTo>
                  <a:pt x="0" y="6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86" name="Freeform 302"/>
          <p:cNvSpPr>
            <a:spLocks/>
          </p:cNvSpPr>
          <p:nvPr/>
        </p:nvSpPr>
        <p:spPr bwMode="auto">
          <a:xfrm>
            <a:off x="6940550" y="3360738"/>
            <a:ext cx="147638" cy="123825"/>
          </a:xfrm>
          <a:custGeom>
            <a:avLst/>
            <a:gdLst>
              <a:gd name="T0" fmla="*/ 0 w 311"/>
              <a:gd name="T1" fmla="*/ 46311 h 377"/>
              <a:gd name="T2" fmla="*/ 9969 w 311"/>
              <a:gd name="T3" fmla="*/ 7554 h 377"/>
              <a:gd name="T4" fmla="*/ 63613 w 311"/>
              <a:gd name="T5" fmla="*/ 0 h 377"/>
              <a:gd name="T6" fmla="*/ 80228 w 311"/>
              <a:gd name="T7" fmla="*/ 12809 h 377"/>
              <a:gd name="T8" fmla="*/ 84025 w 311"/>
              <a:gd name="T9" fmla="*/ 42698 h 377"/>
              <a:gd name="T10" fmla="*/ 123427 w 311"/>
              <a:gd name="T11" fmla="*/ 46968 h 377"/>
              <a:gd name="T12" fmla="*/ 128174 w 311"/>
              <a:gd name="T13" fmla="*/ 67332 h 377"/>
              <a:gd name="T14" fmla="*/ 147638 w 311"/>
              <a:gd name="T15" fmla="*/ 71602 h 377"/>
              <a:gd name="T16" fmla="*/ 144790 w 311"/>
              <a:gd name="T17" fmla="*/ 96892 h 377"/>
              <a:gd name="T18" fmla="*/ 124851 w 311"/>
              <a:gd name="T19" fmla="*/ 123825 h 377"/>
              <a:gd name="T20" fmla="*/ 75481 w 311"/>
              <a:gd name="T21" fmla="*/ 121854 h 377"/>
              <a:gd name="T22" fmla="*/ 85450 w 311"/>
              <a:gd name="T23" fmla="*/ 92294 h 377"/>
              <a:gd name="T24" fmla="*/ 0 w 311"/>
              <a:gd name="T25" fmla="*/ 46311 h 3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1"/>
              <a:gd name="T40" fmla="*/ 0 h 377"/>
              <a:gd name="T41" fmla="*/ 311 w 311"/>
              <a:gd name="T42" fmla="*/ 377 h 3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1" h="377">
                <a:moveTo>
                  <a:pt x="0" y="141"/>
                </a:moveTo>
                <a:lnTo>
                  <a:pt x="21" y="23"/>
                </a:lnTo>
                <a:lnTo>
                  <a:pt x="134" y="0"/>
                </a:lnTo>
                <a:lnTo>
                  <a:pt x="169" y="39"/>
                </a:lnTo>
                <a:lnTo>
                  <a:pt x="177" y="130"/>
                </a:lnTo>
                <a:lnTo>
                  <a:pt x="260" y="143"/>
                </a:lnTo>
                <a:lnTo>
                  <a:pt x="270" y="205"/>
                </a:lnTo>
                <a:lnTo>
                  <a:pt x="311" y="218"/>
                </a:lnTo>
                <a:lnTo>
                  <a:pt x="305" y="295"/>
                </a:lnTo>
                <a:lnTo>
                  <a:pt x="263" y="377"/>
                </a:lnTo>
                <a:lnTo>
                  <a:pt x="159" y="371"/>
                </a:lnTo>
                <a:lnTo>
                  <a:pt x="180" y="281"/>
                </a:lnTo>
                <a:lnTo>
                  <a:pt x="0" y="141"/>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87" name="Freeform 303"/>
          <p:cNvSpPr>
            <a:spLocks/>
          </p:cNvSpPr>
          <p:nvPr/>
        </p:nvSpPr>
        <p:spPr bwMode="auto">
          <a:xfrm>
            <a:off x="6602413" y="3084513"/>
            <a:ext cx="223837" cy="261937"/>
          </a:xfrm>
          <a:custGeom>
            <a:avLst/>
            <a:gdLst>
              <a:gd name="T0" fmla="*/ 0 w 476"/>
              <a:gd name="T1" fmla="*/ 61325 h 803"/>
              <a:gd name="T2" fmla="*/ 3762 w 476"/>
              <a:gd name="T3" fmla="*/ 82854 h 803"/>
              <a:gd name="T4" fmla="*/ 43733 w 476"/>
              <a:gd name="T5" fmla="*/ 118736 h 803"/>
              <a:gd name="T6" fmla="*/ 88406 w 476"/>
              <a:gd name="T7" fmla="*/ 204526 h 803"/>
              <a:gd name="T8" fmla="*/ 191860 w 476"/>
              <a:gd name="T9" fmla="*/ 261937 h 803"/>
              <a:gd name="T10" fmla="*/ 209730 w 476"/>
              <a:gd name="T11" fmla="*/ 251499 h 803"/>
              <a:gd name="T12" fmla="*/ 220075 w 476"/>
              <a:gd name="T13" fmla="*/ 232905 h 803"/>
              <a:gd name="T14" fmla="*/ 204557 w 476"/>
              <a:gd name="T15" fmla="*/ 227034 h 803"/>
              <a:gd name="T16" fmla="*/ 213962 w 476"/>
              <a:gd name="T17" fmla="*/ 222141 h 803"/>
              <a:gd name="T18" fmla="*/ 223837 w 476"/>
              <a:gd name="T19" fmla="*/ 176799 h 803"/>
              <a:gd name="T20" fmla="*/ 208789 w 476"/>
              <a:gd name="T21" fmla="*/ 156575 h 803"/>
              <a:gd name="T22" fmla="*/ 193741 w 476"/>
              <a:gd name="T23" fmla="*/ 156575 h 803"/>
              <a:gd name="T24" fmla="*/ 193741 w 476"/>
              <a:gd name="T25" fmla="*/ 132110 h 803"/>
              <a:gd name="T26" fmla="*/ 173521 w 476"/>
              <a:gd name="T27" fmla="*/ 142875 h 803"/>
              <a:gd name="T28" fmla="*/ 149538 w 476"/>
              <a:gd name="T29" fmla="*/ 133741 h 803"/>
              <a:gd name="T30" fmla="*/ 134961 w 476"/>
              <a:gd name="T31" fmla="*/ 106667 h 803"/>
              <a:gd name="T32" fmla="*/ 158943 w 476"/>
              <a:gd name="T33" fmla="*/ 73721 h 803"/>
              <a:gd name="T34" fmla="*/ 204557 w 476"/>
              <a:gd name="T35" fmla="*/ 58063 h 803"/>
              <a:gd name="T36" fmla="*/ 191390 w 476"/>
              <a:gd name="T37" fmla="*/ 52518 h 803"/>
              <a:gd name="T38" fmla="*/ 198914 w 476"/>
              <a:gd name="T39" fmla="*/ 36208 h 803"/>
              <a:gd name="T40" fmla="*/ 147187 w 476"/>
              <a:gd name="T41" fmla="*/ 32946 h 803"/>
              <a:gd name="T42" fmla="*/ 108627 w 476"/>
              <a:gd name="T43" fmla="*/ 0 h 803"/>
              <a:gd name="T44" fmla="*/ 100162 w 476"/>
              <a:gd name="T45" fmla="*/ 24465 h 803"/>
              <a:gd name="T46" fmla="*/ 59251 w 476"/>
              <a:gd name="T47" fmla="*/ 43058 h 803"/>
              <a:gd name="T48" fmla="*/ 38090 w 476"/>
              <a:gd name="T49" fmla="*/ 68828 h 803"/>
              <a:gd name="T50" fmla="*/ 14578 w 476"/>
              <a:gd name="T51" fmla="*/ 64913 h 803"/>
              <a:gd name="T52" fmla="*/ 17399 w 476"/>
              <a:gd name="T53" fmla="*/ 49256 h 803"/>
              <a:gd name="T54" fmla="*/ 0 w 476"/>
              <a:gd name="T55" fmla="*/ 61325 h 8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6"/>
              <a:gd name="T85" fmla="*/ 0 h 803"/>
              <a:gd name="T86" fmla="*/ 476 w 476"/>
              <a:gd name="T87" fmla="*/ 803 h 80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6" h="803">
                <a:moveTo>
                  <a:pt x="0" y="188"/>
                </a:moveTo>
                <a:lnTo>
                  <a:pt x="8" y="254"/>
                </a:lnTo>
                <a:lnTo>
                  <a:pt x="93" y="364"/>
                </a:lnTo>
                <a:lnTo>
                  <a:pt x="188" y="627"/>
                </a:lnTo>
                <a:lnTo>
                  <a:pt x="408" y="803"/>
                </a:lnTo>
                <a:lnTo>
                  <a:pt x="446" y="771"/>
                </a:lnTo>
                <a:lnTo>
                  <a:pt x="468" y="714"/>
                </a:lnTo>
                <a:lnTo>
                  <a:pt x="435" y="696"/>
                </a:lnTo>
                <a:lnTo>
                  <a:pt x="455" y="681"/>
                </a:lnTo>
                <a:lnTo>
                  <a:pt x="476" y="542"/>
                </a:lnTo>
                <a:lnTo>
                  <a:pt x="444" y="480"/>
                </a:lnTo>
                <a:lnTo>
                  <a:pt x="412" y="480"/>
                </a:lnTo>
                <a:lnTo>
                  <a:pt x="412" y="405"/>
                </a:lnTo>
                <a:lnTo>
                  <a:pt x="369" y="438"/>
                </a:lnTo>
                <a:lnTo>
                  <a:pt x="318" y="410"/>
                </a:lnTo>
                <a:lnTo>
                  <a:pt x="287" y="327"/>
                </a:lnTo>
                <a:lnTo>
                  <a:pt x="338" y="226"/>
                </a:lnTo>
                <a:lnTo>
                  <a:pt x="435" y="178"/>
                </a:lnTo>
                <a:lnTo>
                  <a:pt x="407" y="161"/>
                </a:lnTo>
                <a:lnTo>
                  <a:pt x="423" y="111"/>
                </a:lnTo>
                <a:lnTo>
                  <a:pt x="313" y="101"/>
                </a:lnTo>
                <a:lnTo>
                  <a:pt x="231" y="0"/>
                </a:lnTo>
                <a:lnTo>
                  <a:pt x="213" y="75"/>
                </a:lnTo>
                <a:lnTo>
                  <a:pt x="126" y="132"/>
                </a:lnTo>
                <a:lnTo>
                  <a:pt x="81" y="211"/>
                </a:lnTo>
                <a:lnTo>
                  <a:pt x="31" y="199"/>
                </a:lnTo>
                <a:lnTo>
                  <a:pt x="37" y="151"/>
                </a:lnTo>
                <a:lnTo>
                  <a:pt x="0" y="18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88" name="Freeform 304"/>
          <p:cNvSpPr>
            <a:spLocks/>
          </p:cNvSpPr>
          <p:nvPr/>
        </p:nvSpPr>
        <p:spPr bwMode="auto">
          <a:xfrm>
            <a:off x="7019925" y="2998788"/>
            <a:ext cx="76200" cy="57150"/>
          </a:xfrm>
          <a:custGeom>
            <a:avLst/>
            <a:gdLst>
              <a:gd name="T0" fmla="*/ 0 w 159"/>
              <a:gd name="T1" fmla="*/ 26097 h 173"/>
              <a:gd name="T2" fmla="*/ 21087 w 159"/>
              <a:gd name="T3" fmla="*/ 0 h 173"/>
              <a:gd name="T4" fmla="*/ 76200 w 159"/>
              <a:gd name="T5" fmla="*/ 3964 h 173"/>
              <a:gd name="T6" fmla="*/ 69970 w 159"/>
              <a:gd name="T7" fmla="*/ 53186 h 173"/>
              <a:gd name="T8" fmla="*/ 29713 w 159"/>
              <a:gd name="T9" fmla="*/ 57150 h 173"/>
              <a:gd name="T10" fmla="*/ 0 w 159"/>
              <a:gd name="T11" fmla="*/ 26097 h 173"/>
              <a:gd name="T12" fmla="*/ 0 60000 65536"/>
              <a:gd name="T13" fmla="*/ 0 60000 65536"/>
              <a:gd name="T14" fmla="*/ 0 60000 65536"/>
              <a:gd name="T15" fmla="*/ 0 60000 65536"/>
              <a:gd name="T16" fmla="*/ 0 60000 65536"/>
              <a:gd name="T17" fmla="*/ 0 60000 65536"/>
              <a:gd name="T18" fmla="*/ 0 w 159"/>
              <a:gd name="T19" fmla="*/ 0 h 173"/>
              <a:gd name="T20" fmla="*/ 159 w 159"/>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159" h="173">
                <a:moveTo>
                  <a:pt x="0" y="79"/>
                </a:moveTo>
                <a:lnTo>
                  <a:pt x="44" y="0"/>
                </a:lnTo>
                <a:lnTo>
                  <a:pt x="159" y="12"/>
                </a:lnTo>
                <a:lnTo>
                  <a:pt x="146" y="161"/>
                </a:lnTo>
                <a:lnTo>
                  <a:pt x="62" y="173"/>
                </a:lnTo>
                <a:lnTo>
                  <a:pt x="0" y="79"/>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89" name="Freeform 305"/>
          <p:cNvSpPr>
            <a:spLocks/>
          </p:cNvSpPr>
          <p:nvPr/>
        </p:nvSpPr>
        <p:spPr bwMode="auto">
          <a:xfrm>
            <a:off x="6950075" y="2927350"/>
            <a:ext cx="19050" cy="11113"/>
          </a:xfrm>
          <a:custGeom>
            <a:avLst/>
            <a:gdLst>
              <a:gd name="T0" fmla="*/ 0 w 39"/>
              <a:gd name="T1" fmla="*/ 11113 h 32"/>
              <a:gd name="T2" fmla="*/ 17585 w 39"/>
              <a:gd name="T3" fmla="*/ 9029 h 32"/>
              <a:gd name="T4" fmla="*/ 19050 w 39"/>
              <a:gd name="T5" fmla="*/ 0 h 32"/>
              <a:gd name="T6" fmla="*/ 0 w 39"/>
              <a:gd name="T7" fmla="*/ 11113 h 32"/>
              <a:gd name="T8" fmla="*/ 0 60000 65536"/>
              <a:gd name="T9" fmla="*/ 0 60000 65536"/>
              <a:gd name="T10" fmla="*/ 0 60000 65536"/>
              <a:gd name="T11" fmla="*/ 0 60000 65536"/>
              <a:gd name="T12" fmla="*/ 0 w 39"/>
              <a:gd name="T13" fmla="*/ 0 h 32"/>
              <a:gd name="T14" fmla="*/ 39 w 39"/>
              <a:gd name="T15" fmla="*/ 32 h 32"/>
            </a:gdLst>
            <a:ahLst/>
            <a:cxnLst>
              <a:cxn ang="T8">
                <a:pos x="T0" y="T1"/>
              </a:cxn>
              <a:cxn ang="T9">
                <a:pos x="T2" y="T3"/>
              </a:cxn>
              <a:cxn ang="T10">
                <a:pos x="T4" y="T5"/>
              </a:cxn>
              <a:cxn ang="T11">
                <a:pos x="T6" y="T7"/>
              </a:cxn>
            </a:cxnLst>
            <a:rect l="T12" t="T13" r="T14" b="T15"/>
            <a:pathLst>
              <a:path w="39" h="32">
                <a:moveTo>
                  <a:pt x="0" y="32"/>
                </a:moveTo>
                <a:lnTo>
                  <a:pt x="36" y="26"/>
                </a:lnTo>
                <a:lnTo>
                  <a:pt x="39" y="0"/>
                </a:lnTo>
                <a:lnTo>
                  <a:pt x="0" y="32"/>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90" name="Freeform 306"/>
          <p:cNvSpPr>
            <a:spLocks/>
          </p:cNvSpPr>
          <p:nvPr/>
        </p:nvSpPr>
        <p:spPr bwMode="auto">
          <a:xfrm>
            <a:off x="5037138" y="1828800"/>
            <a:ext cx="538162" cy="374650"/>
          </a:xfrm>
          <a:custGeom>
            <a:avLst/>
            <a:gdLst>
              <a:gd name="T0" fmla="*/ 34964 w 1139"/>
              <a:gd name="T1" fmla="*/ 150575 h 1152"/>
              <a:gd name="T2" fmla="*/ 35436 w 1139"/>
              <a:gd name="T3" fmla="*/ 167162 h 1152"/>
              <a:gd name="T4" fmla="*/ 96860 w 1139"/>
              <a:gd name="T5" fmla="*/ 174967 h 1152"/>
              <a:gd name="T6" fmla="*/ 119539 w 1139"/>
              <a:gd name="T7" fmla="*/ 168137 h 1152"/>
              <a:gd name="T8" fmla="*/ 52446 w 1139"/>
              <a:gd name="T9" fmla="*/ 213017 h 1152"/>
              <a:gd name="T10" fmla="*/ 50556 w 1139"/>
              <a:gd name="T11" fmla="*/ 233506 h 1152"/>
              <a:gd name="T12" fmla="*/ 50556 w 1139"/>
              <a:gd name="T13" fmla="*/ 247490 h 1152"/>
              <a:gd name="T14" fmla="*/ 63313 w 1139"/>
              <a:gd name="T15" fmla="*/ 263101 h 1152"/>
              <a:gd name="T16" fmla="*/ 89772 w 1139"/>
              <a:gd name="T17" fmla="*/ 277085 h 1152"/>
              <a:gd name="T18" fmla="*/ 100640 w 1139"/>
              <a:gd name="T19" fmla="*/ 263101 h 1152"/>
              <a:gd name="T20" fmla="*/ 107727 w 1139"/>
              <a:gd name="T21" fmla="*/ 298224 h 1152"/>
              <a:gd name="T22" fmla="*/ 163480 w 1139"/>
              <a:gd name="T23" fmla="*/ 301801 h 1152"/>
              <a:gd name="T24" fmla="*/ 178600 w 1139"/>
              <a:gd name="T25" fmla="*/ 298224 h 1152"/>
              <a:gd name="T26" fmla="*/ 170095 w 1139"/>
              <a:gd name="T27" fmla="*/ 335624 h 1152"/>
              <a:gd name="T28" fmla="*/ 140801 w 1139"/>
              <a:gd name="T29" fmla="*/ 355462 h 1152"/>
              <a:gd name="T30" fmla="*/ 83158 w 1139"/>
              <a:gd name="T31" fmla="*/ 374650 h 1152"/>
              <a:gd name="T32" fmla="*/ 149778 w 1139"/>
              <a:gd name="T33" fmla="*/ 360991 h 1152"/>
              <a:gd name="T34" fmla="*/ 160173 w 1139"/>
              <a:gd name="T35" fmla="*/ 340502 h 1152"/>
              <a:gd name="T36" fmla="*/ 249473 w 1139"/>
              <a:gd name="T37" fmla="*/ 306680 h 1152"/>
              <a:gd name="T38" fmla="*/ 251363 w 1139"/>
              <a:gd name="T39" fmla="*/ 283264 h 1152"/>
              <a:gd name="T40" fmla="*/ 319401 w 1139"/>
              <a:gd name="T41" fmla="*/ 219521 h 1152"/>
              <a:gd name="T42" fmla="*/ 337828 w 1139"/>
              <a:gd name="T43" fmla="*/ 236758 h 1152"/>
              <a:gd name="T44" fmla="*/ 343498 w 1139"/>
              <a:gd name="T45" fmla="*/ 249441 h 1152"/>
              <a:gd name="T46" fmla="*/ 290579 w 1139"/>
              <a:gd name="T47" fmla="*/ 273508 h 1152"/>
              <a:gd name="T48" fmla="*/ 291997 w 1139"/>
              <a:gd name="T49" fmla="*/ 286841 h 1152"/>
              <a:gd name="T50" fmla="*/ 359090 w 1139"/>
              <a:gd name="T51" fmla="*/ 256921 h 1152"/>
              <a:gd name="T52" fmla="*/ 362397 w 1139"/>
              <a:gd name="T53" fmla="*/ 241636 h 1152"/>
              <a:gd name="T54" fmla="*/ 388856 w 1139"/>
              <a:gd name="T55" fmla="*/ 244888 h 1152"/>
              <a:gd name="T56" fmla="*/ 430435 w 1139"/>
              <a:gd name="T57" fmla="*/ 268304 h 1152"/>
              <a:gd name="T58" fmla="*/ 511703 w 1139"/>
              <a:gd name="T59" fmla="*/ 267003 h 1152"/>
              <a:gd name="T60" fmla="*/ 508395 w 1139"/>
              <a:gd name="T61" fmla="*/ 279687 h 1152"/>
              <a:gd name="T62" fmla="*/ 538162 w 1139"/>
              <a:gd name="T63" fmla="*/ 281638 h 1152"/>
              <a:gd name="T64" fmla="*/ 487606 w 1139"/>
              <a:gd name="T65" fmla="*/ 263101 h 1152"/>
              <a:gd name="T66" fmla="*/ 293414 w 1139"/>
              <a:gd name="T67" fmla="*/ 25042 h 1152"/>
              <a:gd name="T68" fmla="*/ 233881 w 1139"/>
              <a:gd name="T69" fmla="*/ 7155 h 1152"/>
              <a:gd name="T70" fmla="*/ 212146 w 1139"/>
              <a:gd name="T71" fmla="*/ 13659 h 1152"/>
              <a:gd name="T72" fmla="*/ 204587 w 1139"/>
              <a:gd name="T73" fmla="*/ 0 h 1152"/>
              <a:gd name="T74" fmla="*/ 148361 w 1139"/>
              <a:gd name="T75" fmla="*/ 16261 h 1152"/>
              <a:gd name="T76" fmla="*/ 142218 w 1139"/>
              <a:gd name="T77" fmla="*/ 21139 h 1152"/>
              <a:gd name="T78" fmla="*/ 115287 w 1139"/>
              <a:gd name="T79" fmla="*/ 38701 h 1152"/>
              <a:gd name="T80" fmla="*/ 79378 w 1139"/>
              <a:gd name="T81" fmla="*/ 57238 h 1152"/>
              <a:gd name="T82" fmla="*/ 35436 w 1139"/>
              <a:gd name="T83" fmla="*/ 74475 h 1152"/>
              <a:gd name="T84" fmla="*/ 77960 w 1139"/>
              <a:gd name="T85" fmla="*/ 107647 h 1152"/>
              <a:gd name="T86" fmla="*/ 107727 w 1139"/>
              <a:gd name="T87" fmla="*/ 118379 h 1152"/>
              <a:gd name="T88" fmla="*/ 128989 w 1139"/>
              <a:gd name="T89" fmla="*/ 127485 h 1152"/>
              <a:gd name="T90" fmla="*/ 77960 w 1139"/>
              <a:gd name="T91" fmla="*/ 132363 h 1152"/>
              <a:gd name="T92" fmla="*/ 60951 w 1139"/>
              <a:gd name="T93" fmla="*/ 120981 h 11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9"/>
              <a:gd name="T142" fmla="*/ 0 h 1152"/>
              <a:gd name="T143" fmla="*/ 1139 w 1139"/>
              <a:gd name="T144" fmla="*/ 1152 h 11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9" h="1152">
                <a:moveTo>
                  <a:pt x="0" y="441"/>
                </a:moveTo>
                <a:lnTo>
                  <a:pt x="74" y="463"/>
                </a:lnTo>
                <a:lnTo>
                  <a:pt x="45" y="472"/>
                </a:lnTo>
                <a:lnTo>
                  <a:pt x="75" y="514"/>
                </a:lnTo>
                <a:lnTo>
                  <a:pt x="190" y="510"/>
                </a:lnTo>
                <a:lnTo>
                  <a:pt x="205" y="538"/>
                </a:lnTo>
                <a:lnTo>
                  <a:pt x="278" y="503"/>
                </a:lnTo>
                <a:lnTo>
                  <a:pt x="253" y="517"/>
                </a:lnTo>
                <a:lnTo>
                  <a:pt x="267" y="587"/>
                </a:lnTo>
                <a:lnTo>
                  <a:pt x="111" y="655"/>
                </a:lnTo>
                <a:lnTo>
                  <a:pt x="72" y="729"/>
                </a:lnTo>
                <a:lnTo>
                  <a:pt x="107" y="718"/>
                </a:lnTo>
                <a:lnTo>
                  <a:pt x="79" y="737"/>
                </a:lnTo>
                <a:lnTo>
                  <a:pt x="107" y="761"/>
                </a:lnTo>
                <a:lnTo>
                  <a:pt x="165" y="771"/>
                </a:lnTo>
                <a:lnTo>
                  <a:pt x="134" y="809"/>
                </a:lnTo>
                <a:lnTo>
                  <a:pt x="159" y="847"/>
                </a:lnTo>
                <a:lnTo>
                  <a:pt x="190" y="852"/>
                </a:lnTo>
                <a:lnTo>
                  <a:pt x="250" y="771"/>
                </a:lnTo>
                <a:lnTo>
                  <a:pt x="213" y="809"/>
                </a:lnTo>
                <a:lnTo>
                  <a:pt x="244" y="887"/>
                </a:lnTo>
                <a:lnTo>
                  <a:pt x="228" y="917"/>
                </a:lnTo>
                <a:lnTo>
                  <a:pt x="298" y="872"/>
                </a:lnTo>
                <a:lnTo>
                  <a:pt x="346" y="928"/>
                </a:lnTo>
                <a:lnTo>
                  <a:pt x="363" y="895"/>
                </a:lnTo>
                <a:lnTo>
                  <a:pt x="378" y="917"/>
                </a:lnTo>
                <a:lnTo>
                  <a:pt x="431" y="889"/>
                </a:lnTo>
                <a:lnTo>
                  <a:pt x="360" y="1032"/>
                </a:lnTo>
                <a:lnTo>
                  <a:pt x="299" y="1060"/>
                </a:lnTo>
                <a:lnTo>
                  <a:pt x="298" y="1093"/>
                </a:lnTo>
                <a:lnTo>
                  <a:pt x="228" y="1094"/>
                </a:lnTo>
                <a:lnTo>
                  <a:pt x="176" y="1152"/>
                </a:lnTo>
                <a:lnTo>
                  <a:pt x="244" y="1109"/>
                </a:lnTo>
                <a:lnTo>
                  <a:pt x="317" y="1110"/>
                </a:lnTo>
                <a:lnTo>
                  <a:pt x="360" y="1075"/>
                </a:lnTo>
                <a:lnTo>
                  <a:pt x="339" y="1047"/>
                </a:lnTo>
                <a:lnTo>
                  <a:pt x="386" y="1051"/>
                </a:lnTo>
                <a:lnTo>
                  <a:pt x="528" y="943"/>
                </a:lnTo>
                <a:lnTo>
                  <a:pt x="559" y="904"/>
                </a:lnTo>
                <a:lnTo>
                  <a:pt x="532" y="871"/>
                </a:lnTo>
                <a:lnTo>
                  <a:pt x="660" y="740"/>
                </a:lnTo>
                <a:lnTo>
                  <a:pt x="676" y="675"/>
                </a:lnTo>
                <a:lnTo>
                  <a:pt x="661" y="740"/>
                </a:lnTo>
                <a:lnTo>
                  <a:pt x="715" y="728"/>
                </a:lnTo>
                <a:lnTo>
                  <a:pt x="684" y="755"/>
                </a:lnTo>
                <a:lnTo>
                  <a:pt x="727" y="767"/>
                </a:lnTo>
                <a:lnTo>
                  <a:pt x="635" y="776"/>
                </a:lnTo>
                <a:lnTo>
                  <a:pt x="615" y="841"/>
                </a:lnTo>
                <a:lnTo>
                  <a:pt x="650" y="837"/>
                </a:lnTo>
                <a:lnTo>
                  <a:pt x="618" y="882"/>
                </a:lnTo>
                <a:lnTo>
                  <a:pt x="740" y="825"/>
                </a:lnTo>
                <a:lnTo>
                  <a:pt x="760" y="790"/>
                </a:lnTo>
                <a:lnTo>
                  <a:pt x="739" y="774"/>
                </a:lnTo>
                <a:lnTo>
                  <a:pt x="767" y="743"/>
                </a:lnTo>
                <a:lnTo>
                  <a:pt x="763" y="767"/>
                </a:lnTo>
                <a:lnTo>
                  <a:pt x="823" y="753"/>
                </a:lnTo>
                <a:lnTo>
                  <a:pt x="813" y="779"/>
                </a:lnTo>
                <a:lnTo>
                  <a:pt x="911" y="825"/>
                </a:lnTo>
                <a:lnTo>
                  <a:pt x="1059" y="847"/>
                </a:lnTo>
                <a:lnTo>
                  <a:pt x="1083" y="821"/>
                </a:lnTo>
                <a:lnTo>
                  <a:pt x="1105" y="835"/>
                </a:lnTo>
                <a:lnTo>
                  <a:pt x="1076" y="860"/>
                </a:lnTo>
                <a:lnTo>
                  <a:pt x="1120" y="887"/>
                </a:lnTo>
                <a:lnTo>
                  <a:pt x="1139" y="866"/>
                </a:lnTo>
                <a:lnTo>
                  <a:pt x="1104" y="809"/>
                </a:lnTo>
                <a:lnTo>
                  <a:pt x="1032" y="809"/>
                </a:lnTo>
                <a:lnTo>
                  <a:pt x="1032" y="132"/>
                </a:lnTo>
                <a:lnTo>
                  <a:pt x="621" y="77"/>
                </a:lnTo>
                <a:lnTo>
                  <a:pt x="607" y="43"/>
                </a:lnTo>
                <a:lnTo>
                  <a:pt x="495" y="22"/>
                </a:lnTo>
                <a:lnTo>
                  <a:pt x="481" y="50"/>
                </a:lnTo>
                <a:lnTo>
                  <a:pt x="449" y="42"/>
                </a:lnTo>
                <a:lnTo>
                  <a:pt x="480" y="17"/>
                </a:lnTo>
                <a:lnTo>
                  <a:pt x="433" y="0"/>
                </a:lnTo>
                <a:lnTo>
                  <a:pt x="388" y="43"/>
                </a:lnTo>
                <a:lnTo>
                  <a:pt x="314" y="50"/>
                </a:lnTo>
                <a:lnTo>
                  <a:pt x="307" y="89"/>
                </a:lnTo>
                <a:lnTo>
                  <a:pt x="301" y="65"/>
                </a:lnTo>
                <a:lnTo>
                  <a:pt x="233" y="88"/>
                </a:lnTo>
                <a:lnTo>
                  <a:pt x="244" y="119"/>
                </a:lnTo>
                <a:lnTo>
                  <a:pt x="213" y="109"/>
                </a:lnTo>
                <a:lnTo>
                  <a:pt x="168" y="176"/>
                </a:lnTo>
                <a:lnTo>
                  <a:pt x="72" y="197"/>
                </a:lnTo>
                <a:lnTo>
                  <a:pt x="75" y="229"/>
                </a:lnTo>
                <a:lnTo>
                  <a:pt x="48" y="235"/>
                </a:lnTo>
                <a:lnTo>
                  <a:pt x="165" y="331"/>
                </a:lnTo>
                <a:lnTo>
                  <a:pt x="328" y="377"/>
                </a:lnTo>
                <a:lnTo>
                  <a:pt x="228" y="364"/>
                </a:lnTo>
                <a:lnTo>
                  <a:pt x="233" y="391"/>
                </a:lnTo>
                <a:lnTo>
                  <a:pt x="273" y="392"/>
                </a:lnTo>
                <a:lnTo>
                  <a:pt x="239" y="411"/>
                </a:lnTo>
                <a:lnTo>
                  <a:pt x="165" y="407"/>
                </a:lnTo>
                <a:lnTo>
                  <a:pt x="165" y="368"/>
                </a:lnTo>
                <a:lnTo>
                  <a:pt x="129" y="372"/>
                </a:lnTo>
                <a:lnTo>
                  <a:pt x="0" y="441"/>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91" name="Freeform 307"/>
          <p:cNvSpPr>
            <a:spLocks/>
          </p:cNvSpPr>
          <p:nvPr/>
        </p:nvSpPr>
        <p:spPr bwMode="auto">
          <a:xfrm>
            <a:off x="5256213" y="2790825"/>
            <a:ext cx="20637" cy="19050"/>
          </a:xfrm>
          <a:custGeom>
            <a:avLst/>
            <a:gdLst>
              <a:gd name="T0" fmla="*/ 0 w 45"/>
              <a:gd name="T1" fmla="*/ 7067 h 62"/>
              <a:gd name="T2" fmla="*/ 1834 w 45"/>
              <a:gd name="T3" fmla="*/ 0 h 62"/>
              <a:gd name="T4" fmla="*/ 20637 w 45"/>
              <a:gd name="T5" fmla="*/ 11676 h 62"/>
              <a:gd name="T6" fmla="*/ 6420 w 45"/>
              <a:gd name="T7" fmla="*/ 19050 h 62"/>
              <a:gd name="T8" fmla="*/ 0 w 45"/>
              <a:gd name="T9" fmla="*/ 7067 h 62"/>
              <a:gd name="T10" fmla="*/ 0 60000 65536"/>
              <a:gd name="T11" fmla="*/ 0 60000 65536"/>
              <a:gd name="T12" fmla="*/ 0 60000 65536"/>
              <a:gd name="T13" fmla="*/ 0 60000 65536"/>
              <a:gd name="T14" fmla="*/ 0 60000 65536"/>
              <a:gd name="T15" fmla="*/ 0 w 45"/>
              <a:gd name="T16" fmla="*/ 0 h 62"/>
              <a:gd name="T17" fmla="*/ 45 w 45"/>
              <a:gd name="T18" fmla="*/ 62 h 62"/>
            </a:gdLst>
            <a:ahLst/>
            <a:cxnLst>
              <a:cxn ang="T10">
                <a:pos x="T0" y="T1"/>
              </a:cxn>
              <a:cxn ang="T11">
                <a:pos x="T2" y="T3"/>
              </a:cxn>
              <a:cxn ang="T12">
                <a:pos x="T4" y="T5"/>
              </a:cxn>
              <a:cxn ang="T13">
                <a:pos x="T6" y="T7"/>
              </a:cxn>
              <a:cxn ang="T14">
                <a:pos x="T8" y="T9"/>
              </a:cxn>
            </a:cxnLst>
            <a:rect l="T15" t="T16" r="T17" b="T18"/>
            <a:pathLst>
              <a:path w="45" h="62">
                <a:moveTo>
                  <a:pt x="0" y="23"/>
                </a:moveTo>
                <a:lnTo>
                  <a:pt x="4" y="0"/>
                </a:lnTo>
                <a:lnTo>
                  <a:pt x="45" y="38"/>
                </a:lnTo>
                <a:lnTo>
                  <a:pt x="14" y="62"/>
                </a:lnTo>
                <a:lnTo>
                  <a:pt x="0" y="23"/>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92" name="Freeform 308"/>
          <p:cNvSpPr>
            <a:spLocks/>
          </p:cNvSpPr>
          <p:nvPr/>
        </p:nvSpPr>
        <p:spPr bwMode="auto">
          <a:xfrm>
            <a:off x="5275263" y="2144713"/>
            <a:ext cx="47625" cy="20637"/>
          </a:xfrm>
          <a:custGeom>
            <a:avLst/>
            <a:gdLst>
              <a:gd name="T0" fmla="*/ 0 w 100"/>
              <a:gd name="T1" fmla="*/ 8374 h 69"/>
              <a:gd name="T2" fmla="*/ 13335 w 100"/>
              <a:gd name="T3" fmla="*/ 20637 h 69"/>
              <a:gd name="T4" fmla="*/ 47625 w 100"/>
              <a:gd name="T5" fmla="*/ 3290 h 69"/>
              <a:gd name="T6" fmla="*/ 15240 w 100"/>
              <a:gd name="T7" fmla="*/ 0 h 69"/>
              <a:gd name="T8" fmla="*/ 19526 w 100"/>
              <a:gd name="T9" fmla="*/ 8075 h 69"/>
              <a:gd name="T10" fmla="*/ 0 w 100"/>
              <a:gd name="T11" fmla="*/ 8374 h 69"/>
              <a:gd name="T12" fmla="*/ 0 60000 65536"/>
              <a:gd name="T13" fmla="*/ 0 60000 65536"/>
              <a:gd name="T14" fmla="*/ 0 60000 65536"/>
              <a:gd name="T15" fmla="*/ 0 60000 65536"/>
              <a:gd name="T16" fmla="*/ 0 60000 65536"/>
              <a:gd name="T17" fmla="*/ 0 60000 65536"/>
              <a:gd name="T18" fmla="*/ 0 w 100"/>
              <a:gd name="T19" fmla="*/ 0 h 69"/>
              <a:gd name="T20" fmla="*/ 100 w 100"/>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100" h="69">
                <a:moveTo>
                  <a:pt x="0" y="28"/>
                </a:moveTo>
                <a:lnTo>
                  <a:pt x="28" y="69"/>
                </a:lnTo>
                <a:lnTo>
                  <a:pt x="100" y="11"/>
                </a:lnTo>
                <a:lnTo>
                  <a:pt x="32" y="0"/>
                </a:lnTo>
                <a:lnTo>
                  <a:pt x="41" y="27"/>
                </a:lnTo>
                <a:lnTo>
                  <a:pt x="0" y="2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93" name="Freeform 309"/>
          <p:cNvSpPr>
            <a:spLocks/>
          </p:cNvSpPr>
          <p:nvPr/>
        </p:nvSpPr>
        <p:spPr bwMode="auto">
          <a:xfrm>
            <a:off x="5576888" y="2103438"/>
            <a:ext cx="144462" cy="103187"/>
          </a:xfrm>
          <a:custGeom>
            <a:avLst/>
            <a:gdLst>
              <a:gd name="T0" fmla="*/ 0 w 306"/>
              <a:gd name="T1" fmla="*/ 9827 h 315"/>
              <a:gd name="T2" fmla="*/ 7081 w 306"/>
              <a:gd name="T3" fmla="*/ 25223 h 315"/>
              <a:gd name="T4" fmla="*/ 26437 w 306"/>
              <a:gd name="T5" fmla="*/ 32103 h 315"/>
              <a:gd name="T6" fmla="*/ 36352 w 306"/>
              <a:gd name="T7" fmla="*/ 27189 h 315"/>
              <a:gd name="T8" fmla="*/ 17940 w 306"/>
              <a:gd name="T9" fmla="*/ 19000 h 315"/>
              <a:gd name="T10" fmla="*/ 36352 w 306"/>
              <a:gd name="T11" fmla="*/ 19000 h 315"/>
              <a:gd name="T12" fmla="*/ 50514 w 306"/>
              <a:gd name="T13" fmla="*/ 32430 h 315"/>
              <a:gd name="T14" fmla="*/ 45321 w 306"/>
              <a:gd name="T15" fmla="*/ 8845 h 315"/>
              <a:gd name="T16" fmla="*/ 56652 w 306"/>
              <a:gd name="T17" fmla="*/ 29482 h 315"/>
              <a:gd name="T18" fmla="*/ 87810 w 306"/>
              <a:gd name="T19" fmla="*/ 40947 h 315"/>
              <a:gd name="T20" fmla="*/ 82145 w 306"/>
              <a:gd name="T21" fmla="*/ 55361 h 315"/>
              <a:gd name="T22" fmla="*/ 117552 w 306"/>
              <a:gd name="T23" fmla="*/ 73705 h 315"/>
              <a:gd name="T24" fmla="*/ 107166 w 306"/>
              <a:gd name="T25" fmla="*/ 88118 h 315"/>
              <a:gd name="T26" fmla="*/ 125106 w 306"/>
              <a:gd name="T27" fmla="*/ 76326 h 315"/>
              <a:gd name="T28" fmla="*/ 129827 w 306"/>
              <a:gd name="T29" fmla="*/ 103187 h 315"/>
              <a:gd name="T30" fmla="*/ 143046 w 306"/>
              <a:gd name="T31" fmla="*/ 98928 h 315"/>
              <a:gd name="T32" fmla="*/ 144462 w 306"/>
              <a:gd name="T33" fmla="*/ 78619 h 315"/>
              <a:gd name="T34" fmla="*/ 110943 w 306"/>
              <a:gd name="T35" fmla="*/ 67153 h 315"/>
              <a:gd name="T36" fmla="*/ 46266 w 306"/>
              <a:gd name="T37" fmla="*/ 0 h 315"/>
              <a:gd name="T38" fmla="*/ 10858 w 306"/>
              <a:gd name="T39" fmla="*/ 19000 h 315"/>
              <a:gd name="T40" fmla="*/ 0 w 306"/>
              <a:gd name="T41" fmla="*/ 9827 h 3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6"/>
              <a:gd name="T64" fmla="*/ 0 h 315"/>
              <a:gd name="T65" fmla="*/ 306 w 306"/>
              <a:gd name="T66" fmla="*/ 315 h 3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6" h="315">
                <a:moveTo>
                  <a:pt x="0" y="30"/>
                </a:moveTo>
                <a:lnTo>
                  <a:pt x="15" y="77"/>
                </a:lnTo>
                <a:lnTo>
                  <a:pt x="56" y="98"/>
                </a:lnTo>
                <a:lnTo>
                  <a:pt x="77" y="83"/>
                </a:lnTo>
                <a:lnTo>
                  <a:pt x="38" y="58"/>
                </a:lnTo>
                <a:lnTo>
                  <a:pt x="77" y="58"/>
                </a:lnTo>
                <a:lnTo>
                  <a:pt x="107" y="99"/>
                </a:lnTo>
                <a:lnTo>
                  <a:pt x="96" y="27"/>
                </a:lnTo>
                <a:lnTo>
                  <a:pt x="120" y="90"/>
                </a:lnTo>
                <a:lnTo>
                  <a:pt x="186" y="125"/>
                </a:lnTo>
                <a:lnTo>
                  <a:pt x="174" y="169"/>
                </a:lnTo>
                <a:lnTo>
                  <a:pt x="249" y="225"/>
                </a:lnTo>
                <a:lnTo>
                  <a:pt x="227" y="269"/>
                </a:lnTo>
                <a:lnTo>
                  <a:pt x="265" y="233"/>
                </a:lnTo>
                <a:lnTo>
                  <a:pt x="275" y="315"/>
                </a:lnTo>
                <a:lnTo>
                  <a:pt x="303" y="302"/>
                </a:lnTo>
                <a:lnTo>
                  <a:pt x="306" y="240"/>
                </a:lnTo>
                <a:lnTo>
                  <a:pt x="235" y="205"/>
                </a:lnTo>
                <a:lnTo>
                  <a:pt x="98" y="0"/>
                </a:lnTo>
                <a:lnTo>
                  <a:pt x="23" y="58"/>
                </a:lnTo>
                <a:lnTo>
                  <a:pt x="0" y="3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94" name="Freeform 310"/>
          <p:cNvSpPr>
            <a:spLocks/>
          </p:cNvSpPr>
          <p:nvPr/>
        </p:nvSpPr>
        <p:spPr bwMode="auto">
          <a:xfrm>
            <a:off x="5608638" y="2136775"/>
            <a:ext cx="23812" cy="15875"/>
          </a:xfrm>
          <a:custGeom>
            <a:avLst/>
            <a:gdLst>
              <a:gd name="T0" fmla="*/ 0 w 50"/>
              <a:gd name="T1" fmla="*/ 0 h 51"/>
              <a:gd name="T2" fmla="*/ 6191 w 50"/>
              <a:gd name="T3" fmla="*/ 15875 h 51"/>
              <a:gd name="T4" fmla="*/ 8572 w 50"/>
              <a:gd name="T5" fmla="*/ 7471 h 51"/>
              <a:gd name="T6" fmla="*/ 23812 w 50"/>
              <a:gd name="T7" fmla="*/ 14319 h 51"/>
              <a:gd name="T8" fmla="*/ 10001 w 50"/>
              <a:gd name="T9" fmla="*/ 7471 h 51"/>
              <a:gd name="T10" fmla="*/ 23336 w 50"/>
              <a:gd name="T11" fmla="*/ 2490 h 51"/>
              <a:gd name="T12" fmla="*/ 0 w 50"/>
              <a:gd name="T13" fmla="*/ 0 h 51"/>
              <a:gd name="T14" fmla="*/ 0 60000 65536"/>
              <a:gd name="T15" fmla="*/ 0 60000 65536"/>
              <a:gd name="T16" fmla="*/ 0 60000 65536"/>
              <a:gd name="T17" fmla="*/ 0 60000 65536"/>
              <a:gd name="T18" fmla="*/ 0 60000 65536"/>
              <a:gd name="T19" fmla="*/ 0 60000 65536"/>
              <a:gd name="T20" fmla="*/ 0 60000 65536"/>
              <a:gd name="T21" fmla="*/ 0 w 50"/>
              <a:gd name="T22" fmla="*/ 0 h 51"/>
              <a:gd name="T23" fmla="*/ 50 w 50"/>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1">
                <a:moveTo>
                  <a:pt x="0" y="0"/>
                </a:moveTo>
                <a:lnTo>
                  <a:pt x="13" y="51"/>
                </a:lnTo>
                <a:lnTo>
                  <a:pt x="18" y="24"/>
                </a:lnTo>
                <a:lnTo>
                  <a:pt x="50" y="46"/>
                </a:lnTo>
                <a:lnTo>
                  <a:pt x="21" y="24"/>
                </a:lnTo>
                <a:lnTo>
                  <a:pt x="49" y="8"/>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95" name="Freeform 311"/>
          <p:cNvSpPr>
            <a:spLocks/>
          </p:cNvSpPr>
          <p:nvPr/>
        </p:nvSpPr>
        <p:spPr bwMode="auto">
          <a:xfrm>
            <a:off x="5618163" y="2151063"/>
            <a:ext cx="15875" cy="25400"/>
          </a:xfrm>
          <a:custGeom>
            <a:avLst/>
            <a:gdLst>
              <a:gd name="T0" fmla="*/ 0 w 29"/>
              <a:gd name="T1" fmla="*/ 0 h 80"/>
              <a:gd name="T2" fmla="*/ 15328 w 29"/>
              <a:gd name="T3" fmla="*/ 4763 h 80"/>
              <a:gd name="T4" fmla="*/ 15875 w 29"/>
              <a:gd name="T5" fmla="*/ 25400 h 80"/>
              <a:gd name="T6" fmla="*/ 0 w 29"/>
              <a:gd name="T7" fmla="*/ 0 h 80"/>
              <a:gd name="T8" fmla="*/ 0 60000 65536"/>
              <a:gd name="T9" fmla="*/ 0 60000 65536"/>
              <a:gd name="T10" fmla="*/ 0 60000 65536"/>
              <a:gd name="T11" fmla="*/ 0 60000 65536"/>
              <a:gd name="T12" fmla="*/ 0 w 29"/>
              <a:gd name="T13" fmla="*/ 0 h 80"/>
              <a:gd name="T14" fmla="*/ 29 w 29"/>
              <a:gd name="T15" fmla="*/ 80 h 80"/>
            </a:gdLst>
            <a:ahLst/>
            <a:cxnLst>
              <a:cxn ang="T8">
                <a:pos x="T0" y="T1"/>
              </a:cxn>
              <a:cxn ang="T9">
                <a:pos x="T2" y="T3"/>
              </a:cxn>
              <a:cxn ang="T10">
                <a:pos x="T4" y="T5"/>
              </a:cxn>
              <a:cxn ang="T11">
                <a:pos x="T6" y="T7"/>
              </a:cxn>
            </a:cxnLst>
            <a:rect l="T12" t="T13" r="T14" b="T15"/>
            <a:pathLst>
              <a:path w="29" h="80">
                <a:moveTo>
                  <a:pt x="0" y="0"/>
                </a:moveTo>
                <a:lnTo>
                  <a:pt x="28" y="15"/>
                </a:lnTo>
                <a:lnTo>
                  <a:pt x="29" y="80"/>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96" name="Freeform 312"/>
          <p:cNvSpPr>
            <a:spLocks/>
          </p:cNvSpPr>
          <p:nvPr/>
        </p:nvSpPr>
        <p:spPr bwMode="auto">
          <a:xfrm>
            <a:off x="5635625" y="2136775"/>
            <a:ext cx="17463" cy="15875"/>
          </a:xfrm>
          <a:custGeom>
            <a:avLst/>
            <a:gdLst>
              <a:gd name="T0" fmla="*/ 0 w 39"/>
              <a:gd name="T1" fmla="*/ 0 h 47"/>
              <a:gd name="T2" fmla="*/ 3134 w 39"/>
              <a:gd name="T3" fmla="*/ 15875 h 47"/>
              <a:gd name="T4" fmla="*/ 14329 w 39"/>
              <a:gd name="T5" fmla="*/ 15875 h 47"/>
              <a:gd name="T6" fmla="*/ 9851 w 39"/>
              <a:gd name="T7" fmla="*/ 1351 h 47"/>
              <a:gd name="T8" fmla="*/ 17463 w 39"/>
              <a:gd name="T9" fmla="*/ 11822 h 47"/>
              <a:gd name="T10" fmla="*/ 10746 w 39"/>
              <a:gd name="T11" fmla="*/ 0 h 47"/>
              <a:gd name="T12" fmla="*/ 0 w 39"/>
              <a:gd name="T13" fmla="*/ 0 h 47"/>
              <a:gd name="T14" fmla="*/ 0 60000 65536"/>
              <a:gd name="T15" fmla="*/ 0 60000 65536"/>
              <a:gd name="T16" fmla="*/ 0 60000 65536"/>
              <a:gd name="T17" fmla="*/ 0 60000 65536"/>
              <a:gd name="T18" fmla="*/ 0 60000 65536"/>
              <a:gd name="T19" fmla="*/ 0 60000 65536"/>
              <a:gd name="T20" fmla="*/ 0 60000 65536"/>
              <a:gd name="T21" fmla="*/ 0 w 39"/>
              <a:gd name="T22" fmla="*/ 0 h 47"/>
              <a:gd name="T23" fmla="*/ 39 w 39"/>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7">
                <a:moveTo>
                  <a:pt x="0" y="0"/>
                </a:moveTo>
                <a:lnTo>
                  <a:pt x="7" y="47"/>
                </a:lnTo>
                <a:lnTo>
                  <a:pt x="32" y="47"/>
                </a:lnTo>
                <a:lnTo>
                  <a:pt x="22" y="4"/>
                </a:lnTo>
                <a:lnTo>
                  <a:pt x="39" y="35"/>
                </a:lnTo>
                <a:lnTo>
                  <a:pt x="24" y="0"/>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97" name="Freeform 313"/>
          <p:cNvSpPr>
            <a:spLocks/>
          </p:cNvSpPr>
          <p:nvPr/>
        </p:nvSpPr>
        <p:spPr bwMode="auto">
          <a:xfrm>
            <a:off x="5651500" y="2159000"/>
            <a:ext cx="15875" cy="12700"/>
          </a:xfrm>
          <a:custGeom>
            <a:avLst/>
            <a:gdLst>
              <a:gd name="T0" fmla="*/ 0 w 34"/>
              <a:gd name="T1" fmla="*/ 0 h 35"/>
              <a:gd name="T2" fmla="*/ 14474 w 34"/>
              <a:gd name="T3" fmla="*/ 12700 h 35"/>
              <a:gd name="T4" fmla="*/ 15875 w 34"/>
              <a:gd name="T5" fmla="*/ 1814 h 35"/>
              <a:gd name="T6" fmla="*/ 0 w 34"/>
              <a:gd name="T7" fmla="*/ 0 h 35"/>
              <a:gd name="T8" fmla="*/ 0 60000 65536"/>
              <a:gd name="T9" fmla="*/ 0 60000 65536"/>
              <a:gd name="T10" fmla="*/ 0 60000 65536"/>
              <a:gd name="T11" fmla="*/ 0 60000 65536"/>
              <a:gd name="T12" fmla="*/ 0 w 34"/>
              <a:gd name="T13" fmla="*/ 0 h 35"/>
              <a:gd name="T14" fmla="*/ 34 w 34"/>
              <a:gd name="T15" fmla="*/ 35 h 35"/>
            </a:gdLst>
            <a:ahLst/>
            <a:cxnLst>
              <a:cxn ang="T8">
                <a:pos x="T0" y="T1"/>
              </a:cxn>
              <a:cxn ang="T9">
                <a:pos x="T2" y="T3"/>
              </a:cxn>
              <a:cxn ang="T10">
                <a:pos x="T4" y="T5"/>
              </a:cxn>
              <a:cxn ang="T11">
                <a:pos x="T6" y="T7"/>
              </a:cxn>
            </a:cxnLst>
            <a:rect l="T12" t="T13" r="T14" b="T15"/>
            <a:pathLst>
              <a:path w="34" h="35">
                <a:moveTo>
                  <a:pt x="0" y="0"/>
                </a:moveTo>
                <a:lnTo>
                  <a:pt x="31" y="35"/>
                </a:lnTo>
                <a:lnTo>
                  <a:pt x="34" y="5"/>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98" name="Freeform 314"/>
          <p:cNvSpPr>
            <a:spLocks/>
          </p:cNvSpPr>
          <p:nvPr/>
        </p:nvSpPr>
        <p:spPr bwMode="auto">
          <a:xfrm>
            <a:off x="5656263" y="2174875"/>
            <a:ext cx="23812" cy="26988"/>
          </a:xfrm>
          <a:custGeom>
            <a:avLst/>
            <a:gdLst>
              <a:gd name="T0" fmla="*/ 0 w 53"/>
              <a:gd name="T1" fmla="*/ 0 h 81"/>
              <a:gd name="T2" fmla="*/ 18870 w 53"/>
              <a:gd name="T3" fmla="*/ 9996 h 81"/>
              <a:gd name="T4" fmla="*/ 23812 w 53"/>
              <a:gd name="T5" fmla="*/ 26988 h 81"/>
              <a:gd name="T6" fmla="*/ 0 w 53"/>
              <a:gd name="T7" fmla="*/ 0 h 81"/>
              <a:gd name="T8" fmla="*/ 0 60000 65536"/>
              <a:gd name="T9" fmla="*/ 0 60000 65536"/>
              <a:gd name="T10" fmla="*/ 0 60000 65536"/>
              <a:gd name="T11" fmla="*/ 0 60000 65536"/>
              <a:gd name="T12" fmla="*/ 0 w 53"/>
              <a:gd name="T13" fmla="*/ 0 h 81"/>
              <a:gd name="T14" fmla="*/ 53 w 53"/>
              <a:gd name="T15" fmla="*/ 81 h 81"/>
            </a:gdLst>
            <a:ahLst/>
            <a:cxnLst>
              <a:cxn ang="T8">
                <a:pos x="T0" y="T1"/>
              </a:cxn>
              <a:cxn ang="T9">
                <a:pos x="T2" y="T3"/>
              </a:cxn>
              <a:cxn ang="T10">
                <a:pos x="T4" y="T5"/>
              </a:cxn>
              <a:cxn ang="T11">
                <a:pos x="T6" y="T7"/>
              </a:cxn>
            </a:cxnLst>
            <a:rect l="T12" t="T13" r="T14" b="T15"/>
            <a:pathLst>
              <a:path w="53" h="81">
                <a:moveTo>
                  <a:pt x="0" y="0"/>
                </a:moveTo>
                <a:lnTo>
                  <a:pt x="42" y="30"/>
                </a:lnTo>
                <a:lnTo>
                  <a:pt x="53" y="81"/>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399" name="Freeform 315"/>
          <p:cNvSpPr>
            <a:spLocks/>
          </p:cNvSpPr>
          <p:nvPr/>
        </p:nvSpPr>
        <p:spPr bwMode="auto">
          <a:xfrm>
            <a:off x="5694363" y="2181225"/>
            <a:ext cx="12700" cy="17463"/>
          </a:xfrm>
          <a:custGeom>
            <a:avLst/>
            <a:gdLst>
              <a:gd name="T0" fmla="*/ 0 w 26"/>
              <a:gd name="T1" fmla="*/ 10335 h 49"/>
              <a:gd name="T2" fmla="*/ 4885 w 26"/>
              <a:gd name="T3" fmla="*/ 0 h 49"/>
              <a:gd name="T4" fmla="*/ 12700 w 26"/>
              <a:gd name="T5" fmla="*/ 17463 h 49"/>
              <a:gd name="T6" fmla="*/ 0 w 26"/>
              <a:gd name="T7" fmla="*/ 10335 h 49"/>
              <a:gd name="T8" fmla="*/ 0 60000 65536"/>
              <a:gd name="T9" fmla="*/ 0 60000 65536"/>
              <a:gd name="T10" fmla="*/ 0 60000 65536"/>
              <a:gd name="T11" fmla="*/ 0 60000 65536"/>
              <a:gd name="T12" fmla="*/ 0 w 26"/>
              <a:gd name="T13" fmla="*/ 0 h 49"/>
              <a:gd name="T14" fmla="*/ 26 w 26"/>
              <a:gd name="T15" fmla="*/ 49 h 49"/>
            </a:gdLst>
            <a:ahLst/>
            <a:cxnLst>
              <a:cxn ang="T8">
                <a:pos x="T0" y="T1"/>
              </a:cxn>
              <a:cxn ang="T9">
                <a:pos x="T2" y="T3"/>
              </a:cxn>
              <a:cxn ang="T10">
                <a:pos x="T4" y="T5"/>
              </a:cxn>
              <a:cxn ang="T11">
                <a:pos x="T6" y="T7"/>
              </a:cxn>
            </a:cxnLst>
            <a:rect l="T12" t="T13" r="T14" b="T15"/>
            <a:pathLst>
              <a:path w="26" h="49">
                <a:moveTo>
                  <a:pt x="0" y="29"/>
                </a:moveTo>
                <a:lnTo>
                  <a:pt x="10" y="0"/>
                </a:lnTo>
                <a:lnTo>
                  <a:pt x="26" y="49"/>
                </a:lnTo>
                <a:lnTo>
                  <a:pt x="0" y="29"/>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00" name="Freeform 316"/>
          <p:cNvSpPr>
            <a:spLocks/>
          </p:cNvSpPr>
          <p:nvPr/>
        </p:nvSpPr>
        <p:spPr bwMode="auto">
          <a:xfrm>
            <a:off x="5819775" y="2308225"/>
            <a:ext cx="1041400" cy="404813"/>
          </a:xfrm>
          <a:custGeom>
            <a:avLst/>
            <a:gdLst>
              <a:gd name="T0" fmla="*/ 12307 w 2200"/>
              <a:gd name="T1" fmla="*/ 55261 h 1238"/>
              <a:gd name="T2" fmla="*/ 15148 w 2200"/>
              <a:gd name="T3" fmla="*/ 61147 h 1238"/>
              <a:gd name="T4" fmla="*/ 33135 w 2200"/>
              <a:gd name="T5" fmla="*/ 200118 h 1238"/>
              <a:gd name="T6" fmla="*/ 42129 w 2200"/>
              <a:gd name="T7" fmla="*/ 214505 h 1238"/>
              <a:gd name="T8" fmla="*/ 109347 w 2200"/>
              <a:gd name="T9" fmla="*/ 266823 h 1238"/>
              <a:gd name="T10" fmla="*/ 178931 w 2200"/>
              <a:gd name="T11" fmla="*/ 288078 h 1238"/>
              <a:gd name="T12" fmla="*/ 330408 w 2200"/>
              <a:gd name="T13" fmla="*/ 302138 h 1238"/>
              <a:gd name="T14" fmla="*/ 416087 w 2200"/>
              <a:gd name="T15" fmla="*/ 333529 h 1238"/>
              <a:gd name="T16" fmla="*/ 498452 w 2200"/>
              <a:gd name="T17" fmla="*/ 395003 h 1238"/>
              <a:gd name="T18" fmla="*/ 533007 w 2200"/>
              <a:gd name="T19" fmla="*/ 348244 h 1238"/>
              <a:gd name="T20" fmla="*/ 588864 w 2200"/>
              <a:gd name="T21" fmla="*/ 333529 h 1238"/>
              <a:gd name="T22" fmla="*/ 637621 w 2200"/>
              <a:gd name="T23" fmla="*/ 327316 h 1238"/>
              <a:gd name="T24" fmla="*/ 657502 w 2200"/>
              <a:gd name="T25" fmla="*/ 324701 h 1238"/>
              <a:gd name="T26" fmla="*/ 663182 w 2200"/>
              <a:gd name="T27" fmla="*/ 326009 h 1238"/>
              <a:gd name="T28" fmla="*/ 755962 w 2200"/>
              <a:gd name="T29" fmla="*/ 344320 h 1238"/>
              <a:gd name="T30" fmla="*/ 782943 w 2200"/>
              <a:gd name="T31" fmla="*/ 404813 h 1238"/>
              <a:gd name="T32" fmla="*/ 804245 w 2200"/>
              <a:gd name="T33" fmla="*/ 378000 h 1238"/>
              <a:gd name="T34" fmla="*/ 793357 w 2200"/>
              <a:gd name="T35" fmla="*/ 290694 h 1238"/>
              <a:gd name="T36" fmla="*/ 867676 w 2200"/>
              <a:gd name="T37" fmla="*/ 235432 h 1238"/>
              <a:gd name="T38" fmla="*/ 870989 w 2200"/>
              <a:gd name="T39" fmla="*/ 216467 h 1238"/>
              <a:gd name="T40" fmla="*/ 854421 w 2200"/>
              <a:gd name="T41" fmla="*/ 191289 h 1238"/>
              <a:gd name="T42" fmla="*/ 868622 w 2200"/>
              <a:gd name="T43" fmla="*/ 181152 h 1238"/>
              <a:gd name="T44" fmla="*/ 883770 w 2200"/>
              <a:gd name="T45" fmla="*/ 214505 h 1238"/>
              <a:gd name="T46" fmla="*/ 888977 w 2200"/>
              <a:gd name="T47" fmla="*/ 172977 h 1238"/>
              <a:gd name="T48" fmla="*/ 916905 w 2200"/>
              <a:gd name="T49" fmla="*/ 151723 h 1238"/>
              <a:gd name="T50" fmla="*/ 970869 w 2200"/>
              <a:gd name="T51" fmla="*/ 128834 h 1238"/>
              <a:gd name="T52" fmla="*/ 1039033 w 2200"/>
              <a:gd name="T53" fmla="*/ 86325 h 1238"/>
              <a:gd name="T54" fmla="*/ 1027672 w 2200"/>
              <a:gd name="T55" fmla="*/ 68341 h 1238"/>
              <a:gd name="T56" fmla="*/ 998324 w 2200"/>
              <a:gd name="T57" fmla="*/ 37277 h 1238"/>
              <a:gd name="T58" fmla="*/ 883770 w 2200"/>
              <a:gd name="T59" fmla="*/ 89595 h 1238"/>
              <a:gd name="T60" fmla="*/ 823653 w 2200"/>
              <a:gd name="T61" fmla="*/ 112811 h 1238"/>
              <a:gd name="T62" fmla="*/ 774896 w 2200"/>
              <a:gd name="T63" fmla="*/ 140932 h 1238"/>
              <a:gd name="T64" fmla="*/ 749808 w 2200"/>
              <a:gd name="T65" fmla="*/ 134066 h 1238"/>
              <a:gd name="T66" fmla="*/ 759275 w 2200"/>
              <a:gd name="T67" fmla="*/ 121640 h 1238"/>
              <a:gd name="T68" fmla="*/ 753595 w 2200"/>
              <a:gd name="T69" fmla="*/ 97116 h 1238"/>
              <a:gd name="T70" fmla="*/ 742708 w 2200"/>
              <a:gd name="T71" fmla="*/ 75208 h 1238"/>
              <a:gd name="T72" fmla="*/ 693478 w 2200"/>
              <a:gd name="T73" fmla="*/ 86325 h 1238"/>
              <a:gd name="T74" fmla="*/ 668863 w 2200"/>
              <a:gd name="T75" fmla="*/ 136355 h 1238"/>
              <a:gd name="T76" fmla="*/ 678803 w 2200"/>
              <a:gd name="T77" fmla="*/ 76516 h 1238"/>
              <a:gd name="T78" fmla="*/ 686851 w 2200"/>
              <a:gd name="T79" fmla="*/ 64090 h 1238"/>
              <a:gd name="T80" fmla="*/ 727087 w 2200"/>
              <a:gd name="T81" fmla="*/ 53626 h 1238"/>
              <a:gd name="T82" fmla="*/ 653715 w 2200"/>
              <a:gd name="T83" fmla="*/ 47740 h 1238"/>
              <a:gd name="T84" fmla="*/ 622473 w 2200"/>
              <a:gd name="T85" fmla="*/ 51991 h 1238"/>
              <a:gd name="T86" fmla="*/ 629574 w 2200"/>
              <a:gd name="T87" fmla="*/ 26813 h 1238"/>
              <a:gd name="T88" fmla="*/ 533481 w 2200"/>
              <a:gd name="T89" fmla="*/ 0 h 1238"/>
              <a:gd name="T90" fmla="*/ 34082 w 2200"/>
              <a:gd name="T91" fmla="*/ 8502 h 1238"/>
              <a:gd name="T92" fmla="*/ 33135 w 2200"/>
              <a:gd name="T93" fmla="*/ 37277 h 1238"/>
              <a:gd name="T94" fmla="*/ 0 w 2200"/>
              <a:gd name="T95" fmla="*/ 22562 h 12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0"/>
              <a:gd name="T145" fmla="*/ 0 h 1238"/>
              <a:gd name="T146" fmla="*/ 2200 w 2200"/>
              <a:gd name="T147" fmla="*/ 1238 h 12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0" h="1238">
                <a:moveTo>
                  <a:pt x="0" y="69"/>
                </a:moveTo>
                <a:lnTo>
                  <a:pt x="26" y="169"/>
                </a:lnTo>
                <a:lnTo>
                  <a:pt x="56" y="180"/>
                </a:lnTo>
                <a:lnTo>
                  <a:pt x="32" y="187"/>
                </a:lnTo>
                <a:lnTo>
                  <a:pt x="12" y="491"/>
                </a:lnTo>
                <a:lnTo>
                  <a:pt x="70" y="612"/>
                </a:lnTo>
                <a:lnTo>
                  <a:pt x="104" y="612"/>
                </a:lnTo>
                <a:lnTo>
                  <a:pt x="89" y="656"/>
                </a:lnTo>
                <a:lnTo>
                  <a:pt x="160" y="786"/>
                </a:lnTo>
                <a:lnTo>
                  <a:pt x="231" y="816"/>
                </a:lnTo>
                <a:lnTo>
                  <a:pt x="291" y="890"/>
                </a:lnTo>
                <a:lnTo>
                  <a:pt x="378" y="881"/>
                </a:lnTo>
                <a:lnTo>
                  <a:pt x="524" y="951"/>
                </a:lnTo>
                <a:lnTo>
                  <a:pt x="698" y="924"/>
                </a:lnTo>
                <a:lnTo>
                  <a:pt x="800" y="1055"/>
                </a:lnTo>
                <a:lnTo>
                  <a:pt x="879" y="1020"/>
                </a:lnTo>
                <a:lnTo>
                  <a:pt x="978" y="1181"/>
                </a:lnTo>
                <a:lnTo>
                  <a:pt x="1053" y="1208"/>
                </a:lnTo>
                <a:lnTo>
                  <a:pt x="1046" y="1119"/>
                </a:lnTo>
                <a:lnTo>
                  <a:pt x="1126" y="1065"/>
                </a:lnTo>
                <a:lnTo>
                  <a:pt x="1133" y="1022"/>
                </a:lnTo>
                <a:lnTo>
                  <a:pt x="1244" y="1020"/>
                </a:lnTo>
                <a:lnTo>
                  <a:pt x="1346" y="1055"/>
                </a:lnTo>
                <a:lnTo>
                  <a:pt x="1347" y="1001"/>
                </a:lnTo>
                <a:lnTo>
                  <a:pt x="1307" y="995"/>
                </a:lnTo>
                <a:lnTo>
                  <a:pt x="1389" y="993"/>
                </a:lnTo>
                <a:lnTo>
                  <a:pt x="1394" y="969"/>
                </a:lnTo>
                <a:lnTo>
                  <a:pt x="1401" y="997"/>
                </a:lnTo>
                <a:lnTo>
                  <a:pt x="1557" y="1008"/>
                </a:lnTo>
                <a:lnTo>
                  <a:pt x="1597" y="1053"/>
                </a:lnTo>
                <a:lnTo>
                  <a:pt x="1603" y="1134"/>
                </a:lnTo>
                <a:lnTo>
                  <a:pt x="1654" y="1238"/>
                </a:lnTo>
                <a:lnTo>
                  <a:pt x="1684" y="1235"/>
                </a:lnTo>
                <a:lnTo>
                  <a:pt x="1699" y="1156"/>
                </a:lnTo>
                <a:lnTo>
                  <a:pt x="1644" y="969"/>
                </a:lnTo>
                <a:lnTo>
                  <a:pt x="1676" y="889"/>
                </a:lnTo>
                <a:lnTo>
                  <a:pt x="1870" y="736"/>
                </a:lnTo>
                <a:lnTo>
                  <a:pt x="1833" y="720"/>
                </a:lnTo>
                <a:lnTo>
                  <a:pt x="1867" y="713"/>
                </a:lnTo>
                <a:lnTo>
                  <a:pt x="1840" y="662"/>
                </a:lnTo>
                <a:lnTo>
                  <a:pt x="1846" y="617"/>
                </a:lnTo>
                <a:lnTo>
                  <a:pt x="1805" y="585"/>
                </a:lnTo>
                <a:lnTo>
                  <a:pt x="1846" y="608"/>
                </a:lnTo>
                <a:lnTo>
                  <a:pt x="1835" y="554"/>
                </a:lnTo>
                <a:lnTo>
                  <a:pt x="1862" y="536"/>
                </a:lnTo>
                <a:lnTo>
                  <a:pt x="1867" y="656"/>
                </a:lnTo>
                <a:lnTo>
                  <a:pt x="1895" y="586"/>
                </a:lnTo>
                <a:lnTo>
                  <a:pt x="1878" y="529"/>
                </a:lnTo>
                <a:lnTo>
                  <a:pt x="1896" y="562"/>
                </a:lnTo>
                <a:lnTo>
                  <a:pt x="1937" y="464"/>
                </a:lnTo>
                <a:lnTo>
                  <a:pt x="2092" y="420"/>
                </a:lnTo>
                <a:lnTo>
                  <a:pt x="2051" y="394"/>
                </a:lnTo>
                <a:lnTo>
                  <a:pt x="2081" y="320"/>
                </a:lnTo>
                <a:lnTo>
                  <a:pt x="2195" y="264"/>
                </a:lnTo>
                <a:lnTo>
                  <a:pt x="2200" y="233"/>
                </a:lnTo>
                <a:lnTo>
                  <a:pt x="2171" y="209"/>
                </a:lnTo>
                <a:lnTo>
                  <a:pt x="2171" y="136"/>
                </a:lnTo>
                <a:lnTo>
                  <a:pt x="2109" y="114"/>
                </a:lnTo>
                <a:lnTo>
                  <a:pt x="2061" y="230"/>
                </a:lnTo>
                <a:lnTo>
                  <a:pt x="1867" y="274"/>
                </a:lnTo>
                <a:lnTo>
                  <a:pt x="1851" y="324"/>
                </a:lnTo>
                <a:lnTo>
                  <a:pt x="1740" y="345"/>
                </a:lnTo>
                <a:lnTo>
                  <a:pt x="1747" y="363"/>
                </a:lnTo>
                <a:lnTo>
                  <a:pt x="1637" y="431"/>
                </a:lnTo>
                <a:lnTo>
                  <a:pt x="1586" y="429"/>
                </a:lnTo>
                <a:lnTo>
                  <a:pt x="1584" y="410"/>
                </a:lnTo>
                <a:lnTo>
                  <a:pt x="1592" y="387"/>
                </a:lnTo>
                <a:lnTo>
                  <a:pt x="1604" y="372"/>
                </a:lnTo>
                <a:lnTo>
                  <a:pt x="1611" y="351"/>
                </a:lnTo>
                <a:lnTo>
                  <a:pt x="1592" y="297"/>
                </a:lnTo>
                <a:lnTo>
                  <a:pt x="1554" y="318"/>
                </a:lnTo>
                <a:lnTo>
                  <a:pt x="1569" y="230"/>
                </a:lnTo>
                <a:lnTo>
                  <a:pt x="1509" y="209"/>
                </a:lnTo>
                <a:lnTo>
                  <a:pt x="1465" y="264"/>
                </a:lnTo>
                <a:lnTo>
                  <a:pt x="1448" y="413"/>
                </a:lnTo>
                <a:lnTo>
                  <a:pt x="1413" y="417"/>
                </a:lnTo>
                <a:lnTo>
                  <a:pt x="1402" y="347"/>
                </a:lnTo>
                <a:lnTo>
                  <a:pt x="1434" y="234"/>
                </a:lnTo>
                <a:lnTo>
                  <a:pt x="1403" y="252"/>
                </a:lnTo>
                <a:lnTo>
                  <a:pt x="1451" y="196"/>
                </a:lnTo>
                <a:lnTo>
                  <a:pt x="1552" y="194"/>
                </a:lnTo>
                <a:lnTo>
                  <a:pt x="1536" y="164"/>
                </a:lnTo>
                <a:lnTo>
                  <a:pt x="1529" y="164"/>
                </a:lnTo>
                <a:lnTo>
                  <a:pt x="1381" y="146"/>
                </a:lnTo>
                <a:lnTo>
                  <a:pt x="1403" y="110"/>
                </a:lnTo>
                <a:lnTo>
                  <a:pt x="1315" y="159"/>
                </a:lnTo>
                <a:lnTo>
                  <a:pt x="1243" y="159"/>
                </a:lnTo>
                <a:lnTo>
                  <a:pt x="1330" y="82"/>
                </a:lnTo>
                <a:lnTo>
                  <a:pt x="1147" y="40"/>
                </a:lnTo>
                <a:lnTo>
                  <a:pt x="1127" y="0"/>
                </a:lnTo>
                <a:lnTo>
                  <a:pt x="1126" y="26"/>
                </a:lnTo>
                <a:lnTo>
                  <a:pt x="72" y="26"/>
                </a:lnTo>
                <a:lnTo>
                  <a:pt x="90" y="73"/>
                </a:lnTo>
                <a:lnTo>
                  <a:pt x="70" y="114"/>
                </a:lnTo>
                <a:lnTo>
                  <a:pt x="74" y="72"/>
                </a:lnTo>
                <a:lnTo>
                  <a:pt x="0" y="69"/>
                </a:lnTo>
                <a:close/>
              </a:path>
            </a:pathLst>
          </a:custGeom>
          <a:solidFill>
            <a:srgbClr val="FD3333"/>
          </a:solidFill>
          <a:ln w="6350" cap="flat" cmpd="sng">
            <a:solidFill>
              <a:srgbClr val="FFFFFF"/>
            </a:solidFill>
            <a:round/>
            <a:headEnd/>
            <a:tailEnd/>
          </a:ln>
        </p:spPr>
        <p:txBody>
          <a:bodyPr lIns="68580" tIns="34290" rIns="68580" bIns="34290"/>
          <a:lstStyle/>
          <a:p>
            <a:endParaRPr lang="zh-CN" altLang="en-US"/>
          </a:p>
        </p:txBody>
      </p:sp>
      <p:sp>
        <p:nvSpPr>
          <p:cNvPr id="56401" name="Freeform 317"/>
          <p:cNvSpPr>
            <a:spLocks/>
          </p:cNvSpPr>
          <p:nvPr/>
        </p:nvSpPr>
        <p:spPr bwMode="auto">
          <a:xfrm>
            <a:off x="7015163" y="3525838"/>
            <a:ext cx="93662" cy="77787"/>
          </a:xfrm>
          <a:custGeom>
            <a:avLst/>
            <a:gdLst>
              <a:gd name="T0" fmla="*/ 0 w 199"/>
              <a:gd name="T1" fmla="*/ 62753 h 238"/>
              <a:gd name="T2" fmla="*/ 14591 w 199"/>
              <a:gd name="T3" fmla="*/ 2615 h 238"/>
              <a:gd name="T4" fmla="*/ 29181 w 199"/>
              <a:gd name="T5" fmla="*/ 0 h 238"/>
              <a:gd name="T6" fmla="*/ 81895 w 199"/>
              <a:gd name="T7" fmla="*/ 30723 h 238"/>
              <a:gd name="T8" fmla="*/ 93662 w 199"/>
              <a:gd name="T9" fmla="*/ 42816 h 238"/>
              <a:gd name="T10" fmla="*/ 88955 w 199"/>
              <a:gd name="T11" fmla="*/ 58177 h 238"/>
              <a:gd name="T12" fmla="*/ 64010 w 199"/>
              <a:gd name="T13" fmla="*/ 77787 h 238"/>
              <a:gd name="T14" fmla="*/ 0 w 199"/>
              <a:gd name="T15" fmla="*/ 62753 h 238"/>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238"/>
              <a:gd name="T26" fmla="*/ 199 w 199"/>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238">
                <a:moveTo>
                  <a:pt x="0" y="192"/>
                </a:moveTo>
                <a:lnTo>
                  <a:pt x="31" y="8"/>
                </a:lnTo>
                <a:lnTo>
                  <a:pt x="62" y="0"/>
                </a:lnTo>
                <a:lnTo>
                  <a:pt x="174" y="94"/>
                </a:lnTo>
                <a:lnTo>
                  <a:pt x="199" y="131"/>
                </a:lnTo>
                <a:lnTo>
                  <a:pt x="189" y="178"/>
                </a:lnTo>
                <a:lnTo>
                  <a:pt x="136" y="238"/>
                </a:lnTo>
                <a:lnTo>
                  <a:pt x="0" y="192"/>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02" name="Freeform 318"/>
          <p:cNvSpPr>
            <a:spLocks/>
          </p:cNvSpPr>
          <p:nvPr/>
        </p:nvSpPr>
        <p:spPr bwMode="auto">
          <a:xfrm>
            <a:off x="6748463" y="2905125"/>
            <a:ext cx="241300" cy="165100"/>
          </a:xfrm>
          <a:custGeom>
            <a:avLst/>
            <a:gdLst>
              <a:gd name="T0" fmla="*/ 0 w 510"/>
              <a:gd name="T1" fmla="*/ 44938 h 507"/>
              <a:gd name="T2" fmla="*/ 22711 w 510"/>
              <a:gd name="T3" fmla="*/ 73595 h 507"/>
              <a:gd name="T4" fmla="*/ 57723 w 510"/>
              <a:gd name="T5" fmla="*/ 77177 h 507"/>
              <a:gd name="T6" fmla="*/ 69078 w 510"/>
              <a:gd name="T7" fmla="*/ 89551 h 507"/>
              <a:gd name="T8" fmla="*/ 104090 w 510"/>
              <a:gd name="T9" fmla="*/ 87597 h 507"/>
              <a:gd name="T10" fmla="*/ 98413 w 510"/>
              <a:gd name="T11" fmla="*/ 137421 h 507"/>
              <a:gd name="T12" fmla="*/ 114972 w 510"/>
              <a:gd name="T13" fmla="*/ 158262 h 507"/>
              <a:gd name="T14" fmla="*/ 134371 w 510"/>
              <a:gd name="T15" fmla="*/ 165100 h 507"/>
              <a:gd name="T16" fmla="*/ 179319 w 510"/>
              <a:gd name="T17" fmla="*/ 145887 h 507"/>
              <a:gd name="T18" fmla="*/ 161340 w 510"/>
              <a:gd name="T19" fmla="*/ 142305 h 507"/>
              <a:gd name="T20" fmla="*/ 153770 w 510"/>
              <a:gd name="T21" fmla="*/ 114626 h 507"/>
              <a:gd name="T22" fmla="*/ 183104 w 510"/>
              <a:gd name="T23" fmla="*/ 119836 h 507"/>
              <a:gd name="T24" fmla="*/ 230418 w 510"/>
              <a:gd name="T25" fmla="*/ 102577 h 507"/>
              <a:gd name="T26" fmla="*/ 216224 w 510"/>
              <a:gd name="T27" fmla="*/ 89551 h 507"/>
              <a:gd name="T28" fmla="*/ 232310 w 510"/>
              <a:gd name="T29" fmla="*/ 76851 h 507"/>
              <a:gd name="T30" fmla="*/ 225686 w 510"/>
              <a:gd name="T31" fmla="*/ 67408 h 507"/>
              <a:gd name="T32" fmla="*/ 241300 w 510"/>
              <a:gd name="T33" fmla="*/ 56987 h 507"/>
              <a:gd name="T34" fmla="*/ 220955 w 510"/>
              <a:gd name="T35" fmla="*/ 54708 h 507"/>
              <a:gd name="T36" fmla="*/ 220955 w 510"/>
              <a:gd name="T37" fmla="*/ 41356 h 507"/>
              <a:gd name="T38" fmla="*/ 184997 w 510"/>
              <a:gd name="T39" fmla="*/ 27354 h 507"/>
              <a:gd name="T40" fmla="*/ 201556 w 510"/>
              <a:gd name="T41" fmla="*/ 23446 h 507"/>
              <a:gd name="T42" fmla="*/ 94627 w 510"/>
              <a:gd name="T43" fmla="*/ 26377 h 507"/>
              <a:gd name="T44" fmla="*/ 60088 w 510"/>
              <a:gd name="T45" fmla="*/ 0 h 507"/>
              <a:gd name="T46" fmla="*/ 62927 w 510"/>
              <a:gd name="T47" fmla="*/ 12049 h 507"/>
              <a:gd name="T48" fmla="*/ 31227 w 510"/>
              <a:gd name="T49" fmla="*/ 22144 h 507"/>
              <a:gd name="T50" fmla="*/ 40690 w 510"/>
              <a:gd name="T51" fmla="*/ 41356 h 507"/>
              <a:gd name="T52" fmla="*/ 29808 w 510"/>
              <a:gd name="T53" fmla="*/ 48846 h 507"/>
              <a:gd name="T54" fmla="*/ 22711 w 510"/>
              <a:gd name="T55" fmla="*/ 31262 h 507"/>
              <a:gd name="T56" fmla="*/ 34539 w 510"/>
              <a:gd name="T57" fmla="*/ 7164 h 507"/>
              <a:gd name="T58" fmla="*/ 0 w 510"/>
              <a:gd name="T59" fmla="*/ 44938 h 5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0"/>
              <a:gd name="T91" fmla="*/ 0 h 507"/>
              <a:gd name="T92" fmla="*/ 510 w 510"/>
              <a:gd name="T93" fmla="*/ 507 h 5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0" h="507">
                <a:moveTo>
                  <a:pt x="0" y="138"/>
                </a:moveTo>
                <a:lnTo>
                  <a:pt x="48" y="226"/>
                </a:lnTo>
                <a:lnTo>
                  <a:pt x="122" y="237"/>
                </a:lnTo>
                <a:lnTo>
                  <a:pt x="146" y="275"/>
                </a:lnTo>
                <a:lnTo>
                  <a:pt x="220" y="269"/>
                </a:lnTo>
                <a:lnTo>
                  <a:pt x="208" y="422"/>
                </a:lnTo>
                <a:lnTo>
                  <a:pt x="243" y="486"/>
                </a:lnTo>
                <a:lnTo>
                  <a:pt x="284" y="507"/>
                </a:lnTo>
                <a:lnTo>
                  <a:pt x="379" y="448"/>
                </a:lnTo>
                <a:lnTo>
                  <a:pt x="341" y="437"/>
                </a:lnTo>
                <a:lnTo>
                  <a:pt x="325" y="352"/>
                </a:lnTo>
                <a:lnTo>
                  <a:pt x="387" y="368"/>
                </a:lnTo>
                <a:lnTo>
                  <a:pt x="487" y="315"/>
                </a:lnTo>
                <a:lnTo>
                  <a:pt x="457" y="275"/>
                </a:lnTo>
                <a:lnTo>
                  <a:pt x="491" y="236"/>
                </a:lnTo>
                <a:lnTo>
                  <a:pt x="477" y="207"/>
                </a:lnTo>
                <a:lnTo>
                  <a:pt x="510" y="175"/>
                </a:lnTo>
                <a:lnTo>
                  <a:pt x="467" y="168"/>
                </a:lnTo>
                <a:lnTo>
                  <a:pt x="467" y="127"/>
                </a:lnTo>
                <a:lnTo>
                  <a:pt x="391" y="84"/>
                </a:lnTo>
                <a:lnTo>
                  <a:pt x="426" y="72"/>
                </a:lnTo>
                <a:lnTo>
                  <a:pt x="200" y="81"/>
                </a:lnTo>
                <a:lnTo>
                  <a:pt x="127" y="0"/>
                </a:lnTo>
                <a:lnTo>
                  <a:pt x="133" y="37"/>
                </a:lnTo>
                <a:lnTo>
                  <a:pt x="66" y="68"/>
                </a:lnTo>
                <a:lnTo>
                  <a:pt x="86" y="127"/>
                </a:lnTo>
                <a:lnTo>
                  <a:pt x="63" y="150"/>
                </a:lnTo>
                <a:lnTo>
                  <a:pt x="48" y="96"/>
                </a:lnTo>
                <a:lnTo>
                  <a:pt x="73" y="22"/>
                </a:lnTo>
                <a:lnTo>
                  <a:pt x="0" y="13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03" name="Freeform 320"/>
          <p:cNvSpPr>
            <a:spLocks/>
          </p:cNvSpPr>
          <p:nvPr/>
        </p:nvSpPr>
        <p:spPr bwMode="auto">
          <a:xfrm>
            <a:off x="2514600" y="2501900"/>
            <a:ext cx="257175" cy="146050"/>
          </a:xfrm>
          <a:custGeom>
            <a:avLst/>
            <a:gdLst>
              <a:gd name="T0" fmla="*/ 0 w 542"/>
              <a:gd name="T1" fmla="*/ 69610 h 449"/>
              <a:gd name="T2" fmla="*/ 2847 w 542"/>
              <a:gd name="T3" fmla="*/ 108318 h 449"/>
              <a:gd name="T4" fmla="*/ 19929 w 542"/>
              <a:gd name="T5" fmla="*/ 119702 h 449"/>
              <a:gd name="T6" fmla="*/ 6643 w 542"/>
              <a:gd name="T7" fmla="*/ 138569 h 449"/>
              <a:gd name="T8" fmla="*/ 34638 w 542"/>
              <a:gd name="T9" fmla="*/ 146050 h 449"/>
              <a:gd name="T10" fmla="*/ 100592 w 542"/>
              <a:gd name="T11" fmla="*/ 138569 h 449"/>
              <a:gd name="T12" fmla="*/ 113404 w 542"/>
              <a:gd name="T13" fmla="*/ 117426 h 449"/>
              <a:gd name="T14" fmla="*/ 158006 w 542"/>
              <a:gd name="T15" fmla="*/ 105715 h 449"/>
              <a:gd name="T16" fmla="*/ 161327 w 542"/>
              <a:gd name="T17" fmla="*/ 87500 h 449"/>
              <a:gd name="T18" fmla="*/ 177935 w 542"/>
              <a:gd name="T19" fmla="*/ 82621 h 449"/>
              <a:gd name="T20" fmla="*/ 171292 w 542"/>
              <a:gd name="T21" fmla="*/ 73513 h 449"/>
              <a:gd name="T22" fmla="*/ 186476 w 542"/>
              <a:gd name="T23" fmla="*/ 72212 h 449"/>
              <a:gd name="T24" fmla="*/ 198338 w 542"/>
              <a:gd name="T25" fmla="*/ 54647 h 449"/>
              <a:gd name="T26" fmla="*/ 193593 w 542"/>
              <a:gd name="T27" fmla="*/ 36431 h 449"/>
              <a:gd name="T28" fmla="*/ 255277 w 542"/>
              <a:gd name="T29" fmla="*/ 23420 h 449"/>
              <a:gd name="T30" fmla="*/ 257175 w 542"/>
              <a:gd name="T31" fmla="*/ 19842 h 449"/>
              <a:gd name="T32" fmla="*/ 233450 w 542"/>
              <a:gd name="T33" fmla="*/ 16264 h 449"/>
              <a:gd name="T34" fmla="*/ 200710 w 542"/>
              <a:gd name="T35" fmla="*/ 28624 h 449"/>
              <a:gd name="T36" fmla="*/ 186001 w 542"/>
              <a:gd name="T37" fmla="*/ 0 h 449"/>
              <a:gd name="T38" fmla="*/ 158955 w 542"/>
              <a:gd name="T39" fmla="*/ 21468 h 449"/>
              <a:gd name="T40" fmla="*/ 80189 w 542"/>
              <a:gd name="T41" fmla="*/ 19842 h 449"/>
              <a:gd name="T42" fmla="*/ 38908 w 542"/>
              <a:gd name="T43" fmla="*/ 53671 h 449"/>
              <a:gd name="T44" fmla="*/ 11862 w 542"/>
              <a:gd name="T45" fmla="*/ 42611 h 449"/>
              <a:gd name="T46" fmla="*/ 0 w 542"/>
              <a:gd name="T47" fmla="*/ 69610 h 4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2"/>
              <a:gd name="T73" fmla="*/ 0 h 449"/>
              <a:gd name="T74" fmla="*/ 542 w 542"/>
              <a:gd name="T75" fmla="*/ 449 h 4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2" h="449">
                <a:moveTo>
                  <a:pt x="0" y="214"/>
                </a:moveTo>
                <a:lnTo>
                  <a:pt x="6" y="333"/>
                </a:lnTo>
                <a:lnTo>
                  <a:pt x="42" y="368"/>
                </a:lnTo>
                <a:lnTo>
                  <a:pt x="14" y="426"/>
                </a:lnTo>
                <a:lnTo>
                  <a:pt x="73" y="449"/>
                </a:lnTo>
                <a:lnTo>
                  <a:pt x="212" y="426"/>
                </a:lnTo>
                <a:lnTo>
                  <a:pt x="239" y="361"/>
                </a:lnTo>
                <a:lnTo>
                  <a:pt x="333" y="325"/>
                </a:lnTo>
                <a:lnTo>
                  <a:pt x="340" y="269"/>
                </a:lnTo>
                <a:lnTo>
                  <a:pt x="375" y="254"/>
                </a:lnTo>
                <a:lnTo>
                  <a:pt x="361" y="226"/>
                </a:lnTo>
                <a:lnTo>
                  <a:pt x="393" y="222"/>
                </a:lnTo>
                <a:lnTo>
                  <a:pt x="418" y="168"/>
                </a:lnTo>
                <a:lnTo>
                  <a:pt x="408" y="112"/>
                </a:lnTo>
                <a:lnTo>
                  <a:pt x="538" y="72"/>
                </a:lnTo>
                <a:lnTo>
                  <a:pt x="542" y="61"/>
                </a:lnTo>
                <a:lnTo>
                  <a:pt x="492" y="50"/>
                </a:lnTo>
                <a:lnTo>
                  <a:pt x="423" y="88"/>
                </a:lnTo>
                <a:lnTo>
                  <a:pt x="392" y="0"/>
                </a:lnTo>
                <a:lnTo>
                  <a:pt x="335" y="66"/>
                </a:lnTo>
                <a:lnTo>
                  <a:pt x="169" y="61"/>
                </a:lnTo>
                <a:lnTo>
                  <a:pt x="82" y="165"/>
                </a:lnTo>
                <a:lnTo>
                  <a:pt x="25" y="131"/>
                </a:lnTo>
                <a:lnTo>
                  <a:pt x="0" y="214"/>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04" name="Freeform 321"/>
          <p:cNvSpPr>
            <a:spLocks/>
          </p:cNvSpPr>
          <p:nvPr/>
        </p:nvSpPr>
        <p:spPr bwMode="auto">
          <a:xfrm>
            <a:off x="1770063" y="2432050"/>
            <a:ext cx="33337" cy="49213"/>
          </a:xfrm>
          <a:custGeom>
            <a:avLst/>
            <a:gdLst>
              <a:gd name="T0" fmla="*/ 0 w 71"/>
              <a:gd name="T1" fmla="*/ 37154 h 151"/>
              <a:gd name="T2" fmla="*/ 470 w 71"/>
              <a:gd name="T3" fmla="*/ 12059 h 151"/>
              <a:gd name="T4" fmla="*/ 15495 w 71"/>
              <a:gd name="T5" fmla="*/ 0 h 151"/>
              <a:gd name="T6" fmla="*/ 33337 w 71"/>
              <a:gd name="T7" fmla="*/ 28680 h 151"/>
              <a:gd name="T8" fmla="*/ 16434 w 71"/>
              <a:gd name="T9" fmla="*/ 49213 h 151"/>
              <a:gd name="T10" fmla="*/ 0 w 71"/>
              <a:gd name="T11" fmla="*/ 37154 h 151"/>
              <a:gd name="T12" fmla="*/ 0 60000 65536"/>
              <a:gd name="T13" fmla="*/ 0 60000 65536"/>
              <a:gd name="T14" fmla="*/ 0 60000 65536"/>
              <a:gd name="T15" fmla="*/ 0 60000 65536"/>
              <a:gd name="T16" fmla="*/ 0 60000 65536"/>
              <a:gd name="T17" fmla="*/ 0 60000 65536"/>
              <a:gd name="T18" fmla="*/ 0 w 71"/>
              <a:gd name="T19" fmla="*/ 0 h 151"/>
              <a:gd name="T20" fmla="*/ 71 w 71"/>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1" h="151">
                <a:moveTo>
                  <a:pt x="0" y="114"/>
                </a:moveTo>
                <a:lnTo>
                  <a:pt x="1" y="37"/>
                </a:lnTo>
                <a:lnTo>
                  <a:pt x="33" y="0"/>
                </a:lnTo>
                <a:lnTo>
                  <a:pt x="71" y="88"/>
                </a:lnTo>
                <a:lnTo>
                  <a:pt x="35" y="151"/>
                </a:lnTo>
                <a:lnTo>
                  <a:pt x="0" y="114"/>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05" name="Freeform 322"/>
          <p:cNvSpPr>
            <a:spLocks/>
          </p:cNvSpPr>
          <p:nvPr/>
        </p:nvSpPr>
        <p:spPr bwMode="auto">
          <a:xfrm>
            <a:off x="1265238" y="2527300"/>
            <a:ext cx="368300" cy="277813"/>
          </a:xfrm>
          <a:custGeom>
            <a:avLst/>
            <a:gdLst>
              <a:gd name="T0" fmla="*/ 0 w 776"/>
              <a:gd name="T1" fmla="*/ 148469 h 857"/>
              <a:gd name="T2" fmla="*/ 2373 w 776"/>
              <a:gd name="T3" fmla="*/ 153980 h 857"/>
              <a:gd name="T4" fmla="*/ 71192 w 776"/>
              <a:gd name="T5" fmla="*/ 188666 h 857"/>
              <a:gd name="T6" fmla="*/ 215474 w 776"/>
              <a:gd name="T7" fmla="*/ 265170 h 857"/>
              <a:gd name="T8" fmla="*/ 216424 w 776"/>
              <a:gd name="T9" fmla="*/ 277813 h 857"/>
              <a:gd name="T10" fmla="*/ 231611 w 776"/>
              <a:gd name="T11" fmla="*/ 276516 h 857"/>
              <a:gd name="T12" fmla="*/ 259614 w 776"/>
              <a:gd name="T13" fmla="*/ 271005 h 857"/>
              <a:gd name="T14" fmla="*/ 368300 w 776"/>
              <a:gd name="T15" fmla="*/ 211034 h 857"/>
              <a:gd name="T16" fmla="*/ 326059 w 776"/>
              <a:gd name="T17" fmla="*/ 170837 h 857"/>
              <a:gd name="T18" fmla="*/ 326534 w 776"/>
              <a:gd name="T19" fmla="*/ 106976 h 857"/>
              <a:gd name="T20" fmla="*/ 322263 w 776"/>
              <a:gd name="T21" fmla="*/ 78125 h 857"/>
              <a:gd name="T22" fmla="*/ 290463 w 776"/>
              <a:gd name="T23" fmla="*/ 48950 h 857"/>
              <a:gd name="T24" fmla="*/ 307075 w 776"/>
              <a:gd name="T25" fmla="*/ 38900 h 857"/>
              <a:gd name="T26" fmla="*/ 312770 w 776"/>
              <a:gd name="T27" fmla="*/ 0 h 857"/>
              <a:gd name="T28" fmla="*/ 185574 w 776"/>
              <a:gd name="T29" fmla="*/ 6483 h 857"/>
              <a:gd name="T30" fmla="*/ 116755 w 776"/>
              <a:gd name="T31" fmla="*/ 29824 h 857"/>
              <a:gd name="T32" fmla="*/ 134790 w 776"/>
              <a:gd name="T33" fmla="*/ 77152 h 857"/>
              <a:gd name="T34" fmla="*/ 106313 w 776"/>
              <a:gd name="T35" fmla="*/ 78125 h 857"/>
              <a:gd name="T36" fmla="*/ 89702 w 776"/>
              <a:gd name="T37" fmla="*/ 83636 h 857"/>
              <a:gd name="T38" fmla="*/ 93024 w 776"/>
              <a:gd name="T39" fmla="*/ 95954 h 857"/>
              <a:gd name="T40" fmla="*/ 9967 w 776"/>
              <a:gd name="T41" fmla="*/ 124157 h 857"/>
              <a:gd name="T42" fmla="*/ 0 w 776"/>
              <a:gd name="T43" fmla="*/ 148469 h 8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6"/>
              <a:gd name="T67" fmla="*/ 0 h 857"/>
              <a:gd name="T68" fmla="*/ 776 w 776"/>
              <a:gd name="T69" fmla="*/ 857 h 8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6" h="857">
                <a:moveTo>
                  <a:pt x="0" y="458"/>
                </a:moveTo>
                <a:lnTo>
                  <a:pt x="5" y="475"/>
                </a:lnTo>
                <a:lnTo>
                  <a:pt x="150" y="582"/>
                </a:lnTo>
                <a:lnTo>
                  <a:pt x="454" y="818"/>
                </a:lnTo>
                <a:lnTo>
                  <a:pt x="456" y="857"/>
                </a:lnTo>
                <a:lnTo>
                  <a:pt x="488" y="853"/>
                </a:lnTo>
                <a:lnTo>
                  <a:pt x="547" y="836"/>
                </a:lnTo>
                <a:lnTo>
                  <a:pt x="776" y="651"/>
                </a:lnTo>
                <a:lnTo>
                  <a:pt x="687" y="527"/>
                </a:lnTo>
                <a:lnTo>
                  <a:pt x="688" y="330"/>
                </a:lnTo>
                <a:lnTo>
                  <a:pt x="679" y="241"/>
                </a:lnTo>
                <a:lnTo>
                  <a:pt x="612" y="151"/>
                </a:lnTo>
                <a:lnTo>
                  <a:pt x="647" y="120"/>
                </a:lnTo>
                <a:lnTo>
                  <a:pt x="659" y="0"/>
                </a:lnTo>
                <a:lnTo>
                  <a:pt x="391" y="20"/>
                </a:lnTo>
                <a:lnTo>
                  <a:pt x="246" y="92"/>
                </a:lnTo>
                <a:lnTo>
                  <a:pt x="284" y="238"/>
                </a:lnTo>
                <a:lnTo>
                  <a:pt x="224" y="241"/>
                </a:lnTo>
                <a:lnTo>
                  <a:pt x="189" y="258"/>
                </a:lnTo>
                <a:lnTo>
                  <a:pt x="196" y="296"/>
                </a:lnTo>
                <a:lnTo>
                  <a:pt x="21" y="383"/>
                </a:lnTo>
                <a:lnTo>
                  <a:pt x="0" y="45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06" name="Freeform 323"/>
          <p:cNvSpPr>
            <a:spLocks/>
          </p:cNvSpPr>
          <p:nvPr/>
        </p:nvSpPr>
        <p:spPr bwMode="auto">
          <a:xfrm>
            <a:off x="3465513" y="3236913"/>
            <a:ext cx="725487" cy="438150"/>
          </a:xfrm>
          <a:custGeom>
            <a:avLst/>
            <a:gdLst>
              <a:gd name="T0" fmla="*/ 11754 w 1543"/>
              <a:gd name="T1" fmla="*/ 234245 h 1343"/>
              <a:gd name="T2" fmla="*/ 19277 w 1543"/>
              <a:gd name="T3" fmla="*/ 228699 h 1343"/>
              <a:gd name="T4" fmla="*/ 14576 w 1543"/>
              <a:gd name="T5" fmla="*/ 164755 h 1343"/>
              <a:gd name="T6" fmla="*/ 63474 w 1543"/>
              <a:gd name="T7" fmla="*/ 144201 h 1343"/>
              <a:gd name="T8" fmla="*/ 165503 w 1543"/>
              <a:gd name="T9" fmla="*/ 107662 h 1343"/>
              <a:gd name="T10" fmla="*/ 173496 w 1543"/>
              <a:gd name="T11" fmla="*/ 82214 h 1343"/>
              <a:gd name="T12" fmla="*/ 184781 w 1543"/>
              <a:gd name="T13" fmla="*/ 80909 h 1343"/>
              <a:gd name="T14" fmla="*/ 204998 w 1543"/>
              <a:gd name="T15" fmla="*/ 71122 h 1343"/>
              <a:gd name="T16" fmla="*/ 259539 w 1543"/>
              <a:gd name="T17" fmla="*/ 50242 h 1343"/>
              <a:gd name="T18" fmla="*/ 276466 w 1543"/>
              <a:gd name="T19" fmla="*/ 59703 h 1343"/>
              <a:gd name="T20" fmla="*/ 289631 w 1543"/>
              <a:gd name="T21" fmla="*/ 52200 h 1343"/>
              <a:gd name="T22" fmla="*/ 349343 w 1543"/>
              <a:gd name="T23" fmla="*/ 20227 h 1343"/>
              <a:gd name="T24" fmla="*/ 419870 w 1543"/>
              <a:gd name="T25" fmla="*/ 23816 h 1343"/>
              <a:gd name="T26" fmla="*/ 484285 w 1543"/>
              <a:gd name="T27" fmla="*/ 103747 h 1343"/>
              <a:gd name="T28" fmla="*/ 514847 w 1543"/>
              <a:gd name="T29" fmla="*/ 19901 h 1343"/>
              <a:gd name="T30" fmla="*/ 551521 w 1543"/>
              <a:gd name="T31" fmla="*/ 51547 h 1343"/>
              <a:gd name="T32" fmla="*/ 597128 w 1543"/>
              <a:gd name="T33" fmla="*/ 122343 h 1343"/>
              <a:gd name="T34" fmla="*/ 658251 w 1543"/>
              <a:gd name="T35" fmla="*/ 174869 h 1343"/>
              <a:gd name="T36" fmla="*/ 677529 w 1543"/>
              <a:gd name="T37" fmla="*/ 190528 h 1343"/>
              <a:gd name="T38" fmla="*/ 725487 w 1543"/>
              <a:gd name="T39" fmla="*/ 261650 h 1343"/>
              <a:gd name="T40" fmla="*/ 685992 w 1543"/>
              <a:gd name="T41" fmla="*/ 345496 h 1343"/>
              <a:gd name="T42" fmla="*/ 622048 w 1543"/>
              <a:gd name="T43" fmla="*/ 418249 h 1343"/>
              <a:gd name="T44" fmla="*/ 598068 w 1543"/>
              <a:gd name="T45" fmla="*/ 438150 h 1343"/>
              <a:gd name="T46" fmla="*/ 544468 w 1543"/>
              <a:gd name="T47" fmla="*/ 431951 h 1343"/>
              <a:gd name="T48" fmla="*/ 481464 w 1543"/>
              <a:gd name="T49" fmla="*/ 408788 h 1343"/>
              <a:gd name="T50" fmla="*/ 449021 w 1543"/>
              <a:gd name="T51" fmla="*/ 380078 h 1343"/>
              <a:gd name="T52" fmla="*/ 441499 w 1543"/>
              <a:gd name="T53" fmla="*/ 371922 h 1343"/>
              <a:gd name="T54" fmla="*/ 441969 w 1543"/>
              <a:gd name="T55" fmla="*/ 329836 h 1343"/>
              <a:gd name="T56" fmla="*/ 396361 w 1543"/>
              <a:gd name="T57" fmla="*/ 361808 h 1343"/>
              <a:gd name="T58" fmla="*/ 326305 w 1543"/>
              <a:gd name="T59" fmla="*/ 312871 h 1343"/>
              <a:gd name="T60" fmla="*/ 189953 w 1543"/>
              <a:gd name="T61" fmla="*/ 349411 h 1343"/>
              <a:gd name="T62" fmla="*/ 85573 w 1543"/>
              <a:gd name="T63" fmla="*/ 371596 h 1343"/>
              <a:gd name="T64" fmla="*/ 47018 w 1543"/>
              <a:gd name="T65" fmla="*/ 315155 h 13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3"/>
              <a:gd name="T100" fmla="*/ 0 h 1343"/>
              <a:gd name="T101" fmla="*/ 1543 w 1543"/>
              <a:gd name="T102" fmla="*/ 1343 h 13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3" h="1343">
                <a:moveTo>
                  <a:pt x="0" y="708"/>
                </a:moveTo>
                <a:lnTo>
                  <a:pt x="25" y="718"/>
                </a:lnTo>
                <a:lnTo>
                  <a:pt x="9" y="678"/>
                </a:lnTo>
                <a:lnTo>
                  <a:pt x="41" y="701"/>
                </a:lnTo>
                <a:lnTo>
                  <a:pt x="9" y="622"/>
                </a:lnTo>
                <a:lnTo>
                  <a:pt x="31" y="505"/>
                </a:lnTo>
                <a:lnTo>
                  <a:pt x="39" y="536"/>
                </a:lnTo>
                <a:lnTo>
                  <a:pt x="135" y="442"/>
                </a:lnTo>
                <a:lnTo>
                  <a:pt x="296" y="399"/>
                </a:lnTo>
                <a:lnTo>
                  <a:pt x="352" y="330"/>
                </a:lnTo>
                <a:lnTo>
                  <a:pt x="349" y="285"/>
                </a:lnTo>
                <a:lnTo>
                  <a:pt x="369" y="252"/>
                </a:lnTo>
                <a:lnTo>
                  <a:pt x="393" y="304"/>
                </a:lnTo>
                <a:lnTo>
                  <a:pt x="393" y="248"/>
                </a:lnTo>
                <a:lnTo>
                  <a:pt x="432" y="260"/>
                </a:lnTo>
                <a:lnTo>
                  <a:pt x="436" y="218"/>
                </a:lnTo>
                <a:lnTo>
                  <a:pt x="492" y="150"/>
                </a:lnTo>
                <a:lnTo>
                  <a:pt x="552" y="154"/>
                </a:lnTo>
                <a:lnTo>
                  <a:pt x="563" y="221"/>
                </a:lnTo>
                <a:lnTo>
                  <a:pt x="588" y="183"/>
                </a:lnTo>
                <a:lnTo>
                  <a:pt x="631" y="204"/>
                </a:lnTo>
                <a:lnTo>
                  <a:pt x="616" y="160"/>
                </a:lnTo>
                <a:lnTo>
                  <a:pt x="655" y="89"/>
                </a:lnTo>
                <a:lnTo>
                  <a:pt x="743" y="62"/>
                </a:lnTo>
                <a:lnTo>
                  <a:pt x="719" y="18"/>
                </a:lnTo>
                <a:lnTo>
                  <a:pt x="893" y="73"/>
                </a:lnTo>
                <a:lnTo>
                  <a:pt x="856" y="194"/>
                </a:lnTo>
                <a:lnTo>
                  <a:pt x="1030" y="318"/>
                </a:lnTo>
                <a:lnTo>
                  <a:pt x="1073" y="267"/>
                </a:lnTo>
                <a:lnTo>
                  <a:pt x="1095" y="61"/>
                </a:lnTo>
                <a:lnTo>
                  <a:pt x="1135" y="0"/>
                </a:lnTo>
                <a:lnTo>
                  <a:pt x="1173" y="158"/>
                </a:lnTo>
                <a:lnTo>
                  <a:pt x="1231" y="194"/>
                </a:lnTo>
                <a:lnTo>
                  <a:pt x="1270" y="375"/>
                </a:lnTo>
                <a:lnTo>
                  <a:pt x="1363" y="433"/>
                </a:lnTo>
                <a:lnTo>
                  <a:pt x="1400" y="536"/>
                </a:lnTo>
                <a:lnTo>
                  <a:pt x="1432" y="529"/>
                </a:lnTo>
                <a:lnTo>
                  <a:pt x="1441" y="584"/>
                </a:lnTo>
                <a:lnTo>
                  <a:pt x="1518" y="663"/>
                </a:lnTo>
                <a:lnTo>
                  <a:pt x="1543" y="802"/>
                </a:lnTo>
                <a:lnTo>
                  <a:pt x="1524" y="942"/>
                </a:lnTo>
                <a:lnTo>
                  <a:pt x="1459" y="1059"/>
                </a:lnTo>
                <a:lnTo>
                  <a:pt x="1408" y="1261"/>
                </a:lnTo>
                <a:lnTo>
                  <a:pt x="1323" y="1282"/>
                </a:lnTo>
                <a:lnTo>
                  <a:pt x="1267" y="1320"/>
                </a:lnTo>
                <a:lnTo>
                  <a:pt x="1272" y="1343"/>
                </a:lnTo>
                <a:lnTo>
                  <a:pt x="1216" y="1276"/>
                </a:lnTo>
                <a:lnTo>
                  <a:pt x="1158" y="1324"/>
                </a:lnTo>
                <a:lnTo>
                  <a:pt x="1085" y="1304"/>
                </a:lnTo>
                <a:lnTo>
                  <a:pt x="1024" y="1253"/>
                </a:lnTo>
                <a:lnTo>
                  <a:pt x="1001" y="1153"/>
                </a:lnTo>
                <a:lnTo>
                  <a:pt x="955" y="1165"/>
                </a:lnTo>
                <a:lnTo>
                  <a:pt x="955" y="1096"/>
                </a:lnTo>
                <a:lnTo>
                  <a:pt x="939" y="1140"/>
                </a:lnTo>
                <a:lnTo>
                  <a:pt x="907" y="1143"/>
                </a:lnTo>
                <a:lnTo>
                  <a:pt x="940" y="1011"/>
                </a:lnTo>
                <a:lnTo>
                  <a:pt x="875" y="1135"/>
                </a:lnTo>
                <a:lnTo>
                  <a:pt x="843" y="1109"/>
                </a:lnTo>
                <a:lnTo>
                  <a:pt x="809" y="1012"/>
                </a:lnTo>
                <a:lnTo>
                  <a:pt x="694" y="959"/>
                </a:lnTo>
                <a:lnTo>
                  <a:pt x="490" y="998"/>
                </a:lnTo>
                <a:lnTo>
                  <a:pt x="404" y="1071"/>
                </a:lnTo>
                <a:lnTo>
                  <a:pt x="263" y="1075"/>
                </a:lnTo>
                <a:lnTo>
                  <a:pt x="182" y="1139"/>
                </a:lnTo>
                <a:lnTo>
                  <a:pt x="76" y="1094"/>
                </a:lnTo>
                <a:lnTo>
                  <a:pt x="100" y="966"/>
                </a:lnTo>
                <a:lnTo>
                  <a:pt x="0" y="70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07" name="Freeform 324"/>
          <p:cNvSpPr>
            <a:spLocks/>
          </p:cNvSpPr>
          <p:nvPr/>
        </p:nvSpPr>
        <p:spPr bwMode="auto">
          <a:xfrm>
            <a:off x="4033838" y="3700463"/>
            <a:ext cx="65087" cy="50800"/>
          </a:xfrm>
          <a:custGeom>
            <a:avLst/>
            <a:gdLst>
              <a:gd name="T0" fmla="*/ 0 w 134"/>
              <a:gd name="T1" fmla="*/ 8467 h 150"/>
              <a:gd name="T2" fmla="*/ 486 w 134"/>
              <a:gd name="T3" fmla="*/ 0 h 150"/>
              <a:gd name="T4" fmla="*/ 32543 w 134"/>
              <a:gd name="T5" fmla="*/ 6773 h 150"/>
              <a:gd name="T6" fmla="*/ 58773 w 134"/>
              <a:gd name="T7" fmla="*/ 677 h 150"/>
              <a:gd name="T8" fmla="*/ 65087 w 134"/>
              <a:gd name="T9" fmla="*/ 13547 h 150"/>
              <a:gd name="T10" fmla="*/ 65087 w 134"/>
              <a:gd name="T11" fmla="*/ 29125 h 150"/>
              <a:gd name="T12" fmla="*/ 40315 w 134"/>
              <a:gd name="T13" fmla="*/ 50800 h 150"/>
              <a:gd name="T14" fmla="*/ 24286 w 134"/>
              <a:gd name="T15" fmla="*/ 49784 h 150"/>
              <a:gd name="T16" fmla="*/ 0 w 134"/>
              <a:gd name="T17" fmla="*/ 8467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
              <a:gd name="T28" fmla="*/ 0 h 150"/>
              <a:gd name="T29" fmla="*/ 134 w 134"/>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 h="150">
                <a:moveTo>
                  <a:pt x="0" y="25"/>
                </a:moveTo>
                <a:lnTo>
                  <a:pt x="1" y="0"/>
                </a:lnTo>
                <a:lnTo>
                  <a:pt x="67" y="20"/>
                </a:lnTo>
                <a:lnTo>
                  <a:pt x="121" y="2"/>
                </a:lnTo>
                <a:lnTo>
                  <a:pt x="134" y="40"/>
                </a:lnTo>
                <a:lnTo>
                  <a:pt x="134" y="86"/>
                </a:lnTo>
                <a:lnTo>
                  <a:pt x="83" y="150"/>
                </a:lnTo>
                <a:lnTo>
                  <a:pt x="50" y="147"/>
                </a:lnTo>
                <a:lnTo>
                  <a:pt x="0" y="2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08" name="Freeform 325"/>
          <p:cNvSpPr>
            <a:spLocks/>
          </p:cNvSpPr>
          <p:nvPr/>
        </p:nvSpPr>
        <p:spPr bwMode="auto">
          <a:xfrm>
            <a:off x="1590675" y="2320925"/>
            <a:ext cx="141288" cy="41275"/>
          </a:xfrm>
          <a:custGeom>
            <a:avLst/>
            <a:gdLst>
              <a:gd name="T0" fmla="*/ 0 w 296"/>
              <a:gd name="T1" fmla="*/ 22895 h 128"/>
              <a:gd name="T2" fmla="*/ 3341 w 296"/>
              <a:gd name="T3" fmla="*/ 25152 h 128"/>
              <a:gd name="T4" fmla="*/ 3819 w 296"/>
              <a:gd name="T5" fmla="*/ 32246 h 128"/>
              <a:gd name="T6" fmla="*/ 19570 w 296"/>
              <a:gd name="T7" fmla="*/ 34181 h 128"/>
              <a:gd name="T8" fmla="*/ 47255 w 296"/>
              <a:gd name="T9" fmla="*/ 29989 h 128"/>
              <a:gd name="T10" fmla="*/ 79236 w 296"/>
              <a:gd name="T11" fmla="*/ 41275 h 128"/>
              <a:gd name="T12" fmla="*/ 122672 w 296"/>
              <a:gd name="T13" fmla="*/ 33858 h 128"/>
              <a:gd name="T14" fmla="*/ 141288 w 296"/>
              <a:gd name="T15" fmla="*/ 11931 h 128"/>
              <a:gd name="T16" fmla="*/ 133173 w 296"/>
              <a:gd name="T17" fmla="*/ 0 h 128"/>
              <a:gd name="T18" fmla="*/ 79713 w 296"/>
              <a:gd name="T19" fmla="*/ 322 h 128"/>
              <a:gd name="T20" fmla="*/ 63007 w 296"/>
              <a:gd name="T21" fmla="*/ 22572 h 128"/>
              <a:gd name="T22" fmla="*/ 0 w 296"/>
              <a:gd name="T23" fmla="*/ 22895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6"/>
              <a:gd name="T37" fmla="*/ 0 h 128"/>
              <a:gd name="T38" fmla="*/ 296 w 296"/>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6" h="128">
                <a:moveTo>
                  <a:pt x="0" y="71"/>
                </a:moveTo>
                <a:lnTo>
                  <a:pt x="7" y="78"/>
                </a:lnTo>
                <a:lnTo>
                  <a:pt x="8" y="100"/>
                </a:lnTo>
                <a:lnTo>
                  <a:pt x="41" y="106"/>
                </a:lnTo>
                <a:lnTo>
                  <a:pt x="99" y="93"/>
                </a:lnTo>
                <a:lnTo>
                  <a:pt x="166" y="128"/>
                </a:lnTo>
                <a:lnTo>
                  <a:pt x="257" y="105"/>
                </a:lnTo>
                <a:lnTo>
                  <a:pt x="296" y="37"/>
                </a:lnTo>
                <a:lnTo>
                  <a:pt x="279" y="0"/>
                </a:lnTo>
                <a:lnTo>
                  <a:pt x="167" y="1"/>
                </a:lnTo>
                <a:lnTo>
                  <a:pt x="132" y="70"/>
                </a:lnTo>
                <a:lnTo>
                  <a:pt x="0" y="71"/>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09" name="Freeform 326"/>
          <p:cNvSpPr>
            <a:spLocks/>
          </p:cNvSpPr>
          <p:nvPr/>
        </p:nvSpPr>
        <p:spPr bwMode="auto">
          <a:xfrm>
            <a:off x="3008313" y="2692400"/>
            <a:ext cx="85725" cy="87313"/>
          </a:xfrm>
          <a:custGeom>
            <a:avLst/>
            <a:gdLst>
              <a:gd name="T0" fmla="*/ 0 w 179"/>
              <a:gd name="T1" fmla="*/ 25994 h 262"/>
              <a:gd name="T2" fmla="*/ 11015 w 179"/>
              <a:gd name="T3" fmla="*/ 34992 h 262"/>
              <a:gd name="T4" fmla="*/ 17720 w 179"/>
              <a:gd name="T5" fmla="*/ 75649 h 262"/>
              <a:gd name="T6" fmla="*/ 41186 w 179"/>
              <a:gd name="T7" fmla="*/ 73316 h 262"/>
              <a:gd name="T8" fmla="*/ 52201 w 179"/>
              <a:gd name="T9" fmla="*/ 55987 h 262"/>
              <a:gd name="T10" fmla="*/ 68963 w 179"/>
              <a:gd name="T11" fmla="*/ 59320 h 262"/>
              <a:gd name="T12" fmla="*/ 79020 w 179"/>
              <a:gd name="T13" fmla="*/ 87313 h 262"/>
              <a:gd name="T14" fmla="*/ 85725 w 179"/>
              <a:gd name="T15" fmla="*/ 71317 h 262"/>
              <a:gd name="T16" fmla="*/ 77584 w 179"/>
              <a:gd name="T17" fmla="*/ 43323 h 262"/>
              <a:gd name="T18" fmla="*/ 68963 w 179"/>
              <a:gd name="T19" fmla="*/ 54654 h 262"/>
              <a:gd name="T20" fmla="*/ 56990 w 179"/>
              <a:gd name="T21" fmla="*/ 39991 h 262"/>
              <a:gd name="T22" fmla="*/ 78541 w 179"/>
              <a:gd name="T23" fmla="*/ 22328 h 262"/>
              <a:gd name="T24" fmla="*/ 37834 w 179"/>
              <a:gd name="T25" fmla="*/ 19662 h 262"/>
              <a:gd name="T26" fmla="*/ 10057 w 179"/>
              <a:gd name="T27" fmla="*/ 0 h 262"/>
              <a:gd name="T28" fmla="*/ 2873 w 179"/>
              <a:gd name="T29" fmla="*/ 10664 h 262"/>
              <a:gd name="T30" fmla="*/ 11494 w 179"/>
              <a:gd name="T31" fmla="*/ 19662 h 262"/>
              <a:gd name="T32" fmla="*/ 0 w 179"/>
              <a:gd name="T33" fmla="*/ 25994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9"/>
              <a:gd name="T52" fmla="*/ 0 h 262"/>
              <a:gd name="T53" fmla="*/ 179 w 179"/>
              <a:gd name="T54" fmla="*/ 262 h 2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9" h="262">
                <a:moveTo>
                  <a:pt x="0" y="78"/>
                </a:moveTo>
                <a:lnTo>
                  <a:pt x="23" y="105"/>
                </a:lnTo>
                <a:lnTo>
                  <a:pt x="37" y="227"/>
                </a:lnTo>
                <a:lnTo>
                  <a:pt x="86" y="220"/>
                </a:lnTo>
                <a:lnTo>
                  <a:pt x="109" y="168"/>
                </a:lnTo>
                <a:lnTo>
                  <a:pt x="144" y="178"/>
                </a:lnTo>
                <a:lnTo>
                  <a:pt x="165" y="262"/>
                </a:lnTo>
                <a:lnTo>
                  <a:pt x="179" y="214"/>
                </a:lnTo>
                <a:lnTo>
                  <a:pt x="162" y="130"/>
                </a:lnTo>
                <a:lnTo>
                  <a:pt x="144" y="164"/>
                </a:lnTo>
                <a:lnTo>
                  <a:pt x="119" y="120"/>
                </a:lnTo>
                <a:lnTo>
                  <a:pt x="164" y="67"/>
                </a:lnTo>
                <a:lnTo>
                  <a:pt x="79" y="59"/>
                </a:lnTo>
                <a:lnTo>
                  <a:pt x="21" y="0"/>
                </a:lnTo>
                <a:lnTo>
                  <a:pt x="6" y="32"/>
                </a:lnTo>
                <a:lnTo>
                  <a:pt x="24" y="59"/>
                </a:lnTo>
                <a:lnTo>
                  <a:pt x="0" y="7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10" name="Freeform 327"/>
          <p:cNvSpPr>
            <a:spLocks/>
          </p:cNvSpPr>
          <p:nvPr/>
        </p:nvSpPr>
        <p:spPr bwMode="auto">
          <a:xfrm>
            <a:off x="1471613" y="2271713"/>
            <a:ext cx="60325" cy="33337"/>
          </a:xfrm>
          <a:custGeom>
            <a:avLst/>
            <a:gdLst>
              <a:gd name="T0" fmla="*/ 0 w 125"/>
              <a:gd name="T1" fmla="*/ 6411 h 104"/>
              <a:gd name="T2" fmla="*/ 13030 w 125"/>
              <a:gd name="T3" fmla="*/ 1603 h 104"/>
              <a:gd name="T4" fmla="*/ 40538 w 125"/>
              <a:gd name="T5" fmla="*/ 0 h 104"/>
              <a:gd name="T6" fmla="*/ 58877 w 125"/>
              <a:gd name="T7" fmla="*/ 13463 h 104"/>
              <a:gd name="T8" fmla="*/ 60325 w 125"/>
              <a:gd name="T9" fmla="*/ 23721 h 104"/>
              <a:gd name="T10" fmla="*/ 54051 w 125"/>
              <a:gd name="T11" fmla="*/ 33337 h 104"/>
              <a:gd name="T12" fmla="*/ 0 w 125"/>
              <a:gd name="T13" fmla="*/ 6411 h 104"/>
              <a:gd name="T14" fmla="*/ 0 60000 65536"/>
              <a:gd name="T15" fmla="*/ 0 60000 65536"/>
              <a:gd name="T16" fmla="*/ 0 60000 65536"/>
              <a:gd name="T17" fmla="*/ 0 60000 65536"/>
              <a:gd name="T18" fmla="*/ 0 60000 65536"/>
              <a:gd name="T19" fmla="*/ 0 60000 65536"/>
              <a:gd name="T20" fmla="*/ 0 60000 65536"/>
              <a:gd name="T21" fmla="*/ 0 w 125"/>
              <a:gd name="T22" fmla="*/ 0 h 104"/>
              <a:gd name="T23" fmla="*/ 125 w 125"/>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5" h="104">
                <a:moveTo>
                  <a:pt x="0" y="20"/>
                </a:moveTo>
                <a:lnTo>
                  <a:pt x="27" y="5"/>
                </a:lnTo>
                <a:lnTo>
                  <a:pt x="84" y="0"/>
                </a:lnTo>
                <a:lnTo>
                  <a:pt x="122" y="42"/>
                </a:lnTo>
                <a:lnTo>
                  <a:pt x="125" y="74"/>
                </a:lnTo>
                <a:lnTo>
                  <a:pt x="112" y="104"/>
                </a:lnTo>
                <a:lnTo>
                  <a:pt x="0" y="2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11" name="Freeform 328"/>
          <p:cNvSpPr>
            <a:spLocks/>
          </p:cNvSpPr>
          <p:nvPr/>
        </p:nvSpPr>
        <p:spPr bwMode="auto">
          <a:xfrm>
            <a:off x="3024188" y="2665413"/>
            <a:ext cx="60325" cy="25400"/>
          </a:xfrm>
          <a:custGeom>
            <a:avLst/>
            <a:gdLst>
              <a:gd name="T0" fmla="*/ 0 w 121"/>
              <a:gd name="T1" fmla="*/ 15579 h 75"/>
              <a:gd name="T2" fmla="*/ 7977 w 121"/>
              <a:gd name="T3" fmla="*/ 25400 h 75"/>
              <a:gd name="T4" fmla="*/ 60325 w 121"/>
              <a:gd name="T5" fmla="*/ 21336 h 75"/>
              <a:gd name="T6" fmla="*/ 55838 w 121"/>
              <a:gd name="T7" fmla="*/ 7451 h 75"/>
              <a:gd name="T8" fmla="*/ 19942 w 121"/>
              <a:gd name="T9" fmla="*/ 0 h 75"/>
              <a:gd name="T10" fmla="*/ 0 w 121"/>
              <a:gd name="T11" fmla="*/ 15579 h 75"/>
              <a:gd name="T12" fmla="*/ 0 60000 65536"/>
              <a:gd name="T13" fmla="*/ 0 60000 65536"/>
              <a:gd name="T14" fmla="*/ 0 60000 65536"/>
              <a:gd name="T15" fmla="*/ 0 60000 65536"/>
              <a:gd name="T16" fmla="*/ 0 60000 65536"/>
              <a:gd name="T17" fmla="*/ 0 60000 65536"/>
              <a:gd name="T18" fmla="*/ 0 w 121"/>
              <a:gd name="T19" fmla="*/ 0 h 75"/>
              <a:gd name="T20" fmla="*/ 121 w 121"/>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21" h="75">
                <a:moveTo>
                  <a:pt x="0" y="46"/>
                </a:moveTo>
                <a:lnTo>
                  <a:pt x="16" y="75"/>
                </a:lnTo>
                <a:lnTo>
                  <a:pt x="121" y="63"/>
                </a:lnTo>
                <a:lnTo>
                  <a:pt x="112" y="22"/>
                </a:lnTo>
                <a:lnTo>
                  <a:pt x="40" y="0"/>
                </a:lnTo>
                <a:lnTo>
                  <a:pt x="0" y="46"/>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12" name="Freeform 329"/>
          <p:cNvSpPr>
            <a:spLocks/>
          </p:cNvSpPr>
          <p:nvPr/>
        </p:nvSpPr>
        <p:spPr bwMode="auto">
          <a:xfrm>
            <a:off x="3481388" y="3009900"/>
            <a:ext cx="22225" cy="14288"/>
          </a:xfrm>
          <a:custGeom>
            <a:avLst/>
            <a:gdLst>
              <a:gd name="T0" fmla="*/ 0 w 47"/>
              <a:gd name="T1" fmla="*/ 6523 h 46"/>
              <a:gd name="T2" fmla="*/ 10403 w 47"/>
              <a:gd name="T3" fmla="*/ 14288 h 46"/>
              <a:gd name="T4" fmla="*/ 22225 w 47"/>
              <a:gd name="T5" fmla="*/ 0 h 46"/>
              <a:gd name="T6" fmla="*/ 0 w 47"/>
              <a:gd name="T7" fmla="*/ 6523 h 46"/>
              <a:gd name="T8" fmla="*/ 0 60000 65536"/>
              <a:gd name="T9" fmla="*/ 0 60000 65536"/>
              <a:gd name="T10" fmla="*/ 0 60000 65536"/>
              <a:gd name="T11" fmla="*/ 0 60000 65536"/>
              <a:gd name="T12" fmla="*/ 0 w 47"/>
              <a:gd name="T13" fmla="*/ 0 h 46"/>
              <a:gd name="T14" fmla="*/ 47 w 47"/>
              <a:gd name="T15" fmla="*/ 46 h 46"/>
            </a:gdLst>
            <a:ahLst/>
            <a:cxnLst>
              <a:cxn ang="T8">
                <a:pos x="T0" y="T1"/>
              </a:cxn>
              <a:cxn ang="T9">
                <a:pos x="T2" y="T3"/>
              </a:cxn>
              <a:cxn ang="T10">
                <a:pos x="T4" y="T5"/>
              </a:cxn>
              <a:cxn ang="T11">
                <a:pos x="T6" y="T7"/>
              </a:cxn>
            </a:cxnLst>
            <a:rect l="T12" t="T13" r="T14" b="T15"/>
            <a:pathLst>
              <a:path w="47" h="46">
                <a:moveTo>
                  <a:pt x="0" y="21"/>
                </a:moveTo>
                <a:lnTo>
                  <a:pt x="22" y="46"/>
                </a:lnTo>
                <a:lnTo>
                  <a:pt x="47" y="0"/>
                </a:lnTo>
                <a:lnTo>
                  <a:pt x="0" y="21"/>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13" name="Freeform 330"/>
          <p:cNvSpPr>
            <a:spLocks/>
          </p:cNvSpPr>
          <p:nvPr/>
        </p:nvSpPr>
        <p:spPr bwMode="auto">
          <a:xfrm>
            <a:off x="1827213" y="2401888"/>
            <a:ext cx="111125" cy="50800"/>
          </a:xfrm>
          <a:custGeom>
            <a:avLst/>
            <a:gdLst>
              <a:gd name="T0" fmla="*/ 0 w 237"/>
              <a:gd name="T1" fmla="*/ 34844 h 156"/>
              <a:gd name="T2" fmla="*/ 6095 w 237"/>
              <a:gd name="T3" fmla="*/ 0 h 156"/>
              <a:gd name="T4" fmla="*/ 111125 w 237"/>
              <a:gd name="T5" fmla="*/ 7815 h 156"/>
              <a:gd name="T6" fmla="*/ 92370 w 237"/>
              <a:gd name="T7" fmla="*/ 29633 h 156"/>
              <a:gd name="T8" fmla="*/ 99872 w 237"/>
              <a:gd name="T9" fmla="*/ 41031 h 156"/>
              <a:gd name="T10" fmla="*/ 72208 w 237"/>
              <a:gd name="T11" fmla="*/ 42333 h 156"/>
              <a:gd name="T12" fmla="*/ 55797 w 237"/>
              <a:gd name="T13" fmla="*/ 50800 h 156"/>
              <a:gd name="T14" fmla="*/ 11253 w 237"/>
              <a:gd name="T15" fmla="*/ 49823 h 156"/>
              <a:gd name="T16" fmla="*/ 0 w 237"/>
              <a:gd name="T17" fmla="*/ 34844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7"/>
              <a:gd name="T28" fmla="*/ 0 h 156"/>
              <a:gd name="T29" fmla="*/ 237 w 23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7" h="156">
                <a:moveTo>
                  <a:pt x="0" y="107"/>
                </a:moveTo>
                <a:lnTo>
                  <a:pt x="13" y="0"/>
                </a:lnTo>
                <a:lnTo>
                  <a:pt x="237" y="24"/>
                </a:lnTo>
                <a:lnTo>
                  <a:pt x="197" y="91"/>
                </a:lnTo>
                <a:lnTo>
                  <a:pt x="213" y="126"/>
                </a:lnTo>
                <a:lnTo>
                  <a:pt x="154" y="130"/>
                </a:lnTo>
                <a:lnTo>
                  <a:pt x="119" y="156"/>
                </a:lnTo>
                <a:lnTo>
                  <a:pt x="24" y="153"/>
                </a:lnTo>
                <a:lnTo>
                  <a:pt x="0" y="107"/>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14" name="Freeform 331"/>
          <p:cNvSpPr>
            <a:spLocks/>
          </p:cNvSpPr>
          <p:nvPr/>
        </p:nvSpPr>
        <p:spPr bwMode="auto">
          <a:xfrm>
            <a:off x="3086100" y="2668588"/>
            <a:ext cx="165100" cy="268287"/>
          </a:xfrm>
          <a:custGeom>
            <a:avLst/>
            <a:gdLst>
              <a:gd name="T0" fmla="*/ 0 w 345"/>
              <a:gd name="T1" fmla="*/ 109991 h 822"/>
              <a:gd name="T2" fmla="*/ 6700 w 345"/>
              <a:gd name="T3" fmla="*/ 94325 h 822"/>
              <a:gd name="T4" fmla="*/ 54555 w 345"/>
              <a:gd name="T5" fmla="*/ 24805 h 822"/>
              <a:gd name="T6" fmla="*/ 86618 w 345"/>
              <a:gd name="T7" fmla="*/ 15666 h 822"/>
              <a:gd name="T8" fmla="*/ 93796 w 345"/>
              <a:gd name="T9" fmla="*/ 0 h 822"/>
              <a:gd name="T10" fmla="*/ 118202 w 345"/>
              <a:gd name="T11" fmla="*/ 8812 h 822"/>
              <a:gd name="T12" fmla="*/ 118202 w 345"/>
              <a:gd name="T13" fmla="*/ 23173 h 822"/>
              <a:gd name="T14" fmla="*/ 97624 w 345"/>
              <a:gd name="T15" fmla="*/ 65603 h 822"/>
              <a:gd name="T16" fmla="*/ 119159 w 345"/>
              <a:gd name="T17" fmla="*/ 62013 h 822"/>
              <a:gd name="T18" fmla="*/ 130644 w 345"/>
              <a:gd name="T19" fmla="*/ 90735 h 822"/>
              <a:gd name="T20" fmla="*/ 165100 w 345"/>
              <a:gd name="T21" fmla="*/ 98568 h 822"/>
              <a:gd name="T22" fmla="*/ 147872 w 345"/>
              <a:gd name="T23" fmla="*/ 112602 h 822"/>
              <a:gd name="T24" fmla="*/ 108152 w 345"/>
              <a:gd name="T25" fmla="*/ 130880 h 822"/>
              <a:gd name="T26" fmla="*/ 97624 w 345"/>
              <a:gd name="T27" fmla="*/ 148178 h 822"/>
              <a:gd name="T28" fmla="*/ 119159 w 345"/>
              <a:gd name="T29" fmla="*/ 180164 h 822"/>
              <a:gd name="T30" fmla="*/ 111502 w 345"/>
              <a:gd name="T31" fmla="*/ 199747 h 822"/>
              <a:gd name="T32" fmla="*/ 137344 w 345"/>
              <a:gd name="T33" fmla="*/ 242176 h 822"/>
              <a:gd name="T34" fmla="*/ 118202 w 345"/>
              <a:gd name="T35" fmla="*/ 268287 h 822"/>
              <a:gd name="T36" fmla="*/ 99060 w 345"/>
              <a:gd name="T37" fmla="*/ 176247 h 822"/>
              <a:gd name="T38" fmla="*/ 82789 w 345"/>
              <a:gd name="T39" fmla="*/ 162212 h 822"/>
              <a:gd name="T40" fmla="*/ 56469 w 345"/>
              <a:gd name="T41" fmla="*/ 186365 h 822"/>
              <a:gd name="T42" fmla="*/ 37327 w 345"/>
              <a:gd name="T43" fmla="*/ 181469 h 822"/>
              <a:gd name="T44" fmla="*/ 41155 w 345"/>
              <a:gd name="T45" fmla="*/ 148504 h 822"/>
              <a:gd name="T46" fmla="*/ 0 w 345"/>
              <a:gd name="T47" fmla="*/ 109991 h 8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5"/>
              <a:gd name="T73" fmla="*/ 0 h 822"/>
              <a:gd name="T74" fmla="*/ 345 w 345"/>
              <a:gd name="T75" fmla="*/ 822 h 8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5" h="822">
                <a:moveTo>
                  <a:pt x="0" y="337"/>
                </a:moveTo>
                <a:lnTo>
                  <a:pt x="14" y="289"/>
                </a:lnTo>
                <a:lnTo>
                  <a:pt x="114" y="76"/>
                </a:lnTo>
                <a:lnTo>
                  <a:pt x="181" y="48"/>
                </a:lnTo>
                <a:lnTo>
                  <a:pt x="196" y="0"/>
                </a:lnTo>
                <a:lnTo>
                  <a:pt x="247" y="27"/>
                </a:lnTo>
                <a:lnTo>
                  <a:pt x="247" y="71"/>
                </a:lnTo>
                <a:lnTo>
                  <a:pt x="204" y="201"/>
                </a:lnTo>
                <a:lnTo>
                  <a:pt x="249" y="190"/>
                </a:lnTo>
                <a:lnTo>
                  <a:pt x="273" y="278"/>
                </a:lnTo>
                <a:lnTo>
                  <a:pt x="345" y="302"/>
                </a:lnTo>
                <a:lnTo>
                  <a:pt x="309" y="345"/>
                </a:lnTo>
                <a:lnTo>
                  <a:pt x="226" y="401"/>
                </a:lnTo>
                <a:lnTo>
                  <a:pt x="204" y="454"/>
                </a:lnTo>
                <a:lnTo>
                  <a:pt x="249" y="552"/>
                </a:lnTo>
                <a:lnTo>
                  <a:pt x="233" y="612"/>
                </a:lnTo>
                <a:lnTo>
                  <a:pt x="287" y="742"/>
                </a:lnTo>
                <a:lnTo>
                  <a:pt x="247" y="822"/>
                </a:lnTo>
                <a:lnTo>
                  <a:pt x="207" y="540"/>
                </a:lnTo>
                <a:lnTo>
                  <a:pt x="173" y="497"/>
                </a:lnTo>
                <a:lnTo>
                  <a:pt x="118" y="571"/>
                </a:lnTo>
                <a:lnTo>
                  <a:pt x="78" y="556"/>
                </a:lnTo>
                <a:lnTo>
                  <a:pt x="86" y="455"/>
                </a:lnTo>
                <a:lnTo>
                  <a:pt x="0" y="337"/>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15" name="Freeform 332"/>
          <p:cNvSpPr>
            <a:spLocks/>
          </p:cNvSpPr>
          <p:nvPr/>
        </p:nvSpPr>
        <p:spPr bwMode="auto">
          <a:xfrm>
            <a:off x="3275013" y="2868613"/>
            <a:ext cx="87312" cy="63500"/>
          </a:xfrm>
          <a:custGeom>
            <a:avLst/>
            <a:gdLst>
              <a:gd name="T0" fmla="*/ 0 w 190"/>
              <a:gd name="T1" fmla="*/ 12366 h 190"/>
              <a:gd name="T2" fmla="*/ 5514 w 190"/>
              <a:gd name="T3" fmla="*/ 44116 h 190"/>
              <a:gd name="T4" fmla="*/ 17922 w 190"/>
              <a:gd name="T5" fmla="*/ 60826 h 190"/>
              <a:gd name="T6" fmla="*/ 33546 w 190"/>
              <a:gd name="T7" fmla="*/ 63500 h 190"/>
              <a:gd name="T8" fmla="*/ 87312 w 190"/>
              <a:gd name="T9" fmla="*/ 34089 h 190"/>
              <a:gd name="T10" fmla="*/ 85933 w 190"/>
              <a:gd name="T11" fmla="*/ 0 h 190"/>
              <a:gd name="T12" fmla="*/ 46413 w 190"/>
              <a:gd name="T13" fmla="*/ 5347 h 190"/>
              <a:gd name="T14" fmla="*/ 11488 w 190"/>
              <a:gd name="T15" fmla="*/ 4345 h 190"/>
              <a:gd name="T16" fmla="*/ 0 w 190"/>
              <a:gd name="T17" fmla="*/ 12366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190"/>
              <a:gd name="T29" fmla="*/ 190 w 190"/>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190">
                <a:moveTo>
                  <a:pt x="0" y="37"/>
                </a:moveTo>
                <a:lnTo>
                  <a:pt x="12" y="132"/>
                </a:lnTo>
                <a:lnTo>
                  <a:pt x="39" y="182"/>
                </a:lnTo>
                <a:lnTo>
                  <a:pt x="73" y="190"/>
                </a:lnTo>
                <a:lnTo>
                  <a:pt x="190" y="102"/>
                </a:lnTo>
                <a:lnTo>
                  <a:pt x="187" y="0"/>
                </a:lnTo>
                <a:lnTo>
                  <a:pt x="101" y="16"/>
                </a:lnTo>
                <a:lnTo>
                  <a:pt x="25" y="13"/>
                </a:lnTo>
                <a:lnTo>
                  <a:pt x="0" y="37"/>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16" name="Freeform 333"/>
          <p:cNvSpPr>
            <a:spLocks/>
          </p:cNvSpPr>
          <p:nvPr/>
        </p:nvSpPr>
        <p:spPr bwMode="auto">
          <a:xfrm>
            <a:off x="2865438" y="2941638"/>
            <a:ext cx="30162" cy="53975"/>
          </a:xfrm>
          <a:custGeom>
            <a:avLst/>
            <a:gdLst>
              <a:gd name="T0" fmla="*/ 0 w 72"/>
              <a:gd name="T1" fmla="*/ 0 h 166"/>
              <a:gd name="T2" fmla="*/ 5446 w 72"/>
              <a:gd name="T3" fmla="*/ 53975 h 166"/>
              <a:gd name="T4" fmla="*/ 30162 w 72"/>
              <a:gd name="T5" fmla="*/ 44871 h 166"/>
              <a:gd name="T6" fmla="*/ 18851 w 72"/>
              <a:gd name="T7" fmla="*/ 13006 h 166"/>
              <a:gd name="T8" fmla="*/ 0 w 72"/>
              <a:gd name="T9" fmla="*/ 0 h 166"/>
              <a:gd name="T10" fmla="*/ 0 60000 65536"/>
              <a:gd name="T11" fmla="*/ 0 60000 65536"/>
              <a:gd name="T12" fmla="*/ 0 60000 65536"/>
              <a:gd name="T13" fmla="*/ 0 60000 65536"/>
              <a:gd name="T14" fmla="*/ 0 60000 65536"/>
              <a:gd name="T15" fmla="*/ 0 w 72"/>
              <a:gd name="T16" fmla="*/ 0 h 166"/>
              <a:gd name="T17" fmla="*/ 72 w 72"/>
              <a:gd name="T18" fmla="*/ 166 h 166"/>
            </a:gdLst>
            <a:ahLst/>
            <a:cxnLst>
              <a:cxn ang="T10">
                <a:pos x="T0" y="T1"/>
              </a:cxn>
              <a:cxn ang="T11">
                <a:pos x="T2" y="T3"/>
              </a:cxn>
              <a:cxn ang="T12">
                <a:pos x="T4" y="T5"/>
              </a:cxn>
              <a:cxn ang="T13">
                <a:pos x="T6" y="T7"/>
              </a:cxn>
              <a:cxn ang="T14">
                <a:pos x="T8" y="T9"/>
              </a:cxn>
            </a:cxnLst>
            <a:rect l="T15" t="T16" r="T17" b="T18"/>
            <a:pathLst>
              <a:path w="72" h="166">
                <a:moveTo>
                  <a:pt x="0" y="0"/>
                </a:moveTo>
                <a:lnTo>
                  <a:pt x="13" y="166"/>
                </a:lnTo>
                <a:lnTo>
                  <a:pt x="72" y="138"/>
                </a:lnTo>
                <a:lnTo>
                  <a:pt x="45" y="40"/>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17" name="Freeform 334"/>
          <p:cNvSpPr>
            <a:spLocks/>
          </p:cNvSpPr>
          <p:nvPr/>
        </p:nvSpPr>
        <p:spPr bwMode="auto">
          <a:xfrm>
            <a:off x="2751138" y="2232025"/>
            <a:ext cx="1106487" cy="555625"/>
          </a:xfrm>
          <a:custGeom>
            <a:avLst/>
            <a:gdLst>
              <a:gd name="T0" fmla="*/ 7096 w 2339"/>
              <a:gd name="T1" fmla="*/ 243147 h 1707"/>
              <a:gd name="T2" fmla="*/ 115900 w 2339"/>
              <a:gd name="T3" fmla="*/ 208970 h 1707"/>
              <a:gd name="T4" fmla="*/ 112588 w 2339"/>
              <a:gd name="T5" fmla="*/ 159819 h 1707"/>
              <a:gd name="T6" fmla="*/ 168882 w 2339"/>
              <a:gd name="T7" fmla="*/ 117830 h 1707"/>
              <a:gd name="T8" fmla="*/ 219973 w 2339"/>
              <a:gd name="T9" fmla="*/ 97324 h 1707"/>
              <a:gd name="T10" fmla="*/ 273429 w 2339"/>
              <a:gd name="T11" fmla="*/ 104810 h 1707"/>
              <a:gd name="T12" fmla="*/ 308435 w 2339"/>
              <a:gd name="T13" fmla="*/ 152659 h 1707"/>
              <a:gd name="T14" fmla="*/ 421969 w 2339"/>
              <a:gd name="T15" fmla="*/ 197252 h 1707"/>
              <a:gd name="T16" fmla="*/ 562941 w 2339"/>
              <a:gd name="T17" fmla="*/ 217107 h 1707"/>
              <a:gd name="T18" fmla="*/ 690194 w 2339"/>
              <a:gd name="T19" fmla="*/ 181302 h 1707"/>
              <a:gd name="T20" fmla="*/ 718105 w 2339"/>
              <a:gd name="T21" fmla="*/ 161447 h 1707"/>
              <a:gd name="T22" fmla="*/ 826909 w 2339"/>
              <a:gd name="T23" fmla="*/ 127595 h 1707"/>
              <a:gd name="T24" fmla="*/ 758788 w 2339"/>
              <a:gd name="T25" fmla="*/ 109693 h 1707"/>
              <a:gd name="T26" fmla="*/ 769668 w 2339"/>
              <a:gd name="T27" fmla="*/ 67378 h 1707"/>
              <a:gd name="T28" fmla="*/ 822178 w 2339"/>
              <a:gd name="T29" fmla="*/ 66402 h 1707"/>
              <a:gd name="T30" fmla="*/ 837316 w 2339"/>
              <a:gd name="T31" fmla="*/ 16600 h 1707"/>
              <a:gd name="T32" fmla="*/ 939497 w 2339"/>
              <a:gd name="T33" fmla="*/ 11392 h 1707"/>
              <a:gd name="T34" fmla="*/ 1027959 w 2339"/>
              <a:gd name="T35" fmla="*/ 86582 h 1707"/>
              <a:gd name="T36" fmla="*/ 1106487 w 2339"/>
              <a:gd name="T37" fmla="*/ 94720 h 1707"/>
              <a:gd name="T38" fmla="*/ 1033636 w 2339"/>
              <a:gd name="T39" fmla="*/ 163725 h 1707"/>
              <a:gd name="T40" fmla="*/ 1027959 w 2339"/>
              <a:gd name="T41" fmla="*/ 200181 h 1707"/>
              <a:gd name="T42" fmla="*/ 985384 w 2339"/>
              <a:gd name="T43" fmla="*/ 212225 h 1707"/>
              <a:gd name="T44" fmla="*/ 960312 w 2339"/>
              <a:gd name="T45" fmla="*/ 218084 h 1707"/>
              <a:gd name="T46" fmla="*/ 860496 w 2339"/>
              <a:gd name="T47" fmla="*/ 266908 h 1707"/>
              <a:gd name="T48" fmla="*/ 869484 w 2339"/>
              <a:gd name="T49" fmla="*/ 228174 h 1707"/>
              <a:gd name="T50" fmla="*/ 795214 w 2339"/>
              <a:gd name="T51" fmla="*/ 269838 h 1707"/>
              <a:gd name="T52" fmla="*/ 851508 w 2339"/>
              <a:gd name="T53" fmla="*/ 281881 h 1707"/>
              <a:gd name="T54" fmla="*/ 840627 w 2339"/>
              <a:gd name="T55" fmla="*/ 306294 h 1707"/>
              <a:gd name="T56" fmla="*/ 870903 w 2339"/>
              <a:gd name="T57" fmla="*/ 379856 h 1707"/>
              <a:gd name="T58" fmla="*/ 870903 w 2339"/>
              <a:gd name="T59" fmla="*/ 393202 h 1707"/>
              <a:gd name="T60" fmla="*/ 873268 w 2339"/>
              <a:gd name="T61" fmla="*/ 408500 h 1707"/>
              <a:gd name="T62" fmla="*/ 771088 w 2339"/>
              <a:gd name="T63" fmla="*/ 513961 h 1707"/>
              <a:gd name="T64" fmla="*/ 728512 w 2339"/>
              <a:gd name="T65" fmla="*/ 521773 h 1707"/>
              <a:gd name="T66" fmla="*/ 708644 w 2339"/>
              <a:gd name="T67" fmla="*/ 530236 h 1707"/>
              <a:gd name="T68" fmla="*/ 657553 w 2339"/>
              <a:gd name="T69" fmla="*/ 555625 h 1707"/>
              <a:gd name="T70" fmla="*/ 617816 w 2339"/>
              <a:gd name="T71" fmla="*/ 536421 h 1707"/>
              <a:gd name="T72" fmla="*/ 515162 w 2339"/>
              <a:gd name="T73" fmla="*/ 522750 h 1707"/>
              <a:gd name="T74" fmla="*/ 505228 w 2339"/>
              <a:gd name="T75" fmla="*/ 538374 h 1707"/>
              <a:gd name="T76" fmla="*/ 463599 w 2339"/>
              <a:gd name="T77" fmla="*/ 526656 h 1707"/>
              <a:gd name="T78" fmla="*/ 430958 w 2339"/>
              <a:gd name="T79" fmla="*/ 501592 h 1707"/>
              <a:gd name="T80" fmla="*/ 451299 w 2339"/>
              <a:gd name="T81" fmla="*/ 444956 h 1707"/>
              <a:gd name="T82" fmla="*/ 408724 w 2339"/>
              <a:gd name="T83" fmla="*/ 430308 h 1707"/>
              <a:gd name="T84" fmla="*/ 326884 w 2339"/>
              <a:gd name="T85" fmla="*/ 440724 h 1707"/>
              <a:gd name="T86" fmla="*/ 273902 w 2339"/>
              <a:gd name="T87" fmla="*/ 448536 h 1707"/>
              <a:gd name="T88" fmla="*/ 259710 w 2339"/>
              <a:gd name="T89" fmla="*/ 440399 h 1707"/>
              <a:gd name="T90" fmla="*/ 190170 w 2339"/>
              <a:gd name="T91" fmla="*/ 417288 h 1707"/>
              <a:gd name="T92" fmla="*/ 95085 w 2339"/>
              <a:gd name="T93" fmla="*/ 392225 h 1707"/>
              <a:gd name="T94" fmla="*/ 105492 w 2339"/>
              <a:gd name="T95" fmla="*/ 364232 h 1707"/>
              <a:gd name="T96" fmla="*/ 119211 w 2339"/>
              <a:gd name="T97" fmla="*/ 319964 h 1707"/>
              <a:gd name="T98" fmla="*/ 70959 w 2339"/>
              <a:gd name="T99" fmla="*/ 320615 h 1707"/>
              <a:gd name="T100" fmla="*/ 19869 w 2339"/>
              <a:gd name="T101" fmla="*/ 289693 h 1707"/>
              <a:gd name="T102" fmla="*/ 0 w 2339"/>
              <a:gd name="T103" fmla="*/ 264304 h 17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39"/>
              <a:gd name="T157" fmla="*/ 0 h 1707"/>
              <a:gd name="T158" fmla="*/ 2339 w 2339"/>
              <a:gd name="T159" fmla="*/ 1707 h 17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39" h="1707">
                <a:moveTo>
                  <a:pt x="0" y="812"/>
                </a:moveTo>
                <a:lnTo>
                  <a:pt x="15" y="747"/>
                </a:lnTo>
                <a:lnTo>
                  <a:pt x="98" y="730"/>
                </a:lnTo>
                <a:lnTo>
                  <a:pt x="245" y="642"/>
                </a:lnTo>
                <a:lnTo>
                  <a:pt x="267" y="572"/>
                </a:lnTo>
                <a:lnTo>
                  <a:pt x="238" y="491"/>
                </a:lnTo>
                <a:lnTo>
                  <a:pt x="331" y="469"/>
                </a:lnTo>
                <a:lnTo>
                  <a:pt x="357" y="362"/>
                </a:lnTo>
                <a:lnTo>
                  <a:pt x="454" y="368"/>
                </a:lnTo>
                <a:lnTo>
                  <a:pt x="465" y="299"/>
                </a:lnTo>
                <a:lnTo>
                  <a:pt x="539" y="264"/>
                </a:lnTo>
                <a:lnTo>
                  <a:pt x="578" y="322"/>
                </a:lnTo>
                <a:lnTo>
                  <a:pt x="633" y="345"/>
                </a:lnTo>
                <a:lnTo>
                  <a:pt x="652" y="469"/>
                </a:lnTo>
                <a:lnTo>
                  <a:pt x="821" y="519"/>
                </a:lnTo>
                <a:lnTo>
                  <a:pt x="892" y="606"/>
                </a:lnTo>
                <a:lnTo>
                  <a:pt x="1033" y="602"/>
                </a:lnTo>
                <a:lnTo>
                  <a:pt x="1190" y="667"/>
                </a:lnTo>
                <a:lnTo>
                  <a:pt x="1395" y="606"/>
                </a:lnTo>
                <a:lnTo>
                  <a:pt x="1459" y="557"/>
                </a:lnTo>
                <a:lnTo>
                  <a:pt x="1459" y="488"/>
                </a:lnTo>
                <a:lnTo>
                  <a:pt x="1518" y="496"/>
                </a:lnTo>
                <a:lnTo>
                  <a:pt x="1649" y="398"/>
                </a:lnTo>
                <a:lnTo>
                  <a:pt x="1748" y="392"/>
                </a:lnTo>
                <a:lnTo>
                  <a:pt x="1701" y="318"/>
                </a:lnTo>
                <a:lnTo>
                  <a:pt x="1604" y="337"/>
                </a:lnTo>
                <a:lnTo>
                  <a:pt x="1603" y="254"/>
                </a:lnTo>
                <a:lnTo>
                  <a:pt x="1627" y="207"/>
                </a:lnTo>
                <a:lnTo>
                  <a:pt x="1684" y="234"/>
                </a:lnTo>
                <a:lnTo>
                  <a:pt x="1738" y="204"/>
                </a:lnTo>
                <a:lnTo>
                  <a:pt x="1795" y="92"/>
                </a:lnTo>
                <a:lnTo>
                  <a:pt x="1770" y="51"/>
                </a:lnTo>
                <a:lnTo>
                  <a:pt x="1908" y="0"/>
                </a:lnTo>
                <a:lnTo>
                  <a:pt x="1986" y="35"/>
                </a:lnTo>
                <a:lnTo>
                  <a:pt x="2056" y="224"/>
                </a:lnTo>
                <a:lnTo>
                  <a:pt x="2173" y="266"/>
                </a:lnTo>
                <a:lnTo>
                  <a:pt x="2193" y="335"/>
                </a:lnTo>
                <a:lnTo>
                  <a:pt x="2339" y="291"/>
                </a:lnTo>
                <a:lnTo>
                  <a:pt x="2270" y="475"/>
                </a:lnTo>
                <a:lnTo>
                  <a:pt x="2185" y="503"/>
                </a:lnTo>
                <a:lnTo>
                  <a:pt x="2198" y="572"/>
                </a:lnTo>
                <a:lnTo>
                  <a:pt x="2173" y="615"/>
                </a:lnTo>
                <a:lnTo>
                  <a:pt x="2159" y="602"/>
                </a:lnTo>
                <a:lnTo>
                  <a:pt x="2083" y="652"/>
                </a:lnTo>
                <a:lnTo>
                  <a:pt x="2083" y="679"/>
                </a:lnTo>
                <a:lnTo>
                  <a:pt x="2030" y="670"/>
                </a:lnTo>
                <a:lnTo>
                  <a:pt x="1936" y="753"/>
                </a:lnTo>
                <a:lnTo>
                  <a:pt x="1819" y="820"/>
                </a:lnTo>
                <a:lnTo>
                  <a:pt x="1857" y="730"/>
                </a:lnTo>
                <a:lnTo>
                  <a:pt x="1838" y="701"/>
                </a:lnTo>
                <a:lnTo>
                  <a:pt x="1684" y="801"/>
                </a:lnTo>
                <a:lnTo>
                  <a:pt x="1681" y="829"/>
                </a:lnTo>
                <a:lnTo>
                  <a:pt x="1732" y="894"/>
                </a:lnTo>
                <a:lnTo>
                  <a:pt x="1800" y="866"/>
                </a:lnTo>
                <a:lnTo>
                  <a:pt x="1869" y="890"/>
                </a:lnTo>
                <a:lnTo>
                  <a:pt x="1777" y="941"/>
                </a:lnTo>
                <a:lnTo>
                  <a:pt x="1739" y="1013"/>
                </a:lnTo>
                <a:lnTo>
                  <a:pt x="1841" y="1167"/>
                </a:lnTo>
                <a:lnTo>
                  <a:pt x="1773" y="1154"/>
                </a:lnTo>
                <a:lnTo>
                  <a:pt x="1841" y="1208"/>
                </a:lnTo>
                <a:lnTo>
                  <a:pt x="1776" y="1240"/>
                </a:lnTo>
                <a:lnTo>
                  <a:pt x="1846" y="1255"/>
                </a:lnTo>
                <a:lnTo>
                  <a:pt x="1716" y="1504"/>
                </a:lnTo>
                <a:lnTo>
                  <a:pt x="1630" y="1579"/>
                </a:lnTo>
                <a:lnTo>
                  <a:pt x="1546" y="1602"/>
                </a:lnTo>
                <a:lnTo>
                  <a:pt x="1540" y="1603"/>
                </a:lnTo>
                <a:lnTo>
                  <a:pt x="1518" y="1589"/>
                </a:lnTo>
                <a:lnTo>
                  <a:pt x="1498" y="1629"/>
                </a:lnTo>
                <a:lnTo>
                  <a:pt x="1399" y="1654"/>
                </a:lnTo>
                <a:lnTo>
                  <a:pt x="1390" y="1707"/>
                </a:lnTo>
                <a:lnTo>
                  <a:pt x="1373" y="1643"/>
                </a:lnTo>
                <a:lnTo>
                  <a:pt x="1306" y="1648"/>
                </a:lnTo>
                <a:lnTo>
                  <a:pt x="1204" y="1572"/>
                </a:lnTo>
                <a:lnTo>
                  <a:pt x="1089" y="1606"/>
                </a:lnTo>
                <a:lnTo>
                  <a:pt x="1066" y="1607"/>
                </a:lnTo>
                <a:lnTo>
                  <a:pt x="1068" y="1654"/>
                </a:lnTo>
                <a:lnTo>
                  <a:pt x="1052" y="1642"/>
                </a:lnTo>
                <a:lnTo>
                  <a:pt x="980" y="1618"/>
                </a:lnTo>
                <a:lnTo>
                  <a:pt x="956" y="1530"/>
                </a:lnTo>
                <a:lnTo>
                  <a:pt x="911" y="1541"/>
                </a:lnTo>
                <a:lnTo>
                  <a:pt x="954" y="1411"/>
                </a:lnTo>
                <a:lnTo>
                  <a:pt x="954" y="1367"/>
                </a:lnTo>
                <a:lnTo>
                  <a:pt x="903" y="1340"/>
                </a:lnTo>
                <a:lnTo>
                  <a:pt x="864" y="1322"/>
                </a:lnTo>
                <a:lnTo>
                  <a:pt x="852" y="1273"/>
                </a:lnTo>
                <a:lnTo>
                  <a:pt x="691" y="1354"/>
                </a:lnTo>
                <a:lnTo>
                  <a:pt x="619" y="1332"/>
                </a:lnTo>
                <a:lnTo>
                  <a:pt x="579" y="1378"/>
                </a:lnTo>
                <a:lnTo>
                  <a:pt x="574" y="1345"/>
                </a:lnTo>
                <a:lnTo>
                  <a:pt x="549" y="1353"/>
                </a:lnTo>
                <a:lnTo>
                  <a:pt x="467" y="1353"/>
                </a:lnTo>
                <a:lnTo>
                  <a:pt x="402" y="1282"/>
                </a:lnTo>
                <a:lnTo>
                  <a:pt x="283" y="1236"/>
                </a:lnTo>
                <a:lnTo>
                  <a:pt x="201" y="1205"/>
                </a:lnTo>
                <a:lnTo>
                  <a:pt x="184" y="1128"/>
                </a:lnTo>
                <a:lnTo>
                  <a:pt x="223" y="1119"/>
                </a:lnTo>
                <a:lnTo>
                  <a:pt x="199" y="1056"/>
                </a:lnTo>
                <a:lnTo>
                  <a:pt x="252" y="983"/>
                </a:lnTo>
                <a:lnTo>
                  <a:pt x="212" y="958"/>
                </a:lnTo>
                <a:lnTo>
                  <a:pt x="150" y="985"/>
                </a:lnTo>
                <a:lnTo>
                  <a:pt x="38" y="901"/>
                </a:lnTo>
                <a:lnTo>
                  <a:pt x="42" y="890"/>
                </a:lnTo>
                <a:lnTo>
                  <a:pt x="42" y="830"/>
                </a:lnTo>
                <a:lnTo>
                  <a:pt x="0" y="812"/>
                </a:lnTo>
                <a:close/>
              </a:path>
            </a:pathLst>
          </a:custGeom>
          <a:solidFill>
            <a:srgbClr val="FD3333"/>
          </a:solidFill>
          <a:ln w="6350" cap="flat" cmpd="sng">
            <a:solidFill>
              <a:srgbClr val="FFFFFF"/>
            </a:solidFill>
            <a:round/>
            <a:headEnd/>
            <a:tailEnd/>
          </a:ln>
        </p:spPr>
        <p:txBody>
          <a:bodyPr lIns="68580" tIns="34290" rIns="68580" bIns="34290"/>
          <a:lstStyle/>
          <a:p>
            <a:endParaRPr lang="zh-CN" altLang="en-US"/>
          </a:p>
        </p:txBody>
      </p:sp>
      <p:sp>
        <p:nvSpPr>
          <p:cNvPr id="56418" name="Freeform 335"/>
          <p:cNvSpPr>
            <a:spLocks/>
          </p:cNvSpPr>
          <p:nvPr/>
        </p:nvSpPr>
        <p:spPr bwMode="auto">
          <a:xfrm>
            <a:off x="3386138" y="2792413"/>
            <a:ext cx="41275" cy="25400"/>
          </a:xfrm>
          <a:custGeom>
            <a:avLst/>
            <a:gdLst>
              <a:gd name="T0" fmla="*/ 0 w 84"/>
              <a:gd name="T1" fmla="*/ 20638 h 80"/>
              <a:gd name="T2" fmla="*/ 13267 w 84"/>
              <a:gd name="T3" fmla="*/ 0 h 80"/>
              <a:gd name="T4" fmla="*/ 41275 w 84"/>
              <a:gd name="T5" fmla="*/ 4763 h 80"/>
              <a:gd name="T6" fmla="*/ 18672 w 84"/>
              <a:gd name="T7" fmla="*/ 25400 h 80"/>
              <a:gd name="T8" fmla="*/ 0 w 84"/>
              <a:gd name="T9" fmla="*/ 20638 h 80"/>
              <a:gd name="T10" fmla="*/ 0 60000 65536"/>
              <a:gd name="T11" fmla="*/ 0 60000 65536"/>
              <a:gd name="T12" fmla="*/ 0 60000 65536"/>
              <a:gd name="T13" fmla="*/ 0 60000 65536"/>
              <a:gd name="T14" fmla="*/ 0 60000 65536"/>
              <a:gd name="T15" fmla="*/ 0 w 84"/>
              <a:gd name="T16" fmla="*/ 0 h 80"/>
              <a:gd name="T17" fmla="*/ 84 w 84"/>
              <a:gd name="T18" fmla="*/ 80 h 80"/>
            </a:gdLst>
            <a:ahLst/>
            <a:cxnLst>
              <a:cxn ang="T10">
                <a:pos x="T0" y="T1"/>
              </a:cxn>
              <a:cxn ang="T11">
                <a:pos x="T2" y="T3"/>
              </a:cxn>
              <a:cxn ang="T12">
                <a:pos x="T4" y="T5"/>
              </a:cxn>
              <a:cxn ang="T13">
                <a:pos x="T6" y="T7"/>
              </a:cxn>
              <a:cxn ang="T14">
                <a:pos x="T8" y="T9"/>
              </a:cxn>
            </a:cxnLst>
            <a:rect l="T15" t="T16" r="T17" b="T18"/>
            <a:pathLst>
              <a:path w="84" h="80">
                <a:moveTo>
                  <a:pt x="0" y="65"/>
                </a:moveTo>
                <a:lnTo>
                  <a:pt x="27" y="0"/>
                </a:lnTo>
                <a:lnTo>
                  <a:pt x="84" y="15"/>
                </a:lnTo>
                <a:lnTo>
                  <a:pt x="38" y="80"/>
                </a:lnTo>
                <a:lnTo>
                  <a:pt x="0" y="6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19" name="Freeform 336"/>
          <p:cNvSpPr>
            <a:spLocks/>
          </p:cNvSpPr>
          <p:nvPr/>
        </p:nvSpPr>
        <p:spPr bwMode="auto">
          <a:xfrm>
            <a:off x="3590925" y="2714625"/>
            <a:ext cx="31750" cy="47625"/>
          </a:xfrm>
          <a:custGeom>
            <a:avLst/>
            <a:gdLst>
              <a:gd name="T0" fmla="*/ 0 w 67"/>
              <a:gd name="T1" fmla="*/ 19844 h 144"/>
              <a:gd name="T2" fmla="*/ 13269 w 67"/>
              <a:gd name="T3" fmla="*/ 47625 h 144"/>
              <a:gd name="T4" fmla="*/ 31750 w 67"/>
              <a:gd name="T5" fmla="*/ 0 h 144"/>
              <a:gd name="T6" fmla="*/ 15638 w 67"/>
              <a:gd name="T7" fmla="*/ 661 h 144"/>
              <a:gd name="T8" fmla="*/ 0 w 67"/>
              <a:gd name="T9" fmla="*/ 19844 h 144"/>
              <a:gd name="T10" fmla="*/ 0 60000 65536"/>
              <a:gd name="T11" fmla="*/ 0 60000 65536"/>
              <a:gd name="T12" fmla="*/ 0 60000 65536"/>
              <a:gd name="T13" fmla="*/ 0 60000 65536"/>
              <a:gd name="T14" fmla="*/ 0 60000 65536"/>
              <a:gd name="T15" fmla="*/ 0 w 67"/>
              <a:gd name="T16" fmla="*/ 0 h 144"/>
              <a:gd name="T17" fmla="*/ 67 w 67"/>
              <a:gd name="T18" fmla="*/ 144 h 144"/>
            </a:gdLst>
            <a:ahLst/>
            <a:cxnLst>
              <a:cxn ang="T10">
                <a:pos x="T0" y="T1"/>
              </a:cxn>
              <a:cxn ang="T11">
                <a:pos x="T2" y="T3"/>
              </a:cxn>
              <a:cxn ang="T12">
                <a:pos x="T4" y="T5"/>
              </a:cxn>
              <a:cxn ang="T13">
                <a:pos x="T6" y="T7"/>
              </a:cxn>
              <a:cxn ang="T14">
                <a:pos x="T8" y="T9"/>
              </a:cxn>
            </a:cxnLst>
            <a:rect l="T15" t="T16" r="T17" b="T18"/>
            <a:pathLst>
              <a:path w="67" h="144">
                <a:moveTo>
                  <a:pt x="0" y="60"/>
                </a:moveTo>
                <a:lnTo>
                  <a:pt x="28" y="144"/>
                </a:lnTo>
                <a:lnTo>
                  <a:pt x="67" y="0"/>
                </a:lnTo>
                <a:lnTo>
                  <a:pt x="33" y="2"/>
                </a:lnTo>
                <a:lnTo>
                  <a:pt x="0" y="6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20" name="Freeform 337"/>
          <p:cNvSpPr>
            <a:spLocks/>
          </p:cNvSpPr>
          <p:nvPr/>
        </p:nvSpPr>
        <p:spPr bwMode="auto">
          <a:xfrm>
            <a:off x="1633538" y="2276475"/>
            <a:ext cx="193675" cy="61913"/>
          </a:xfrm>
          <a:custGeom>
            <a:avLst/>
            <a:gdLst>
              <a:gd name="T0" fmla="*/ 0 w 403"/>
              <a:gd name="T1" fmla="*/ 15315 h 190"/>
              <a:gd name="T2" fmla="*/ 34602 w 403"/>
              <a:gd name="T3" fmla="*/ 43991 h 190"/>
              <a:gd name="T4" fmla="*/ 88427 w 403"/>
              <a:gd name="T5" fmla="*/ 43665 h 190"/>
              <a:gd name="T6" fmla="*/ 96597 w 403"/>
              <a:gd name="T7" fmla="*/ 55722 h 190"/>
              <a:gd name="T8" fmla="*/ 120626 w 403"/>
              <a:gd name="T9" fmla="*/ 61913 h 190"/>
              <a:gd name="T10" fmla="*/ 163398 w 403"/>
              <a:gd name="T11" fmla="*/ 47575 h 190"/>
              <a:gd name="T12" fmla="*/ 188389 w 403"/>
              <a:gd name="T13" fmla="*/ 50508 h 190"/>
              <a:gd name="T14" fmla="*/ 193675 w 403"/>
              <a:gd name="T15" fmla="*/ 38125 h 190"/>
              <a:gd name="T16" fmla="*/ 147058 w 403"/>
              <a:gd name="T17" fmla="*/ 34541 h 190"/>
              <a:gd name="T18" fmla="*/ 52864 w 403"/>
              <a:gd name="T19" fmla="*/ 5540 h 190"/>
              <a:gd name="T20" fmla="*/ 41811 w 403"/>
              <a:gd name="T21" fmla="*/ 0 h 190"/>
              <a:gd name="T22" fmla="*/ 0 w 403"/>
              <a:gd name="T23" fmla="*/ 15315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3"/>
              <a:gd name="T37" fmla="*/ 0 h 190"/>
              <a:gd name="T38" fmla="*/ 403 w 403"/>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3" h="190">
                <a:moveTo>
                  <a:pt x="0" y="47"/>
                </a:moveTo>
                <a:lnTo>
                  <a:pt x="72" y="135"/>
                </a:lnTo>
                <a:lnTo>
                  <a:pt x="184" y="134"/>
                </a:lnTo>
                <a:lnTo>
                  <a:pt x="201" y="171"/>
                </a:lnTo>
                <a:lnTo>
                  <a:pt x="251" y="190"/>
                </a:lnTo>
                <a:lnTo>
                  <a:pt x="340" y="146"/>
                </a:lnTo>
                <a:lnTo>
                  <a:pt x="392" y="155"/>
                </a:lnTo>
                <a:lnTo>
                  <a:pt x="403" y="117"/>
                </a:lnTo>
                <a:lnTo>
                  <a:pt x="306" y="106"/>
                </a:lnTo>
                <a:lnTo>
                  <a:pt x="110" y="17"/>
                </a:lnTo>
                <a:lnTo>
                  <a:pt x="87" y="0"/>
                </a:lnTo>
                <a:lnTo>
                  <a:pt x="0" y="47"/>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21" name="Freeform 338"/>
          <p:cNvSpPr>
            <a:spLocks/>
          </p:cNvSpPr>
          <p:nvPr/>
        </p:nvSpPr>
        <p:spPr bwMode="auto">
          <a:xfrm>
            <a:off x="1570038" y="2146300"/>
            <a:ext cx="47625" cy="57150"/>
          </a:xfrm>
          <a:custGeom>
            <a:avLst/>
            <a:gdLst>
              <a:gd name="T0" fmla="*/ 0 w 100"/>
              <a:gd name="T1" fmla="*/ 43434 h 175"/>
              <a:gd name="T2" fmla="*/ 2858 w 100"/>
              <a:gd name="T3" fmla="*/ 15349 h 175"/>
              <a:gd name="T4" fmla="*/ 41434 w 100"/>
              <a:gd name="T5" fmla="*/ 0 h 175"/>
              <a:gd name="T6" fmla="*/ 34290 w 100"/>
              <a:gd name="T7" fmla="*/ 22533 h 175"/>
              <a:gd name="T8" fmla="*/ 47625 w 100"/>
              <a:gd name="T9" fmla="*/ 29065 h 175"/>
              <a:gd name="T10" fmla="*/ 22860 w 100"/>
              <a:gd name="T11" fmla="*/ 41475 h 175"/>
              <a:gd name="T12" fmla="*/ 21908 w 100"/>
              <a:gd name="T13" fmla="*/ 57150 h 175"/>
              <a:gd name="T14" fmla="*/ 7620 w 100"/>
              <a:gd name="T15" fmla="*/ 57150 h 175"/>
              <a:gd name="T16" fmla="*/ 0 w 100"/>
              <a:gd name="T17" fmla="*/ 43434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75"/>
              <a:gd name="T29" fmla="*/ 100 w 100"/>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75">
                <a:moveTo>
                  <a:pt x="0" y="133"/>
                </a:moveTo>
                <a:lnTo>
                  <a:pt x="6" y="47"/>
                </a:lnTo>
                <a:lnTo>
                  <a:pt x="87" y="0"/>
                </a:lnTo>
                <a:lnTo>
                  <a:pt x="72" y="69"/>
                </a:lnTo>
                <a:lnTo>
                  <a:pt x="100" y="89"/>
                </a:lnTo>
                <a:lnTo>
                  <a:pt x="48" y="127"/>
                </a:lnTo>
                <a:lnTo>
                  <a:pt x="46" y="175"/>
                </a:lnTo>
                <a:lnTo>
                  <a:pt x="16" y="175"/>
                </a:lnTo>
                <a:lnTo>
                  <a:pt x="0" y="133"/>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22" name="Freeform 339"/>
          <p:cNvSpPr>
            <a:spLocks/>
          </p:cNvSpPr>
          <p:nvPr/>
        </p:nvSpPr>
        <p:spPr bwMode="auto">
          <a:xfrm>
            <a:off x="1600200" y="2189163"/>
            <a:ext cx="17463" cy="7937"/>
          </a:xfrm>
          <a:custGeom>
            <a:avLst/>
            <a:gdLst>
              <a:gd name="T0" fmla="*/ 0 w 36"/>
              <a:gd name="T1" fmla="*/ 7937 h 22"/>
              <a:gd name="T2" fmla="*/ 14553 w 36"/>
              <a:gd name="T3" fmla="*/ 0 h 22"/>
              <a:gd name="T4" fmla="*/ 17463 w 36"/>
              <a:gd name="T5" fmla="*/ 5051 h 22"/>
              <a:gd name="T6" fmla="*/ 0 w 36"/>
              <a:gd name="T7" fmla="*/ 7937 h 22"/>
              <a:gd name="T8" fmla="*/ 0 60000 65536"/>
              <a:gd name="T9" fmla="*/ 0 60000 65536"/>
              <a:gd name="T10" fmla="*/ 0 60000 65536"/>
              <a:gd name="T11" fmla="*/ 0 60000 65536"/>
              <a:gd name="T12" fmla="*/ 0 w 36"/>
              <a:gd name="T13" fmla="*/ 0 h 22"/>
              <a:gd name="T14" fmla="*/ 36 w 36"/>
              <a:gd name="T15" fmla="*/ 22 h 22"/>
            </a:gdLst>
            <a:ahLst/>
            <a:cxnLst>
              <a:cxn ang="T8">
                <a:pos x="T0" y="T1"/>
              </a:cxn>
              <a:cxn ang="T9">
                <a:pos x="T2" y="T3"/>
              </a:cxn>
              <a:cxn ang="T10">
                <a:pos x="T4" y="T5"/>
              </a:cxn>
              <a:cxn ang="T11">
                <a:pos x="T6" y="T7"/>
              </a:cxn>
            </a:cxnLst>
            <a:rect l="T12" t="T13" r="T14" b="T15"/>
            <a:pathLst>
              <a:path w="36" h="22">
                <a:moveTo>
                  <a:pt x="0" y="22"/>
                </a:moveTo>
                <a:lnTo>
                  <a:pt x="30" y="0"/>
                </a:lnTo>
                <a:lnTo>
                  <a:pt x="36" y="14"/>
                </a:lnTo>
                <a:lnTo>
                  <a:pt x="0" y="22"/>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23" name="Freeform 340"/>
          <p:cNvSpPr>
            <a:spLocks/>
          </p:cNvSpPr>
          <p:nvPr/>
        </p:nvSpPr>
        <p:spPr bwMode="auto">
          <a:xfrm>
            <a:off x="1624013" y="2178050"/>
            <a:ext cx="26987" cy="23813"/>
          </a:xfrm>
          <a:custGeom>
            <a:avLst/>
            <a:gdLst>
              <a:gd name="T0" fmla="*/ 0 w 61"/>
              <a:gd name="T1" fmla="*/ 12550 h 74"/>
              <a:gd name="T2" fmla="*/ 21236 w 61"/>
              <a:gd name="T3" fmla="*/ 23813 h 74"/>
              <a:gd name="T4" fmla="*/ 26987 w 61"/>
              <a:gd name="T5" fmla="*/ 12228 h 74"/>
              <a:gd name="T6" fmla="*/ 23005 w 61"/>
              <a:gd name="T7" fmla="*/ 0 h 74"/>
              <a:gd name="T8" fmla="*/ 0 w 61"/>
              <a:gd name="T9" fmla="*/ 12550 h 74"/>
              <a:gd name="T10" fmla="*/ 0 60000 65536"/>
              <a:gd name="T11" fmla="*/ 0 60000 65536"/>
              <a:gd name="T12" fmla="*/ 0 60000 65536"/>
              <a:gd name="T13" fmla="*/ 0 60000 65536"/>
              <a:gd name="T14" fmla="*/ 0 60000 65536"/>
              <a:gd name="T15" fmla="*/ 0 w 61"/>
              <a:gd name="T16" fmla="*/ 0 h 74"/>
              <a:gd name="T17" fmla="*/ 61 w 61"/>
              <a:gd name="T18" fmla="*/ 74 h 74"/>
            </a:gdLst>
            <a:ahLst/>
            <a:cxnLst>
              <a:cxn ang="T10">
                <a:pos x="T0" y="T1"/>
              </a:cxn>
              <a:cxn ang="T11">
                <a:pos x="T2" y="T3"/>
              </a:cxn>
              <a:cxn ang="T12">
                <a:pos x="T4" y="T5"/>
              </a:cxn>
              <a:cxn ang="T13">
                <a:pos x="T6" y="T7"/>
              </a:cxn>
              <a:cxn ang="T14">
                <a:pos x="T8" y="T9"/>
              </a:cxn>
            </a:cxnLst>
            <a:rect l="T15" t="T16" r="T17" b="T18"/>
            <a:pathLst>
              <a:path w="61" h="74">
                <a:moveTo>
                  <a:pt x="0" y="39"/>
                </a:moveTo>
                <a:lnTo>
                  <a:pt x="48" y="74"/>
                </a:lnTo>
                <a:lnTo>
                  <a:pt x="61" y="38"/>
                </a:lnTo>
                <a:lnTo>
                  <a:pt x="52" y="0"/>
                </a:lnTo>
                <a:lnTo>
                  <a:pt x="0" y="39"/>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24" name="Freeform 341"/>
          <p:cNvSpPr>
            <a:spLocks/>
          </p:cNvSpPr>
          <p:nvPr/>
        </p:nvSpPr>
        <p:spPr bwMode="auto">
          <a:xfrm>
            <a:off x="1793875" y="1863725"/>
            <a:ext cx="196850" cy="236538"/>
          </a:xfrm>
          <a:custGeom>
            <a:avLst/>
            <a:gdLst>
              <a:gd name="T0" fmla="*/ 0 w 416"/>
              <a:gd name="T1" fmla="*/ 24762 h 726"/>
              <a:gd name="T2" fmla="*/ 12776 w 416"/>
              <a:gd name="T3" fmla="*/ 17920 h 726"/>
              <a:gd name="T4" fmla="*/ 34070 w 416"/>
              <a:gd name="T5" fmla="*/ 31604 h 726"/>
              <a:gd name="T6" fmla="*/ 71453 w 416"/>
              <a:gd name="T7" fmla="*/ 34210 h 726"/>
              <a:gd name="T8" fmla="*/ 92747 w 416"/>
              <a:gd name="T9" fmla="*/ 25739 h 726"/>
              <a:gd name="T10" fmla="*/ 98425 w 416"/>
              <a:gd name="T11" fmla="*/ 5539 h 726"/>
              <a:gd name="T12" fmla="*/ 134388 w 416"/>
              <a:gd name="T13" fmla="*/ 0 h 726"/>
              <a:gd name="T14" fmla="*/ 153316 w 416"/>
              <a:gd name="T15" fmla="*/ 8145 h 726"/>
              <a:gd name="T16" fmla="*/ 150950 w 416"/>
              <a:gd name="T17" fmla="*/ 24762 h 726"/>
              <a:gd name="T18" fmla="*/ 143379 w 416"/>
              <a:gd name="T19" fmla="*/ 41052 h 726"/>
              <a:gd name="T20" fmla="*/ 171297 w 416"/>
              <a:gd name="T21" fmla="*/ 61904 h 726"/>
              <a:gd name="T22" fmla="*/ 153789 w 416"/>
              <a:gd name="T23" fmla="*/ 76891 h 726"/>
              <a:gd name="T24" fmla="*/ 172717 w 416"/>
              <a:gd name="T25" fmla="*/ 102956 h 726"/>
              <a:gd name="T26" fmla="*/ 167039 w 416"/>
              <a:gd name="T27" fmla="*/ 126088 h 726"/>
              <a:gd name="T28" fmla="*/ 196850 w 416"/>
              <a:gd name="T29" fmla="*/ 174960 h 726"/>
              <a:gd name="T30" fmla="*/ 127290 w 416"/>
              <a:gd name="T31" fmla="*/ 221551 h 726"/>
              <a:gd name="T32" fmla="*/ 44481 w 416"/>
              <a:gd name="T33" fmla="*/ 236538 h 726"/>
              <a:gd name="T34" fmla="*/ 39275 w 416"/>
              <a:gd name="T35" fmla="*/ 227090 h 726"/>
              <a:gd name="T36" fmla="*/ 12776 w 416"/>
              <a:gd name="T37" fmla="*/ 219596 h 726"/>
              <a:gd name="T38" fmla="*/ 9464 w 416"/>
              <a:gd name="T39" fmla="*/ 173657 h 726"/>
              <a:gd name="T40" fmla="*/ 89434 w 416"/>
              <a:gd name="T41" fmla="*/ 124134 h 726"/>
              <a:gd name="T42" fmla="*/ 63408 w 416"/>
              <a:gd name="T43" fmla="*/ 99698 h 726"/>
              <a:gd name="T44" fmla="*/ 52998 w 416"/>
              <a:gd name="T45" fmla="*/ 50501 h 726"/>
              <a:gd name="T46" fmla="*/ 0 w 416"/>
              <a:gd name="T47" fmla="*/ 24762 h 7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6"/>
              <a:gd name="T73" fmla="*/ 0 h 726"/>
              <a:gd name="T74" fmla="*/ 416 w 416"/>
              <a:gd name="T75" fmla="*/ 726 h 7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6" h="726">
                <a:moveTo>
                  <a:pt x="0" y="76"/>
                </a:moveTo>
                <a:lnTo>
                  <a:pt x="27" y="55"/>
                </a:lnTo>
                <a:lnTo>
                  <a:pt x="72" y="97"/>
                </a:lnTo>
                <a:lnTo>
                  <a:pt x="151" y="105"/>
                </a:lnTo>
                <a:lnTo>
                  <a:pt x="196" y="79"/>
                </a:lnTo>
                <a:lnTo>
                  <a:pt x="208" y="17"/>
                </a:lnTo>
                <a:lnTo>
                  <a:pt x="284" y="0"/>
                </a:lnTo>
                <a:lnTo>
                  <a:pt x="324" y="25"/>
                </a:lnTo>
                <a:lnTo>
                  <a:pt x="319" y="76"/>
                </a:lnTo>
                <a:lnTo>
                  <a:pt x="303" y="126"/>
                </a:lnTo>
                <a:lnTo>
                  <a:pt x="362" y="190"/>
                </a:lnTo>
                <a:lnTo>
                  <a:pt x="325" y="236"/>
                </a:lnTo>
                <a:lnTo>
                  <a:pt x="365" y="316"/>
                </a:lnTo>
                <a:lnTo>
                  <a:pt x="353" y="387"/>
                </a:lnTo>
                <a:lnTo>
                  <a:pt x="416" y="537"/>
                </a:lnTo>
                <a:lnTo>
                  <a:pt x="269" y="680"/>
                </a:lnTo>
                <a:lnTo>
                  <a:pt x="94" y="726"/>
                </a:lnTo>
                <a:lnTo>
                  <a:pt x="83" y="697"/>
                </a:lnTo>
                <a:lnTo>
                  <a:pt x="27" y="674"/>
                </a:lnTo>
                <a:lnTo>
                  <a:pt x="20" y="533"/>
                </a:lnTo>
                <a:lnTo>
                  <a:pt x="189" y="381"/>
                </a:lnTo>
                <a:lnTo>
                  <a:pt x="134" y="306"/>
                </a:lnTo>
                <a:lnTo>
                  <a:pt x="112" y="155"/>
                </a:lnTo>
                <a:lnTo>
                  <a:pt x="0" y="76"/>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25" name="Freeform 342"/>
          <p:cNvSpPr>
            <a:spLocks/>
          </p:cNvSpPr>
          <p:nvPr/>
        </p:nvSpPr>
        <p:spPr bwMode="auto">
          <a:xfrm>
            <a:off x="1341438" y="2276475"/>
            <a:ext cx="228600" cy="158750"/>
          </a:xfrm>
          <a:custGeom>
            <a:avLst/>
            <a:gdLst>
              <a:gd name="T0" fmla="*/ 0 w 482"/>
              <a:gd name="T1" fmla="*/ 48215 h 484"/>
              <a:gd name="T2" fmla="*/ 7114 w 482"/>
              <a:gd name="T3" fmla="*/ 61991 h 484"/>
              <a:gd name="T4" fmla="*/ 54541 w 482"/>
              <a:gd name="T5" fmla="*/ 71831 h 484"/>
              <a:gd name="T6" fmla="*/ 45530 w 482"/>
              <a:gd name="T7" fmla="*/ 79375 h 484"/>
              <a:gd name="T8" fmla="*/ 64027 w 482"/>
              <a:gd name="T9" fmla="*/ 90199 h 484"/>
              <a:gd name="T10" fmla="*/ 71141 w 482"/>
              <a:gd name="T11" fmla="*/ 107255 h 484"/>
              <a:gd name="T12" fmla="*/ 50747 w 482"/>
              <a:gd name="T13" fmla="*/ 141038 h 484"/>
              <a:gd name="T14" fmla="*/ 108134 w 482"/>
              <a:gd name="T15" fmla="*/ 154814 h 484"/>
              <a:gd name="T16" fmla="*/ 113826 w 482"/>
              <a:gd name="T17" fmla="*/ 156454 h 484"/>
              <a:gd name="T18" fmla="*/ 140859 w 482"/>
              <a:gd name="T19" fmla="*/ 158750 h 484"/>
              <a:gd name="T20" fmla="*/ 140859 w 482"/>
              <a:gd name="T21" fmla="*/ 145630 h 484"/>
              <a:gd name="T22" fmla="*/ 156510 w 482"/>
              <a:gd name="T23" fmla="*/ 138086 h 484"/>
              <a:gd name="T24" fmla="*/ 193504 w 482"/>
              <a:gd name="T25" fmla="*/ 146942 h 484"/>
              <a:gd name="T26" fmla="*/ 216269 w 482"/>
              <a:gd name="T27" fmla="*/ 133494 h 484"/>
              <a:gd name="T28" fmla="*/ 203938 w 482"/>
              <a:gd name="T29" fmla="*/ 114143 h 484"/>
              <a:gd name="T30" fmla="*/ 209155 w 482"/>
              <a:gd name="T31" fmla="*/ 96103 h 484"/>
              <a:gd name="T32" fmla="*/ 190658 w 482"/>
              <a:gd name="T33" fmla="*/ 85607 h 484"/>
              <a:gd name="T34" fmla="*/ 216269 w 482"/>
              <a:gd name="T35" fmla="*/ 63959 h 484"/>
              <a:gd name="T36" fmla="*/ 228600 w 482"/>
              <a:gd name="T37" fmla="*/ 40343 h 484"/>
              <a:gd name="T38" fmla="*/ 194452 w 482"/>
              <a:gd name="T39" fmla="*/ 30176 h 484"/>
              <a:gd name="T40" fmla="*/ 185915 w 482"/>
              <a:gd name="T41" fmla="*/ 27552 h 484"/>
              <a:gd name="T42" fmla="*/ 132797 w 482"/>
              <a:gd name="T43" fmla="*/ 0 h 484"/>
              <a:gd name="T44" fmla="*/ 115723 w 482"/>
              <a:gd name="T45" fmla="*/ 4920 h 484"/>
              <a:gd name="T46" fmla="*/ 93432 w 482"/>
              <a:gd name="T47" fmla="*/ 31488 h 484"/>
              <a:gd name="T48" fmla="*/ 49324 w 482"/>
              <a:gd name="T49" fmla="*/ 26568 h 484"/>
              <a:gd name="T50" fmla="*/ 57861 w 482"/>
              <a:gd name="T51" fmla="*/ 46903 h 484"/>
              <a:gd name="T52" fmla="*/ 0 w 482"/>
              <a:gd name="T53" fmla="*/ 48215 h 4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2"/>
              <a:gd name="T82" fmla="*/ 0 h 484"/>
              <a:gd name="T83" fmla="*/ 482 w 482"/>
              <a:gd name="T84" fmla="*/ 484 h 4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2" h="484">
                <a:moveTo>
                  <a:pt x="0" y="147"/>
                </a:moveTo>
                <a:lnTo>
                  <a:pt x="15" y="189"/>
                </a:lnTo>
                <a:lnTo>
                  <a:pt x="115" y="219"/>
                </a:lnTo>
                <a:lnTo>
                  <a:pt x="96" y="242"/>
                </a:lnTo>
                <a:lnTo>
                  <a:pt x="135" y="275"/>
                </a:lnTo>
                <a:lnTo>
                  <a:pt x="150" y="327"/>
                </a:lnTo>
                <a:lnTo>
                  <a:pt x="107" y="430"/>
                </a:lnTo>
                <a:lnTo>
                  <a:pt x="228" y="472"/>
                </a:lnTo>
                <a:lnTo>
                  <a:pt x="240" y="477"/>
                </a:lnTo>
                <a:lnTo>
                  <a:pt x="297" y="484"/>
                </a:lnTo>
                <a:lnTo>
                  <a:pt x="297" y="444"/>
                </a:lnTo>
                <a:lnTo>
                  <a:pt x="330" y="421"/>
                </a:lnTo>
                <a:lnTo>
                  <a:pt x="408" y="448"/>
                </a:lnTo>
                <a:lnTo>
                  <a:pt x="456" y="407"/>
                </a:lnTo>
                <a:lnTo>
                  <a:pt x="430" y="348"/>
                </a:lnTo>
                <a:lnTo>
                  <a:pt x="441" y="293"/>
                </a:lnTo>
                <a:lnTo>
                  <a:pt x="402" y="261"/>
                </a:lnTo>
                <a:lnTo>
                  <a:pt x="456" y="195"/>
                </a:lnTo>
                <a:lnTo>
                  <a:pt x="482" y="123"/>
                </a:lnTo>
                <a:lnTo>
                  <a:pt x="410" y="92"/>
                </a:lnTo>
                <a:lnTo>
                  <a:pt x="392" y="84"/>
                </a:lnTo>
                <a:lnTo>
                  <a:pt x="280" y="0"/>
                </a:lnTo>
                <a:lnTo>
                  <a:pt x="244" y="15"/>
                </a:lnTo>
                <a:lnTo>
                  <a:pt x="197" y="96"/>
                </a:lnTo>
                <a:lnTo>
                  <a:pt x="104" y="81"/>
                </a:lnTo>
                <a:lnTo>
                  <a:pt x="122" y="143"/>
                </a:lnTo>
                <a:lnTo>
                  <a:pt x="0" y="147"/>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26" name="Freeform 343"/>
          <p:cNvSpPr>
            <a:spLocks/>
          </p:cNvSpPr>
          <p:nvPr/>
        </p:nvSpPr>
        <p:spPr bwMode="auto">
          <a:xfrm>
            <a:off x="1576388" y="2424113"/>
            <a:ext cx="14287" cy="28575"/>
          </a:xfrm>
          <a:custGeom>
            <a:avLst/>
            <a:gdLst>
              <a:gd name="T0" fmla="*/ 0 w 31"/>
              <a:gd name="T1" fmla="*/ 14769 h 89"/>
              <a:gd name="T2" fmla="*/ 12904 w 31"/>
              <a:gd name="T3" fmla="*/ 28575 h 89"/>
              <a:gd name="T4" fmla="*/ 14287 w 31"/>
              <a:gd name="T5" fmla="*/ 0 h 89"/>
              <a:gd name="T6" fmla="*/ 0 w 31"/>
              <a:gd name="T7" fmla="*/ 14769 h 89"/>
              <a:gd name="T8" fmla="*/ 0 60000 65536"/>
              <a:gd name="T9" fmla="*/ 0 60000 65536"/>
              <a:gd name="T10" fmla="*/ 0 60000 65536"/>
              <a:gd name="T11" fmla="*/ 0 60000 65536"/>
              <a:gd name="T12" fmla="*/ 0 w 31"/>
              <a:gd name="T13" fmla="*/ 0 h 89"/>
              <a:gd name="T14" fmla="*/ 31 w 31"/>
              <a:gd name="T15" fmla="*/ 89 h 89"/>
            </a:gdLst>
            <a:ahLst/>
            <a:cxnLst>
              <a:cxn ang="T8">
                <a:pos x="T0" y="T1"/>
              </a:cxn>
              <a:cxn ang="T9">
                <a:pos x="T2" y="T3"/>
              </a:cxn>
              <a:cxn ang="T10">
                <a:pos x="T4" y="T5"/>
              </a:cxn>
              <a:cxn ang="T11">
                <a:pos x="T6" y="T7"/>
              </a:cxn>
            </a:cxnLst>
            <a:rect l="T12" t="T13" r="T14" b="T15"/>
            <a:pathLst>
              <a:path w="31" h="89">
                <a:moveTo>
                  <a:pt x="0" y="46"/>
                </a:moveTo>
                <a:lnTo>
                  <a:pt x="28" y="89"/>
                </a:lnTo>
                <a:lnTo>
                  <a:pt x="31" y="0"/>
                </a:lnTo>
                <a:lnTo>
                  <a:pt x="0" y="46"/>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27" name="Freeform 344"/>
          <p:cNvSpPr>
            <a:spLocks/>
          </p:cNvSpPr>
          <p:nvPr/>
        </p:nvSpPr>
        <p:spPr bwMode="auto">
          <a:xfrm>
            <a:off x="1528763" y="2203450"/>
            <a:ext cx="160337" cy="139700"/>
          </a:xfrm>
          <a:custGeom>
            <a:avLst/>
            <a:gdLst>
              <a:gd name="T0" fmla="*/ 0 w 335"/>
              <a:gd name="T1" fmla="*/ 57964 h 429"/>
              <a:gd name="T2" fmla="*/ 957 w 335"/>
              <a:gd name="T3" fmla="*/ 80433 h 429"/>
              <a:gd name="T4" fmla="*/ 2393 w 335"/>
              <a:gd name="T5" fmla="*/ 90854 h 429"/>
              <a:gd name="T6" fmla="*/ 4786 w 335"/>
              <a:gd name="T7" fmla="*/ 103228 h 429"/>
              <a:gd name="T8" fmla="*/ 39247 w 335"/>
              <a:gd name="T9" fmla="*/ 113323 h 429"/>
              <a:gd name="T10" fmla="*/ 26803 w 335"/>
              <a:gd name="T11" fmla="*/ 136769 h 429"/>
              <a:gd name="T12" fmla="*/ 62220 w 335"/>
              <a:gd name="T13" fmla="*/ 139700 h 429"/>
              <a:gd name="T14" fmla="*/ 125398 w 335"/>
              <a:gd name="T15" fmla="*/ 139374 h 429"/>
              <a:gd name="T16" fmla="*/ 142150 w 335"/>
              <a:gd name="T17" fmla="*/ 116905 h 429"/>
              <a:gd name="T18" fmla="*/ 107689 w 335"/>
              <a:gd name="T19" fmla="*/ 88249 h 429"/>
              <a:gd name="T20" fmla="*/ 147893 w 335"/>
              <a:gd name="T21" fmla="*/ 72944 h 429"/>
              <a:gd name="T22" fmla="*/ 160337 w 335"/>
              <a:gd name="T23" fmla="*/ 77177 h 429"/>
              <a:gd name="T24" fmla="*/ 147893 w 335"/>
              <a:gd name="T25" fmla="*/ 21167 h 429"/>
              <a:gd name="T26" fmla="*/ 119654 w 335"/>
              <a:gd name="T27" fmla="*/ 7490 h 429"/>
              <a:gd name="T28" fmla="*/ 86151 w 335"/>
              <a:gd name="T29" fmla="*/ 17259 h 429"/>
              <a:gd name="T30" fmla="*/ 90459 w 335"/>
              <a:gd name="T31" fmla="*/ 10746 h 429"/>
              <a:gd name="T32" fmla="*/ 62220 w 335"/>
              <a:gd name="T33" fmla="*/ 0 h 429"/>
              <a:gd name="T34" fmla="*/ 47862 w 335"/>
              <a:gd name="T35" fmla="*/ 0 h 429"/>
              <a:gd name="T36" fmla="*/ 47383 w 335"/>
              <a:gd name="T37" fmla="*/ 30936 h 429"/>
              <a:gd name="T38" fmla="*/ 32067 w 335"/>
              <a:gd name="T39" fmla="*/ 22469 h 429"/>
              <a:gd name="T40" fmla="*/ 21538 w 335"/>
              <a:gd name="T41" fmla="*/ 32238 h 429"/>
              <a:gd name="T42" fmla="*/ 19623 w 335"/>
              <a:gd name="T43" fmla="*/ 50800 h 429"/>
              <a:gd name="T44" fmla="*/ 0 w 335"/>
              <a:gd name="T45" fmla="*/ 57964 h 4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5"/>
              <a:gd name="T70" fmla="*/ 0 h 429"/>
              <a:gd name="T71" fmla="*/ 335 w 335"/>
              <a:gd name="T72" fmla="*/ 429 h 4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5" h="429">
                <a:moveTo>
                  <a:pt x="0" y="178"/>
                </a:moveTo>
                <a:lnTo>
                  <a:pt x="2" y="247"/>
                </a:lnTo>
                <a:lnTo>
                  <a:pt x="5" y="279"/>
                </a:lnTo>
                <a:lnTo>
                  <a:pt x="10" y="317"/>
                </a:lnTo>
                <a:lnTo>
                  <a:pt x="82" y="348"/>
                </a:lnTo>
                <a:lnTo>
                  <a:pt x="56" y="420"/>
                </a:lnTo>
                <a:lnTo>
                  <a:pt x="130" y="429"/>
                </a:lnTo>
                <a:lnTo>
                  <a:pt x="262" y="428"/>
                </a:lnTo>
                <a:lnTo>
                  <a:pt x="297" y="359"/>
                </a:lnTo>
                <a:lnTo>
                  <a:pt x="225" y="271"/>
                </a:lnTo>
                <a:lnTo>
                  <a:pt x="309" y="224"/>
                </a:lnTo>
                <a:lnTo>
                  <a:pt x="335" y="237"/>
                </a:lnTo>
                <a:lnTo>
                  <a:pt x="309" y="65"/>
                </a:lnTo>
                <a:lnTo>
                  <a:pt x="250" y="23"/>
                </a:lnTo>
                <a:lnTo>
                  <a:pt x="180" y="53"/>
                </a:lnTo>
                <a:lnTo>
                  <a:pt x="189" y="33"/>
                </a:lnTo>
                <a:lnTo>
                  <a:pt x="130" y="0"/>
                </a:lnTo>
                <a:lnTo>
                  <a:pt x="100" y="0"/>
                </a:lnTo>
                <a:lnTo>
                  <a:pt x="99" y="95"/>
                </a:lnTo>
                <a:lnTo>
                  <a:pt x="67" y="69"/>
                </a:lnTo>
                <a:lnTo>
                  <a:pt x="45" y="99"/>
                </a:lnTo>
                <a:lnTo>
                  <a:pt x="41" y="156"/>
                </a:lnTo>
                <a:lnTo>
                  <a:pt x="0" y="17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28" name="Freeform 345"/>
          <p:cNvSpPr>
            <a:spLocks/>
          </p:cNvSpPr>
          <p:nvPr/>
        </p:nvSpPr>
        <p:spPr bwMode="auto">
          <a:xfrm>
            <a:off x="1785938" y="2446338"/>
            <a:ext cx="112712" cy="90487"/>
          </a:xfrm>
          <a:custGeom>
            <a:avLst/>
            <a:gdLst>
              <a:gd name="T0" fmla="*/ 0 w 241"/>
              <a:gd name="T1" fmla="*/ 36064 h 276"/>
              <a:gd name="T2" fmla="*/ 16837 w 241"/>
              <a:gd name="T3" fmla="*/ 15409 h 276"/>
              <a:gd name="T4" fmla="*/ 51913 w 241"/>
              <a:gd name="T5" fmla="*/ 7541 h 276"/>
              <a:gd name="T6" fmla="*/ 96343 w 241"/>
              <a:gd name="T7" fmla="*/ 8524 h 276"/>
              <a:gd name="T8" fmla="*/ 112712 w 241"/>
              <a:gd name="T9" fmla="*/ 0 h 276"/>
              <a:gd name="T10" fmla="*/ 106164 w 241"/>
              <a:gd name="T11" fmla="*/ 18688 h 276"/>
              <a:gd name="T12" fmla="*/ 75765 w 241"/>
              <a:gd name="T13" fmla="*/ 14753 h 276"/>
              <a:gd name="T14" fmla="*/ 61267 w 241"/>
              <a:gd name="T15" fmla="*/ 30490 h 276"/>
              <a:gd name="T16" fmla="*/ 45833 w 241"/>
              <a:gd name="T17" fmla="*/ 21638 h 276"/>
              <a:gd name="T18" fmla="*/ 56590 w 241"/>
              <a:gd name="T19" fmla="*/ 46227 h 276"/>
              <a:gd name="T20" fmla="*/ 42092 w 241"/>
              <a:gd name="T21" fmla="*/ 50489 h 276"/>
              <a:gd name="T22" fmla="*/ 70620 w 241"/>
              <a:gd name="T23" fmla="*/ 61308 h 276"/>
              <a:gd name="T24" fmla="*/ 70620 w 241"/>
              <a:gd name="T25" fmla="*/ 70160 h 276"/>
              <a:gd name="T26" fmla="*/ 46768 w 241"/>
              <a:gd name="T27" fmla="*/ 73111 h 276"/>
              <a:gd name="T28" fmla="*/ 54251 w 241"/>
              <a:gd name="T29" fmla="*/ 90487 h 276"/>
              <a:gd name="T30" fmla="*/ 27593 w 241"/>
              <a:gd name="T31" fmla="*/ 84586 h 276"/>
              <a:gd name="T32" fmla="*/ 19643 w 241"/>
              <a:gd name="T33" fmla="*/ 68193 h 276"/>
              <a:gd name="T34" fmla="*/ 54719 w 241"/>
              <a:gd name="T35" fmla="*/ 61964 h 276"/>
              <a:gd name="T36" fmla="*/ 19643 w 241"/>
              <a:gd name="T37" fmla="*/ 59341 h 276"/>
              <a:gd name="T38" fmla="*/ 0 w 241"/>
              <a:gd name="T39" fmla="*/ 36064 h 2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
              <a:gd name="T61" fmla="*/ 0 h 276"/>
              <a:gd name="T62" fmla="*/ 241 w 241"/>
              <a:gd name="T63" fmla="*/ 276 h 2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 h="276">
                <a:moveTo>
                  <a:pt x="0" y="110"/>
                </a:moveTo>
                <a:lnTo>
                  <a:pt x="36" y="47"/>
                </a:lnTo>
                <a:lnTo>
                  <a:pt x="111" y="23"/>
                </a:lnTo>
                <a:lnTo>
                  <a:pt x="206" y="26"/>
                </a:lnTo>
                <a:lnTo>
                  <a:pt x="241" y="0"/>
                </a:lnTo>
                <a:lnTo>
                  <a:pt x="227" y="57"/>
                </a:lnTo>
                <a:lnTo>
                  <a:pt x="162" y="45"/>
                </a:lnTo>
                <a:lnTo>
                  <a:pt x="131" y="93"/>
                </a:lnTo>
                <a:lnTo>
                  <a:pt x="98" y="66"/>
                </a:lnTo>
                <a:lnTo>
                  <a:pt x="121" y="141"/>
                </a:lnTo>
                <a:lnTo>
                  <a:pt x="90" y="154"/>
                </a:lnTo>
                <a:lnTo>
                  <a:pt x="151" y="187"/>
                </a:lnTo>
                <a:lnTo>
                  <a:pt x="151" y="214"/>
                </a:lnTo>
                <a:lnTo>
                  <a:pt x="100" y="223"/>
                </a:lnTo>
                <a:lnTo>
                  <a:pt x="116" y="276"/>
                </a:lnTo>
                <a:lnTo>
                  <a:pt x="59" y="258"/>
                </a:lnTo>
                <a:lnTo>
                  <a:pt x="42" y="208"/>
                </a:lnTo>
                <a:lnTo>
                  <a:pt x="117" y="189"/>
                </a:lnTo>
                <a:lnTo>
                  <a:pt x="42" y="181"/>
                </a:lnTo>
                <a:lnTo>
                  <a:pt x="0" y="11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29" name="Freeform 346"/>
          <p:cNvSpPr>
            <a:spLocks/>
          </p:cNvSpPr>
          <p:nvPr/>
        </p:nvSpPr>
        <p:spPr bwMode="auto">
          <a:xfrm>
            <a:off x="1847850" y="2551113"/>
            <a:ext cx="50800" cy="4762"/>
          </a:xfrm>
          <a:custGeom>
            <a:avLst/>
            <a:gdLst>
              <a:gd name="T0" fmla="*/ 0 w 112"/>
              <a:gd name="T1" fmla="*/ 4762 h 19"/>
              <a:gd name="T2" fmla="*/ 4536 w 112"/>
              <a:gd name="T3" fmla="*/ 0 h 19"/>
              <a:gd name="T4" fmla="*/ 50800 w 112"/>
              <a:gd name="T5" fmla="*/ 4762 h 19"/>
              <a:gd name="T6" fmla="*/ 15421 w 112"/>
              <a:gd name="T7" fmla="*/ 4762 h 19"/>
              <a:gd name="T8" fmla="*/ 0 w 112"/>
              <a:gd name="T9" fmla="*/ 4762 h 19"/>
              <a:gd name="T10" fmla="*/ 0 60000 65536"/>
              <a:gd name="T11" fmla="*/ 0 60000 65536"/>
              <a:gd name="T12" fmla="*/ 0 60000 65536"/>
              <a:gd name="T13" fmla="*/ 0 60000 65536"/>
              <a:gd name="T14" fmla="*/ 0 60000 65536"/>
              <a:gd name="T15" fmla="*/ 0 w 112"/>
              <a:gd name="T16" fmla="*/ 0 h 19"/>
              <a:gd name="T17" fmla="*/ 112 w 112"/>
              <a:gd name="T18" fmla="*/ 19 h 19"/>
            </a:gdLst>
            <a:ahLst/>
            <a:cxnLst>
              <a:cxn ang="T10">
                <a:pos x="T0" y="T1"/>
              </a:cxn>
              <a:cxn ang="T11">
                <a:pos x="T2" y="T3"/>
              </a:cxn>
              <a:cxn ang="T12">
                <a:pos x="T4" y="T5"/>
              </a:cxn>
              <a:cxn ang="T13">
                <a:pos x="T6" y="T7"/>
              </a:cxn>
              <a:cxn ang="T14">
                <a:pos x="T8" y="T9"/>
              </a:cxn>
            </a:cxnLst>
            <a:rect l="T15" t="T16" r="T17" b="T18"/>
            <a:pathLst>
              <a:path w="112" h="19">
                <a:moveTo>
                  <a:pt x="0" y="19"/>
                </a:moveTo>
                <a:lnTo>
                  <a:pt x="10" y="0"/>
                </a:lnTo>
                <a:lnTo>
                  <a:pt x="112" y="19"/>
                </a:lnTo>
                <a:lnTo>
                  <a:pt x="34" y="19"/>
                </a:lnTo>
                <a:lnTo>
                  <a:pt x="0" y="19"/>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30" name="Freeform 347"/>
          <p:cNvSpPr>
            <a:spLocks/>
          </p:cNvSpPr>
          <p:nvPr/>
        </p:nvSpPr>
        <p:spPr bwMode="auto">
          <a:xfrm>
            <a:off x="1712913" y="2325688"/>
            <a:ext cx="119062" cy="49212"/>
          </a:xfrm>
          <a:custGeom>
            <a:avLst/>
            <a:gdLst>
              <a:gd name="T0" fmla="*/ 0 w 254"/>
              <a:gd name="T1" fmla="*/ 29151 h 157"/>
              <a:gd name="T2" fmla="*/ 18281 w 254"/>
              <a:gd name="T3" fmla="*/ 7836 h 157"/>
              <a:gd name="T4" fmla="*/ 41719 w 254"/>
              <a:gd name="T5" fmla="*/ 13792 h 157"/>
              <a:gd name="T6" fmla="*/ 83437 w 254"/>
              <a:gd name="T7" fmla="*/ 0 h 157"/>
              <a:gd name="T8" fmla="*/ 107812 w 254"/>
              <a:gd name="T9" fmla="*/ 2821 h 157"/>
              <a:gd name="T10" fmla="*/ 119062 w 254"/>
              <a:gd name="T11" fmla="*/ 10657 h 157"/>
              <a:gd name="T12" fmla="*/ 72187 w 254"/>
              <a:gd name="T13" fmla="*/ 43570 h 157"/>
              <a:gd name="T14" fmla="*/ 34219 w 254"/>
              <a:gd name="T15" fmla="*/ 49212 h 157"/>
              <a:gd name="T16" fmla="*/ 0 w 254"/>
              <a:gd name="T17" fmla="*/ 29151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157"/>
              <a:gd name="T29" fmla="*/ 254 w 254"/>
              <a:gd name="T30" fmla="*/ 157 h 1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157">
                <a:moveTo>
                  <a:pt x="0" y="93"/>
                </a:moveTo>
                <a:lnTo>
                  <a:pt x="39" y="25"/>
                </a:lnTo>
                <a:lnTo>
                  <a:pt x="89" y="44"/>
                </a:lnTo>
                <a:lnTo>
                  <a:pt x="178" y="0"/>
                </a:lnTo>
                <a:lnTo>
                  <a:pt x="230" y="9"/>
                </a:lnTo>
                <a:lnTo>
                  <a:pt x="254" y="34"/>
                </a:lnTo>
                <a:lnTo>
                  <a:pt x="154" y="139"/>
                </a:lnTo>
                <a:lnTo>
                  <a:pt x="73" y="157"/>
                </a:lnTo>
                <a:lnTo>
                  <a:pt x="0" y="93"/>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31" name="Freeform 348"/>
          <p:cNvSpPr>
            <a:spLocks/>
          </p:cNvSpPr>
          <p:nvPr/>
        </p:nvSpPr>
        <p:spPr bwMode="auto">
          <a:xfrm>
            <a:off x="2649538" y="2543175"/>
            <a:ext cx="530225" cy="422275"/>
          </a:xfrm>
          <a:custGeom>
            <a:avLst/>
            <a:gdLst>
              <a:gd name="T0" fmla="*/ 0 w 1118"/>
              <a:gd name="T1" fmla="*/ 191884 h 1294"/>
              <a:gd name="T2" fmla="*/ 14702 w 1118"/>
              <a:gd name="T3" fmla="*/ 182747 h 1294"/>
              <a:gd name="T4" fmla="*/ 55014 w 1118"/>
              <a:gd name="T5" fmla="*/ 182747 h 1294"/>
              <a:gd name="T6" fmla="*/ 26084 w 1118"/>
              <a:gd name="T7" fmla="*/ 138365 h 1294"/>
              <a:gd name="T8" fmla="*/ 44106 w 1118"/>
              <a:gd name="T9" fmla="*/ 126291 h 1294"/>
              <a:gd name="T10" fmla="*/ 66871 w 1118"/>
              <a:gd name="T11" fmla="*/ 127923 h 1294"/>
              <a:gd name="T12" fmla="*/ 121885 w 1118"/>
              <a:gd name="T13" fmla="*/ 79299 h 1294"/>
              <a:gd name="T14" fmla="*/ 118566 w 1118"/>
              <a:gd name="T15" fmla="*/ 66572 h 1294"/>
              <a:gd name="T16" fmla="*/ 131371 w 1118"/>
              <a:gd name="T17" fmla="*/ 58740 h 1294"/>
              <a:gd name="T18" fmla="*/ 108132 w 1118"/>
              <a:gd name="T19" fmla="*/ 43729 h 1294"/>
              <a:gd name="T20" fmla="*/ 107183 w 1118"/>
              <a:gd name="T21" fmla="*/ 20233 h 1294"/>
              <a:gd name="T22" fmla="*/ 159352 w 1118"/>
              <a:gd name="T23" fmla="*/ 20233 h 1294"/>
              <a:gd name="T24" fmla="*/ 173106 w 1118"/>
              <a:gd name="T25" fmla="*/ 8811 h 1294"/>
              <a:gd name="T26" fmla="*/ 202510 w 1118"/>
              <a:gd name="T27" fmla="*/ 0 h 1294"/>
              <a:gd name="T28" fmla="*/ 221480 w 1118"/>
              <a:gd name="T29" fmla="*/ 8158 h 1294"/>
              <a:gd name="T30" fmla="*/ 196344 w 1118"/>
              <a:gd name="T31" fmla="*/ 31981 h 1294"/>
              <a:gd name="T32" fmla="*/ 207727 w 1118"/>
              <a:gd name="T33" fmla="*/ 52540 h 1294"/>
              <a:gd name="T34" fmla="*/ 189231 w 1118"/>
              <a:gd name="T35" fmla="*/ 55477 h 1294"/>
              <a:gd name="T36" fmla="*/ 197293 w 1118"/>
              <a:gd name="T37" fmla="*/ 80604 h 1294"/>
              <a:gd name="T38" fmla="*/ 236183 w 1118"/>
              <a:gd name="T39" fmla="*/ 90721 h 1294"/>
              <a:gd name="T40" fmla="*/ 217686 w 1118"/>
              <a:gd name="T41" fmla="*/ 114217 h 1294"/>
              <a:gd name="T42" fmla="*/ 266061 w 1118"/>
              <a:gd name="T43" fmla="*/ 136734 h 1294"/>
              <a:gd name="T44" fmla="*/ 360913 w 1118"/>
              <a:gd name="T45" fmla="*/ 150766 h 1294"/>
              <a:gd name="T46" fmla="*/ 362336 w 1118"/>
              <a:gd name="T47" fmla="*/ 128902 h 1294"/>
              <a:gd name="T48" fmla="*/ 374193 w 1118"/>
              <a:gd name="T49" fmla="*/ 126291 h 1294"/>
              <a:gd name="T50" fmla="*/ 376564 w 1118"/>
              <a:gd name="T51" fmla="*/ 137060 h 1294"/>
              <a:gd name="T52" fmla="*/ 384152 w 1118"/>
              <a:gd name="T53" fmla="*/ 146524 h 1294"/>
              <a:gd name="T54" fmla="*/ 433950 w 1118"/>
              <a:gd name="T55" fmla="*/ 142608 h 1294"/>
              <a:gd name="T56" fmla="*/ 429681 w 1118"/>
              <a:gd name="T57" fmla="*/ 129228 h 1294"/>
              <a:gd name="T58" fmla="*/ 506038 w 1118"/>
              <a:gd name="T59" fmla="*/ 102795 h 1294"/>
              <a:gd name="T60" fmla="*/ 511729 w 1118"/>
              <a:gd name="T61" fmla="*/ 118785 h 1294"/>
              <a:gd name="T62" fmla="*/ 530225 w 1118"/>
              <a:gd name="T63" fmla="*/ 124659 h 1294"/>
              <a:gd name="T64" fmla="*/ 523111 w 1118"/>
              <a:gd name="T65" fmla="*/ 140323 h 1294"/>
              <a:gd name="T66" fmla="*/ 491336 w 1118"/>
              <a:gd name="T67" fmla="*/ 149461 h 1294"/>
              <a:gd name="T68" fmla="*/ 443909 w 1118"/>
              <a:gd name="T69" fmla="*/ 218969 h 1294"/>
              <a:gd name="T70" fmla="*/ 435847 w 1118"/>
              <a:gd name="T71" fmla="*/ 191558 h 1294"/>
              <a:gd name="T72" fmla="*/ 427310 w 1118"/>
              <a:gd name="T73" fmla="*/ 202653 h 1294"/>
              <a:gd name="T74" fmla="*/ 415454 w 1118"/>
              <a:gd name="T75" fmla="*/ 188294 h 1294"/>
              <a:gd name="T76" fmla="*/ 436795 w 1118"/>
              <a:gd name="T77" fmla="*/ 170999 h 1294"/>
              <a:gd name="T78" fmla="*/ 396483 w 1118"/>
              <a:gd name="T79" fmla="*/ 168388 h 1294"/>
              <a:gd name="T80" fmla="*/ 368976 w 1118"/>
              <a:gd name="T81" fmla="*/ 149134 h 1294"/>
              <a:gd name="T82" fmla="*/ 361862 w 1118"/>
              <a:gd name="T83" fmla="*/ 159577 h 1294"/>
              <a:gd name="T84" fmla="*/ 370399 w 1118"/>
              <a:gd name="T85" fmla="*/ 168388 h 1294"/>
              <a:gd name="T86" fmla="*/ 359016 w 1118"/>
              <a:gd name="T87" fmla="*/ 174588 h 1294"/>
              <a:gd name="T88" fmla="*/ 369924 w 1118"/>
              <a:gd name="T89" fmla="*/ 183399 h 1294"/>
              <a:gd name="T90" fmla="*/ 376564 w 1118"/>
              <a:gd name="T91" fmla="*/ 223212 h 1294"/>
              <a:gd name="T92" fmla="*/ 361862 w 1118"/>
              <a:gd name="T93" fmla="*/ 217011 h 1294"/>
              <a:gd name="T94" fmla="*/ 331035 w 1118"/>
              <a:gd name="T95" fmla="*/ 248992 h 1294"/>
              <a:gd name="T96" fmla="*/ 221006 w 1118"/>
              <a:gd name="T97" fmla="*/ 311974 h 1294"/>
              <a:gd name="T98" fmla="*/ 212944 w 1118"/>
              <a:gd name="T99" fmla="*/ 391273 h 1294"/>
              <a:gd name="T100" fmla="*/ 168363 w 1118"/>
              <a:gd name="T101" fmla="*/ 422275 h 1294"/>
              <a:gd name="T102" fmla="*/ 126628 w 1118"/>
              <a:gd name="T103" fmla="*/ 361903 h 1294"/>
              <a:gd name="T104" fmla="*/ 110503 w 1118"/>
              <a:gd name="T105" fmla="*/ 313606 h 1294"/>
              <a:gd name="T106" fmla="*/ 94852 w 1118"/>
              <a:gd name="T107" fmla="*/ 302184 h 1294"/>
              <a:gd name="T108" fmla="*/ 84893 w 1118"/>
              <a:gd name="T109" fmla="*/ 214401 h 1294"/>
              <a:gd name="T110" fmla="*/ 73985 w 1118"/>
              <a:gd name="T111" fmla="*/ 211790 h 1294"/>
              <a:gd name="T112" fmla="*/ 68294 w 1118"/>
              <a:gd name="T113" fmla="*/ 230391 h 1294"/>
              <a:gd name="T114" fmla="*/ 42684 w 1118"/>
              <a:gd name="T115" fmla="*/ 235939 h 1294"/>
              <a:gd name="T116" fmla="*/ 16125 w 1118"/>
              <a:gd name="T117" fmla="*/ 212116 h 1294"/>
              <a:gd name="T118" fmla="*/ 42209 w 1118"/>
              <a:gd name="T119" fmla="*/ 200695 h 1294"/>
              <a:gd name="T120" fmla="*/ 16125 w 1118"/>
              <a:gd name="T121" fmla="*/ 205590 h 1294"/>
              <a:gd name="T122" fmla="*/ 0 w 1118"/>
              <a:gd name="T123" fmla="*/ 191884 h 12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18"/>
              <a:gd name="T187" fmla="*/ 0 h 1294"/>
              <a:gd name="T188" fmla="*/ 1118 w 1118"/>
              <a:gd name="T189" fmla="*/ 1294 h 12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18" h="1294">
                <a:moveTo>
                  <a:pt x="0" y="588"/>
                </a:moveTo>
                <a:lnTo>
                  <a:pt x="31" y="560"/>
                </a:lnTo>
                <a:lnTo>
                  <a:pt x="116" y="560"/>
                </a:lnTo>
                <a:lnTo>
                  <a:pt x="55" y="424"/>
                </a:lnTo>
                <a:lnTo>
                  <a:pt x="93" y="387"/>
                </a:lnTo>
                <a:lnTo>
                  <a:pt x="141" y="392"/>
                </a:lnTo>
                <a:lnTo>
                  <a:pt x="257" y="243"/>
                </a:lnTo>
                <a:lnTo>
                  <a:pt x="250" y="204"/>
                </a:lnTo>
                <a:lnTo>
                  <a:pt x="277" y="180"/>
                </a:lnTo>
                <a:lnTo>
                  <a:pt x="228" y="134"/>
                </a:lnTo>
                <a:lnTo>
                  <a:pt x="226" y="62"/>
                </a:lnTo>
                <a:lnTo>
                  <a:pt x="336" y="62"/>
                </a:lnTo>
                <a:lnTo>
                  <a:pt x="365" y="27"/>
                </a:lnTo>
                <a:lnTo>
                  <a:pt x="427" y="0"/>
                </a:lnTo>
                <a:lnTo>
                  <a:pt x="467" y="25"/>
                </a:lnTo>
                <a:lnTo>
                  <a:pt x="414" y="98"/>
                </a:lnTo>
                <a:lnTo>
                  <a:pt x="438" y="161"/>
                </a:lnTo>
                <a:lnTo>
                  <a:pt x="399" y="170"/>
                </a:lnTo>
                <a:lnTo>
                  <a:pt x="416" y="247"/>
                </a:lnTo>
                <a:lnTo>
                  <a:pt x="498" y="278"/>
                </a:lnTo>
                <a:lnTo>
                  <a:pt x="459" y="350"/>
                </a:lnTo>
                <a:lnTo>
                  <a:pt x="561" y="419"/>
                </a:lnTo>
                <a:lnTo>
                  <a:pt x="761" y="462"/>
                </a:lnTo>
                <a:lnTo>
                  <a:pt x="764" y="395"/>
                </a:lnTo>
                <a:lnTo>
                  <a:pt x="789" y="387"/>
                </a:lnTo>
                <a:lnTo>
                  <a:pt x="794" y="420"/>
                </a:lnTo>
                <a:lnTo>
                  <a:pt x="810" y="449"/>
                </a:lnTo>
                <a:lnTo>
                  <a:pt x="915" y="437"/>
                </a:lnTo>
                <a:lnTo>
                  <a:pt x="906" y="396"/>
                </a:lnTo>
                <a:lnTo>
                  <a:pt x="1067" y="315"/>
                </a:lnTo>
                <a:lnTo>
                  <a:pt x="1079" y="364"/>
                </a:lnTo>
                <a:lnTo>
                  <a:pt x="1118" y="382"/>
                </a:lnTo>
                <a:lnTo>
                  <a:pt x="1103" y="430"/>
                </a:lnTo>
                <a:lnTo>
                  <a:pt x="1036" y="458"/>
                </a:lnTo>
                <a:lnTo>
                  <a:pt x="936" y="671"/>
                </a:lnTo>
                <a:lnTo>
                  <a:pt x="919" y="587"/>
                </a:lnTo>
                <a:lnTo>
                  <a:pt x="901" y="621"/>
                </a:lnTo>
                <a:lnTo>
                  <a:pt x="876" y="577"/>
                </a:lnTo>
                <a:lnTo>
                  <a:pt x="921" y="524"/>
                </a:lnTo>
                <a:lnTo>
                  <a:pt x="836" y="516"/>
                </a:lnTo>
                <a:lnTo>
                  <a:pt x="778" y="457"/>
                </a:lnTo>
                <a:lnTo>
                  <a:pt x="763" y="489"/>
                </a:lnTo>
                <a:lnTo>
                  <a:pt x="781" y="516"/>
                </a:lnTo>
                <a:lnTo>
                  <a:pt x="757" y="535"/>
                </a:lnTo>
                <a:lnTo>
                  <a:pt x="780" y="562"/>
                </a:lnTo>
                <a:lnTo>
                  <a:pt x="794" y="684"/>
                </a:lnTo>
                <a:lnTo>
                  <a:pt x="763" y="665"/>
                </a:lnTo>
                <a:lnTo>
                  <a:pt x="698" y="763"/>
                </a:lnTo>
                <a:lnTo>
                  <a:pt x="466" y="956"/>
                </a:lnTo>
                <a:lnTo>
                  <a:pt x="449" y="1199"/>
                </a:lnTo>
                <a:lnTo>
                  <a:pt x="355" y="1294"/>
                </a:lnTo>
                <a:lnTo>
                  <a:pt x="267" y="1109"/>
                </a:lnTo>
                <a:lnTo>
                  <a:pt x="233" y="961"/>
                </a:lnTo>
                <a:lnTo>
                  <a:pt x="200" y="926"/>
                </a:lnTo>
                <a:lnTo>
                  <a:pt x="179" y="657"/>
                </a:lnTo>
                <a:lnTo>
                  <a:pt x="156" y="649"/>
                </a:lnTo>
                <a:lnTo>
                  <a:pt x="144" y="706"/>
                </a:lnTo>
                <a:lnTo>
                  <a:pt x="90" y="723"/>
                </a:lnTo>
                <a:lnTo>
                  <a:pt x="34" y="650"/>
                </a:lnTo>
                <a:lnTo>
                  <a:pt x="89" y="615"/>
                </a:lnTo>
                <a:lnTo>
                  <a:pt x="34" y="630"/>
                </a:lnTo>
                <a:lnTo>
                  <a:pt x="0" y="58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32" name="Freeform 349"/>
          <p:cNvSpPr>
            <a:spLocks/>
          </p:cNvSpPr>
          <p:nvPr/>
        </p:nvSpPr>
        <p:spPr bwMode="auto">
          <a:xfrm>
            <a:off x="3141663" y="3001963"/>
            <a:ext cx="196850" cy="163512"/>
          </a:xfrm>
          <a:custGeom>
            <a:avLst/>
            <a:gdLst>
              <a:gd name="T0" fmla="*/ 0 w 416"/>
              <a:gd name="T1" fmla="*/ 0 h 502"/>
              <a:gd name="T2" fmla="*/ 44007 w 416"/>
              <a:gd name="T3" fmla="*/ 6189 h 502"/>
              <a:gd name="T4" fmla="*/ 100318 w 416"/>
              <a:gd name="T5" fmla="*/ 49510 h 502"/>
              <a:gd name="T6" fmla="*/ 144325 w 416"/>
              <a:gd name="T7" fmla="*/ 64493 h 502"/>
              <a:gd name="T8" fmla="*/ 138174 w 416"/>
              <a:gd name="T9" fmla="*/ 76219 h 502"/>
              <a:gd name="T10" fmla="*/ 154262 w 416"/>
              <a:gd name="T11" fmla="*/ 75567 h 502"/>
              <a:gd name="T12" fmla="*/ 152369 w 416"/>
              <a:gd name="T13" fmla="*/ 91853 h 502"/>
              <a:gd name="T14" fmla="*/ 196850 w 416"/>
              <a:gd name="T15" fmla="*/ 122145 h 502"/>
              <a:gd name="T16" fmla="*/ 191645 w 416"/>
              <a:gd name="T17" fmla="*/ 162861 h 502"/>
              <a:gd name="T18" fmla="*/ 173663 w 416"/>
              <a:gd name="T19" fmla="*/ 163512 h 502"/>
              <a:gd name="T20" fmla="*/ 133442 w 416"/>
              <a:gd name="T21" fmla="*/ 139409 h 502"/>
              <a:gd name="T22" fmla="*/ 68140 w 416"/>
              <a:gd name="T23" fmla="*/ 57327 h 502"/>
              <a:gd name="T24" fmla="*/ 0 w 416"/>
              <a:gd name="T25" fmla="*/ 0 h 5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6"/>
              <a:gd name="T40" fmla="*/ 0 h 502"/>
              <a:gd name="T41" fmla="*/ 416 w 416"/>
              <a:gd name="T42" fmla="*/ 502 h 5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6" h="502">
                <a:moveTo>
                  <a:pt x="0" y="0"/>
                </a:moveTo>
                <a:lnTo>
                  <a:pt x="93" y="19"/>
                </a:lnTo>
                <a:lnTo>
                  <a:pt x="212" y="152"/>
                </a:lnTo>
                <a:lnTo>
                  <a:pt x="305" y="198"/>
                </a:lnTo>
                <a:lnTo>
                  <a:pt x="292" y="234"/>
                </a:lnTo>
                <a:lnTo>
                  <a:pt x="326" y="232"/>
                </a:lnTo>
                <a:lnTo>
                  <a:pt x="322" y="282"/>
                </a:lnTo>
                <a:lnTo>
                  <a:pt x="416" y="375"/>
                </a:lnTo>
                <a:lnTo>
                  <a:pt x="405" y="500"/>
                </a:lnTo>
                <a:lnTo>
                  <a:pt x="367" y="502"/>
                </a:lnTo>
                <a:lnTo>
                  <a:pt x="282" y="428"/>
                </a:lnTo>
                <a:lnTo>
                  <a:pt x="144" y="176"/>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33" name="Freeform 350"/>
          <p:cNvSpPr>
            <a:spLocks/>
          </p:cNvSpPr>
          <p:nvPr/>
        </p:nvSpPr>
        <p:spPr bwMode="auto">
          <a:xfrm>
            <a:off x="3325813" y="3168650"/>
            <a:ext cx="161925" cy="41275"/>
          </a:xfrm>
          <a:custGeom>
            <a:avLst/>
            <a:gdLst>
              <a:gd name="T0" fmla="*/ 0 w 346"/>
              <a:gd name="T1" fmla="*/ 11465 h 126"/>
              <a:gd name="T2" fmla="*/ 10764 w 346"/>
              <a:gd name="T3" fmla="*/ 0 h 126"/>
              <a:gd name="T4" fmla="*/ 124486 w 346"/>
              <a:gd name="T5" fmla="*/ 12776 h 126"/>
              <a:gd name="T6" fmla="*/ 136185 w 346"/>
              <a:gd name="T7" fmla="*/ 22931 h 126"/>
              <a:gd name="T8" fmla="*/ 159585 w 346"/>
              <a:gd name="T9" fmla="*/ 27189 h 126"/>
              <a:gd name="T10" fmla="*/ 161925 w 346"/>
              <a:gd name="T11" fmla="*/ 41275 h 126"/>
              <a:gd name="T12" fmla="*/ 29483 w 346"/>
              <a:gd name="T13" fmla="*/ 21620 h 126"/>
              <a:gd name="T14" fmla="*/ 0 w 346"/>
              <a:gd name="T15" fmla="*/ 11465 h 126"/>
              <a:gd name="T16" fmla="*/ 0 60000 65536"/>
              <a:gd name="T17" fmla="*/ 0 60000 65536"/>
              <a:gd name="T18" fmla="*/ 0 60000 65536"/>
              <a:gd name="T19" fmla="*/ 0 60000 65536"/>
              <a:gd name="T20" fmla="*/ 0 60000 65536"/>
              <a:gd name="T21" fmla="*/ 0 60000 65536"/>
              <a:gd name="T22" fmla="*/ 0 60000 65536"/>
              <a:gd name="T23" fmla="*/ 0 60000 65536"/>
              <a:gd name="T24" fmla="*/ 0 w 346"/>
              <a:gd name="T25" fmla="*/ 0 h 126"/>
              <a:gd name="T26" fmla="*/ 346 w 346"/>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6" h="126">
                <a:moveTo>
                  <a:pt x="0" y="35"/>
                </a:moveTo>
                <a:lnTo>
                  <a:pt x="23" y="0"/>
                </a:lnTo>
                <a:lnTo>
                  <a:pt x="266" y="39"/>
                </a:lnTo>
                <a:lnTo>
                  <a:pt x="291" y="70"/>
                </a:lnTo>
                <a:lnTo>
                  <a:pt x="341" y="83"/>
                </a:lnTo>
                <a:lnTo>
                  <a:pt x="346" y="126"/>
                </a:lnTo>
                <a:lnTo>
                  <a:pt x="63" y="66"/>
                </a:lnTo>
                <a:lnTo>
                  <a:pt x="0" y="3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34" name="Freeform 351"/>
          <p:cNvSpPr>
            <a:spLocks/>
          </p:cNvSpPr>
          <p:nvPr/>
        </p:nvSpPr>
        <p:spPr bwMode="auto">
          <a:xfrm>
            <a:off x="3390900" y="3021013"/>
            <a:ext cx="179388" cy="120650"/>
          </a:xfrm>
          <a:custGeom>
            <a:avLst/>
            <a:gdLst>
              <a:gd name="T0" fmla="*/ 0 w 375"/>
              <a:gd name="T1" fmla="*/ 54487 h 372"/>
              <a:gd name="T2" fmla="*/ 11959 w 375"/>
              <a:gd name="T3" fmla="*/ 38919 h 372"/>
              <a:gd name="T4" fmla="*/ 27745 w 375"/>
              <a:gd name="T5" fmla="*/ 48325 h 372"/>
              <a:gd name="T6" fmla="*/ 80366 w 375"/>
              <a:gd name="T7" fmla="*/ 44757 h 372"/>
              <a:gd name="T8" fmla="*/ 99022 w 375"/>
              <a:gd name="T9" fmla="*/ 39892 h 372"/>
              <a:gd name="T10" fmla="*/ 123897 w 375"/>
              <a:gd name="T11" fmla="*/ 0 h 372"/>
              <a:gd name="T12" fmla="*/ 154991 w 375"/>
              <a:gd name="T13" fmla="*/ 1622 h 372"/>
              <a:gd name="T14" fmla="*/ 147816 w 375"/>
              <a:gd name="T15" fmla="*/ 11676 h 372"/>
              <a:gd name="T16" fmla="*/ 179388 w 375"/>
              <a:gd name="T17" fmla="*/ 48325 h 372"/>
              <a:gd name="T18" fmla="*/ 162645 w 375"/>
              <a:gd name="T19" fmla="*/ 45730 h 372"/>
              <a:gd name="T20" fmla="*/ 131551 w 375"/>
              <a:gd name="T21" fmla="*/ 87569 h 372"/>
              <a:gd name="T22" fmla="*/ 127246 w 375"/>
              <a:gd name="T23" fmla="*/ 113190 h 372"/>
              <a:gd name="T24" fmla="*/ 106676 w 375"/>
              <a:gd name="T25" fmla="*/ 120650 h 372"/>
              <a:gd name="T26" fmla="*/ 72712 w 375"/>
              <a:gd name="T27" fmla="*/ 105731 h 372"/>
              <a:gd name="T28" fmla="*/ 51185 w 375"/>
              <a:gd name="T29" fmla="*/ 112217 h 372"/>
              <a:gd name="T30" fmla="*/ 49272 w 375"/>
              <a:gd name="T31" fmla="*/ 100542 h 372"/>
              <a:gd name="T32" fmla="*/ 20570 w 375"/>
              <a:gd name="T33" fmla="*/ 103136 h 372"/>
              <a:gd name="T34" fmla="*/ 0 w 375"/>
              <a:gd name="T35" fmla="*/ 54487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5"/>
              <a:gd name="T55" fmla="*/ 0 h 372"/>
              <a:gd name="T56" fmla="*/ 375 w 375"/>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5" h="372">
                <a:moveTo>
                  <a:pt x="0" y="168"/>
                </a:moveTo>
                <a:lnTo>
                  <a:pt x="25" y="120"/>
                </a:lnTo>
                <a:lnTo>
                  <a:pt x="58" y="149"/>
                </a:lnTo>
                <a:lnTo>
                  <a:pt x="168" y="138"/>
                </a:lnTo>
                <a:lnTo>
                  <a:pt x="207" y="123"/>
                </a:lnTo>
                <a:lnTo>
                  <a:pt x="259" y="0"/>
                </a:lnTo>
                <a:lnTo>
                  <a:pt x="324" y="5"/>
                </a:lnTo>
                <a:lnTo>
                  <a:pt x="309" y="36"/>
                </a:lnTo>
                <a:lnTo>
                  <a:pt x="375" y="149"/>
                </a:lnTo>
                <a:lnTo>
                  <a:pt x="340" y="141"/>
                </a:lnTo>
                <a:lnTo>
                  <a:pt x="275" y="270"/>
                </a:lnTo>
                <a:lnTo>
                  <a:pt x="266" y="349"/>
                </a:lnTo>
                <a:lnTo>
                  <a:pt x="223" y="372"/>
                </a:lnTo>
                <a:lnTo>
                  <a:pt x="152" y="326"/>
                </a:lnTo>
                <a:lnTo>
                  <a:pt x="107" y="346"/>
                </a:lnTo>
                <a:lnTo>
                  <a:pt x="103" y="310"/>
                </a:lnTo>
                <a:lnTo>
                  <a:pt x="43" y="318"/>
                </a:lnTo>
                <a:lnTo>
                  <a:pt x="0" y="16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35" name="Freeform 352"/>
          <p:cNvSpPr>
            <a:spLocks/>
          </p:cNvSpPr>
          <p:nvPr/>
        </p:nvSpPr>
        <p:spPr bwMode="auto">
          <a:xfrm>
            <a:off x="3532188" y="3203575"/>
            <a:ext cx="42862" cy="9525"/>
          </a:xfrm>
          <a:custGeom>
            <a:avLst/>
            <a:gdLst>
              <a:gd name="T0" fmla="*/ 0 w 89"/>
              <a:gd name="T1" fmla="*/ 1701 h 28"/>
              <a:gd name="T2" fmla="*/ 5298 w 89"/>
              <a:gd name="T3" fmla="*/ 9525 h 28"/>
              <a:gd name="T4" fmla="*/ 42862 w 89"/>
              <a:gd name="T5" fmla="*/ 3062 h 28"/>
              <a:gd name="T6" fmla="*/ 13003 w 89"/>
              <a:gd name="T7" fmla="*/ 0 h 28"/>
              <a:gd name="T8" fmla="*/ 0 w 89"/>
              <a:gd name="T9" fmla="*/ 1701 h 28"/>
              <a:gd name="T10" fmla="*/ 0 60000 65536"/>
              <a:gd name="T11" fmla="*/ 0 60000 65536"/>
              <a:gd name="T12" fmla="*/ 0 60000 65536"/>
              <a:gd name="T13" fmla="*/ 0 60000 65536"/>
              <a:gd name="T14" fmla="*/ 0 60000 65536"/>
              <a:gd name="T15" fmla="*/ 0 w 89"/>
              <a:gd name="T16" fmla="*/ 0 h 28"/>
              <a:gd name="T17" fmla="*/ 89 w 89"/>
              <a:gd name="T18" fmla="*/ 28 h 28"/>
            </a:gdLst>
            <a:ahLst/>
            <a:cxnLst>
              <a:cxn ang="T10">
                <a:pos x="T0" y="T1"/>
              </a:cxn>
              <a:cxn ang="T11">
                <a:pos x="T2" y="T3"/>
              </a:cxn>
              <a:cxn ang="T12">
                <a:pos x="T4" y="T5"/>
              </a:cxn>
              <a:cxn ang="T13">
                <a:pos x="T6" y="T7"/>
              </a:cxn>
              <a:cxn ang="T14">
                <a:pos x="T8" y="T9"/>
              </a:cxn>
            </a:cxnLst>
            <a:rect l="T15" t="T16" r="T17" b="T18"/>
            <a:pathLst>
              <a:path w="89" h="28">
                <a:moveTo>
                  <a:pt x="0" y="5"/>
                </a:moveTo>
                <a:lnTo>
                  <a:pt x="11" y="28"/>
                </a:lnTo>
                <a:lnTo>
                  <a:pt x="89" y="9"/>
                </a:lnTo>
                <a:lnTo>
                  <a:pt x="27" y="0"/>
                </a:lnTo>
                <a:lnTo>
                  <a:pt x="0" y="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36" name="Freeform 353"/>
          <p:cNvSpPr>
            <a:spLocks/>
          </p:cNvSpPr>
          <p:nvPr/>
        </p:nvSpPr>
        <p:spPr bwMode="auto">
          <a:xfrm>
            <a:off x="3570288" y="3055938"/>
            <a:ext cx="111125" cy="109537"/>
          </a:xfrm>
          <a:custGeom>
            <a:avLst/>
            <a:gdLst>
              <a:gd name="T0" fmla="*/ 0 w 236"/>
              <a:gd name="T1" fmla="*/ 65521 h 326"/>
              <a:gd name="T2" fmla="*/ 15068 w 236"/>
              <a:gd name="T3" fmla="*/ 85009 h 326"/>
              <a:gd name="T4" fmla="*/ 8947 w 236"/>
              <a:gd name="T5" fmla="*/ 105169 h 326"/>
              <a:gd name="T6" fmla="*/ 27310 w 236"/>
              <a:gd name="T7" fmla="*/ 109537 h 326"/>
              <a:gd name="T8" fmla="*/ 26369 w 236"/>
              <a:gd name="T9" fmla="*/ 69217 h 326"/>
              <a:gd name="T10" fmla="*/ 37669 w 236"/>
              <a:gd name="T11" fmla="*/ 65521 h 326"/>
              <a:gd name="T12" fmla="*/ 39082 w 236"/>
              <a:gd name="T13" fmla="*/ 79969 h 326"/>
              <a:gd name="T14" fmla="*/ 49441 w 236"/>
              <a:gd name="T15" fmla="*/ 98113 h 326"/>
              <a:gd name="T16" fmla="*/ 68747 w 236"/>
              <a:gd name="T17" fmla="*/ 90049 h 326"/>
              <a:gd name="T18" fmla="*/ 44733 w 236"/>
              <a:gd name="T19" fmla="*/ 53088 h 326"/>
              <a:gd name="T20" fmla="*/ 81931 w 236"/>
              <a:gd name="T21" fmla="*/ 35952 h 326"/>
              <a:gd name="T22" fmla="*/ 32019 w 236"/>
              <a:gd name="T23" fmla="*/ 46704 h 326"/>
              <a:gd name="T24" fmla="*/ 24956 w 236"/>
              <a:gd name="T25" fmla="*/ 22176 h 326"/>
              <a:gd name="T26" fmla="*/ 98412 w 236"/>
              <a:gd name="T27" fmla="*/ 20160 h 326"/>
              <a:gd name="T28" fmla="*/ 111125 w 236"/>
              <a:gd name="T29" fmla="*/ 0 h 326"/>
              <a:gd name="T30" fmla="*/ 89465 w 236"/>
              <a:gd name="T31" fmla="*/ 12432 h 326"/>
              <a:gd name="T32" fmla="*/ 37669 w 236"/>
              <a:gd name="T33" fmla="*/ 6384 h 326"/>
              <a:gd name="T34" fmla="*/ 20247 w 236"/>
              <a:gd name="T35" fmla="*/ 15120 h 326"/>
              <a:gd name="T36" fmla="*/ 0 w 236"/>
              <a:gd name="T37" fmla="*/ 65521 h 3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6"/>
              <a:gd name="T58" fmla="*/ 0 h 326"/>
              <a:gd name="T59" fmla="*/ 236 w 236"/>
              <a:gd name="T60" fmla="*/ 326 h 3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6" h="326">
                <a:moveTo>
                  <a:pt x="0" y="195"/>
                </a:moveTo>
                <a:lnTo>
                  <a:pt x="32" y="253"/>
                </a:lnTo>
                <a:lnTo>
                  <a:pt x="19" y="313"/>
                </a:lnTo>
                <a:lnTo>
                  <a:pt x="58" y="326"/>
                </a:lnTo>
                <a:lnTo>
                  <a:pt x="56" y="206"/>
                </a:lnTo>
                <a:lnTo>
                  <a:pt x="80" y="195"/>
                </a:lnTo>
                <a:lnTo>
                  <a:pt x="83" y="238"/>
                </a:lnTo>
                <a:lnTo>
                  <a:pt x="105" y="292"/>
                </a:lnTo>
                <a:lnTo>
                  <a:pt x="146" y="268"/>
                </a:lnTo>
                <a:lnTo>
                  <a:pt x="95" y="158"/>
                </a:lnTo>
                <a:lnTo>
                  <a:pt x="174" y="107"/>
                </a:lnTo>
                <a:lnTo>
                  <a:pt x="68" y="139"/>
                </a:lnTo>
                <a:lnTo>
                  <a:pt x="53" y="66"/>
                </a:lnTo>
                <a:lnTo>
                  <a:pt x="209" y="60"/>
                </a:lnTo>
                <a:lnTo>
                  <a:pt x="236" y="0"/>
                </a:lnTo>
                <a:lnTo>
                  <a:pt x="190" y="37"/>
                </a:lnTo>
                <a:lnTo>
                  <a:pt x="80" y="19"/>
                </a:lnTo>
                <a:lnTo>
                  <a:pt x="43" y="45"/>
                </a:lnTo>
                <a:lnTo>
                  <a:pt x="0" y="19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37" name="Freeform 354"/>
          <p:cNvSpPr>
            <a:spLocks/>
          </p:cNvSpPr>
          <p:nvPr/>
        </p:nvSpPr>
        <p:spPr bwMode="auto">
          <a:xfrm>
            <a:off x="3656013" y="3203575"/>
            <a:ext cx="63500" cy="26988"/>
          </a:xfrm>
          <a:custGeom>
            <a:avLst/>
            <a:gdLst>
              <a:gd name="T0" fmla="*/ 0 w 130"/>
              <a:gd name="T1" fmla="*/ 16064 h 84"/>
              <a:gd name="T2" fmla="*/ 2442 w 130"/>
              <a:gd name="T3" fmla="*/ 26988 h 84"/>
              <a:gd name="T4" fmla="*/ 63500 w 130"/>
              <a:gd name="T5" fmla="*/ 0 h 84"/>
              <a:gd name="T6" fmla="*/ 18073 w 130"/>
              <a:gd name="T7" fmla="*/ 8675 h 84"/>
              <a:gd name="T8" fmla="*/ 0 w 130"/>
              <a:gd name="T9" fmla="*/ 16064 h 84"/>
              <a:gd name="T10" fmla="*/ 0 60000 65536"/>
              <a:gd name="T11" fmla="*/ 0 60000 65536"/>
              <a:gd name="T12" fmla="*/ 0 60000 65536"/>
              <a:gd name="T13" fmla="*/ 0 60000 65536"/>
              <a:gd name="T14" fmla="*/ 0 60000 65536"/>
              <a:gd name="T15" fmla="*/ 0 w 130"/>
              <a:gd name="T16" fmla="*/ 0 h 84"/>
              <a:gd name="T17" fmla="*/ 130 w 130"/>
              <a:gd name="T18" fmla="*/ 84 h 84"/>
            </a:gdLst>
            <a:ahLst/>
            <a:cxnLst>
              <a:cxn ang="T10">
                <a:pos x="T0" y="T1"/>
              </a:cxn>
              <a:cxn ang="T11">
                <a:pos x="T2" y="T3"/>
              </a:cxn>
              <a:cxn ang="T12">
                <a:pos x="T4" y="T5"/>
              </a:cxn>
              <a:cxn ang="T13">
                <a:pos x="T6" y="T7"/>
              </a:cxn>
              <a:cxn ang="T14">
                <a:pos x="T8" y="T9"/>
              </a:cxn>
            </a:cxnLst>
            <a:rect l="T15" t="T16" r="T17" b="T18"/>
            <a:pathLst>
              <a:path w="130" h="84">
                <a:moveTo>
                  <a:pt x="0" y="50"/>
                </a:moveTo>
                <a:lnTo>
                  <a:pt x="5" y="84"/>
                </a:lnTo>
                <a:lnTo>
                  <a:pt x="130" y="0"/>
                </a:lnTo>
                <a:lnTo>
                  <a:pt x="37" y="27"/>
                </a:lnTo>
                <a:lnTo>
                  <a:pt x="0" y="5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38" name="Freeform 355"/>
          <p:cNvSpPr>
            <a:spLocks/>
          </p:cNvSpPr>
          <p:nvPr/>
        </p:nvSpPr>
        <p:spPr bwMode="auto">
          <a:xfrm>
            <a:off x="3722688" y="3051175"/>
            <a:ext cx="20637" cy="42863"/>
          </a:xfrm>
          <a:custGeom>
            <a:avLst/>
            <a:gdLst>
              <a:gd name="T0" fmla="*/ 0 w 47"/>
              <a:gd name="T1" fmla="*/ 14724 h 131"/>
              <a:gd name="T2" fmla="*/ 5269 w 47"/>
              <a:gd name="T3" fmla="*/ 34356 h 131"/>
              <a:gd name="T4" fmla="*/ 16246 w 47"/>
              <a:gd name="T5" fmla="*/ 42863 h 131"/>
              <a:gd name="T6" fmla="*/ 8343 w 47"/>
              <a:gd name="T7" fmla="*/ 24867 h 131"/>
              <a:gd name="T8" fmla="*/ 20637 w 47"/>
              <a:gd name="T9" fmla="*/ 22577 h 131"/>
              <a:gd name="T10" fmla="*/ 19759 w 47"/>
              <a:gd name="T11" fmla="*/ 8834 h 131"/>
              <a:gd name="T12" fmla="*/ 5269 w 47"/>
              <a:gd name="T13" fmla="*/ 17342 h 131"/>
              <a:gd name="T14" fmla="*/ 10538 w 47"/>
              <a:gd name="T15" fmla="*/ 0 h 131"/>
              <a:gd name="T16" fmla="*/ 0 w 47"/>
              <a:gd name="T17" fmla="*/ 14724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31"/>
              <a:gd name="T29" fmla="*/ 47 w 47"/>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31">
                <a:moveTo>
                  <a:pt x="0" y="45"/>
                </a:moveTo>
                <a:lnTo>
                  <a:pt x="12" y="105"/>
                </a:lnTo>
                <a:lnTo>
                  <a:pt x="37" y="131"/>
                </a:lnTo>
                <a:lnTo>
                  <a:pt x="19" y="76"/>
                </a:lnTo>
                <a:lnTo>
                  <a:pt x="47" y="69"/>
                </a:lnTo>
                <a:lnTo>
                  <a:pt x="45" y="27"/>
                </a:lnTo>
                <a:lnTo>
                  <a:pt x="12" y="53"/>
                </a:lnTo>
                <a:lnTo>
                  <a:pt x="24" y="0"/>
                </a:lnTo>
                <a:lnTo>
                  <a:pt x="0" y="4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39" name="Freeform 356"/>
          <p:cNvSpPr>
            <a:spLocks/>
          </p:cNvSpPr>
          <p:nvPr/>
        </p:nvSpPr>
        <p:spPr bwMode="auto">
          <a:xfrm>
            <a:off x="3732213" y="3122613"/>
            <a:ext cx="49212" cy="12700"/>
          </a:xfrm>
          <a:custGeom>
            <a:avLst/>
            <a:gdLst>
              <a:gd name="T0" fmla="*/ 0 w 109"/>
              <a:gd name="T1" fmla="*/ 4536 h 42"/>
              <a:gd name="T2" fmla="*/ 27089 w 109"/>
              <a:gd name="T3" fmla="*/ 0 h 42"/>
              <a:gd name="T4" fmla="*/ 49212 w 109"/>
              <a:gd name="T5" fmla="*/ 12700 h 42"/>
              <a:gd name="T6" fmla="*/ 0 w 109"/>
              <a:gd name="T7" fmla="*/ 4536 h 42"/>
              <a:gd name="T8" fmla="*/ 0 60000 65536"/>
              <a:gd name="T9" fmla="*/ 0 60000 65536"/>
              <a:gd name="T10" fmla="*/ 0 60000 65536"/>
              <a:gd name="T11" fmla="*/ 0 60000 65536"/>
              <a:gd name="T12" fmla="*/ 0 w 109"/>
              <a:gd name="T13" fmla="*/ 0 h 42"/>
              <a:gd name="T14" fmla="*/ 109 w 109"/>
              <a:gd name="T15" fmla="*/ 42 h 42"/>
            </a:gdLst>
            <a:ahLst/>
            <a:cxnLst>
              <a:cxn ang="T8">
                <a:pos x="T0" y="T1"/>
              </a:cxn>
              <a:cxn ang="T9">
                <a:pos x="T2" y="T3"/>
              </a:cxn>
              <a:cxn ang="T10">
                <a:pos x="T4" y="T5"/>
              </a:cxn>
              <a:cxn ang="T11">
                <a:pos x="T6" y="T7"/>
              </a:cxn>
            </a:cxnLst>
            <a:rect l="T12" t="T13" r="T14" b="T15"/>
            <a:pathLst>
              <a:path w="109" h="42">
                <a:moveTo>
                  <a:pt x="0" y="15"/>
                </a:moveTo>
                <a:lnTo>
                  <a:pt x="60" y="0"/>
                </a:lnTo>
                <a:lnTo>
                  <a:pt x="109" y="42"/>
                </a:lnTo>
                <a:lnTo>
                  <a:pt x="0" y="1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40" name="Freeform 357"/>
          <p:cNvSpPr>
            <a:spLocks/>
          </p:cNvSpPr>
          <p:nvPr/>
        </p:nvSpPr>
        <p:spPr bwMode="auto">
          <a:xfrm>
            <a:off x="3783013" y="3087688"/>
            <a:ext cx="190500" cy="125412"/>
          </a:xfrm>
          <a:custGeom>
            <a:avLst/>
            <a:gdLst>
              <a:gd name="T0" fmla="*/ 0 w 400"/>
              <a:gd name="T1" fmla="*/ 15350 h 384"/>
              <a:gd name="T2" fmla="*/ 29528 w 400"/>
              <a:gd name="T3" fmla="*/ 27434 h 384"/>
              <a:gd name="T4" fmla="*/ 56198 w 400"/>
              <a:gd name="T5" fmla="*/ 24821 h 384"/>
              <a:gd name="T6" fmla="*/ 20003 w 400"/>
              <a:gd name="T7" fmla="*/ 33639 h 384"/>
              <a:gd name="T8" fmla="*/ 38576 w 400"/>
              <a:gd name="T9" fmla="*/ 53561 h 384"/>
              <a:gd name="T10" fmla="*/ 54293 w 400"/>
              <a:gd name="T11" fmla="*/ 36579 h 384"/>
              <a:gd name="T12" fmla="*/ 66675 w 400"/>
              <a:gd name="T13" fmla="*/ 53561 h 384"/>
              <a:gd name="T14" fmla="*/ 134303 w 400"/>
              <a:gd name="T15" fmla="*/ 72830 h 384"/>
              <a:gd name="T16" fmla="*/ 150019 w 400"/>
              <a:gd name="T17" fmla="*/ 102877 h 384"/>
              <a:gd name="T18" fmla="*/ 137636 w 400"/>
              <a:gd name="T19" fmla="*/ 101897 h 384"/>
              <a:gd name="T20" fmla="*/ 126683 w 400"/>
              <a:gd name="T21" fmla="*/ 116267 h 384"/>
              <a:gd name="T22" fmla="*/ 167640 w 400"/>
              <a:gd name="T23" fmla="*/ 109082 h 384"/>
              <a:gd name="T24" fmla="*/ 190500 w 400"/>
              <a:gd name="T25" fmla="*/ 125412 h 384"/>
              <a:gd name="T26" fmla="*/ 187643 w 400"/>
              <a:gd name="T27" fmla="*/ 32333 h 384"/>
              <a:gd name="T28" fmla="*/ 129064 w 400"/>
              <a:gd name="T29" fmla="*/ 15350 h 384"/>
              <a:gd name="T30" fmla="*/ 81439 w 400"/>
              <a:gd name="T31" fmla="*/ 42457 h 384"/>
              <a:gd name="T32" fmla="*/ 63341 w 400"/>
              <a:gd name="T33" fmla="*/ 29067 h 384"/>
              <a:gd name="T34" fmla="*/ 56674 w 400"/>
              <a:gd name="T35" fmla="*/ 6205 h 384"/>
              <a:gd name="T36" fmla="*/ 29528 w 400"/>
              <a:gd name="T37" fmla="*/ 0 h 384"/>
              <a:gd name="T38" fmla="*/ 0 w 400"/>
              <a:gd name="T39" fmla="*/ 15350 h 3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0"/>
              <a:gd name="T61" fmla="*/ 0 h 384"/>
              <a:gd name="T62" fmla="*/ 400 w 400"/>
              <a:gd name="T63" fmla="*/ 384 h 3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0" h="384">
                <a:moveTo>
                  <a:pt x="0" y="47"/>
                </a:moveTo>
                <a:lnTo>
                  <a:pt x="62" y="84"/>
                </a:lnTo>
                <a:lnTo>
                  <a:pt x="118" y="76"/>
                </a:lnTo>
                <a:lnTo>
                  <a:pt x="42" y="103"/>
                </a:lnTo>
                <a:lnTo>
                  <a:pt x="81" y="164"/>
                </a:lnTo>
                <a:lnTo>
                  <a:pt x="114" y="112"/>
                </a:lnTo>
                <a:lnTo>
                  <a:pt x="140" y="164"/>
                </a:lnTo>
                <a:lnTo>
                  <a:pt x="282" y="223"/>
                </a:lnTo>
                <a:lnTo>
                  <a:pt x="315" y="315"/>
                </a:lnTo>
                <a:lnTo>
                  <a:pt x="289" y="312"/>
                </a:lnTo>
                <a:lnTo>
                  <a:pt x="266" y="356"/>
                </a:lnTo>
                <a:lnTo>
                  <a:pt x="352" y="334"/>
                </a:lnTo>
                <a:lnTo>
                  <a:pt x="400" y="384"/>
                </a:lnTo>
                <a:lnTo>
                  <a:pt x="394" y="99"/>
                </a:lnTo>
                <a:lnTo>
                  <a:pt x="271" y="47"/>
                </a:lnTo>
                <a:lnTo>
                  <a:pt x="171" y="130"/>
                </a:lnTo>
                <a:lnTo>
                  <a:pt x="133" y="89"/>
                </a:lnTo>
                <a:lnTo>
                  <a:pt x="119" y="19"/>
                </a:lnTo>
                <a:lnTo>
                  <a:pt x="62" y="0"/>
                </a:lnTo>
                <a:lnTo>
                  <a:pt x="0" y="47"/>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41" name="Freeform 358"/>
          <p:cNvSpPr>
            <a:spLocks/>
          </p:cNvSpPr>
          <p:nvPr/>
        </p:nvSpPr>
        <p:spPr bwMode="auto">
          <a:xfrm>
            <a:off x="3789363" y="3184525"/>
            <a:ext cx="9525" cy="11113"/>
          </a:xfrm>
          <a:custGeom>
            <a:avLst/>
            <a:gdLst>
              <a:gd name="T0" fmla="*/ 0 w 19"/>
              <a:gd name="T1" fmla="*/ 11113 h 33"/>
              <a:gd name="T2" fmla="*/ 5514 w 19"/>
              <a:gd name="T3" fmla="*/ 0 h 33"/>
              <a:gd name="T4" fmla="*/ 9525 w 19"/>
              <a:gd name="T5" fmla="*/ 6062 h 33"/>
              <a:gd name="T6" fmla="*/ 0 w 19"/>
              <a:gd name="T7" fmla="*/ 11113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42" name="Freeform 359"/>
          <p:cNvSpPr>
            <a:spLocks/>
          </p:cNvSpPr>
          <p:nvPr/>
        </p:nvSpPr>
        <p:spPr bwMode="auto">
          <a:xfrm>
            <a:off x="2219325" y="2478088"/>
            <a:ext cx="346075" cy="236537"/>
          </a:xfrm>
          <a:custGeom>
            <a:avLst/>
            <a:gdLst>
              <a:gd name="T0" fmla="*/ 0 w 730"/>
              <a:gd name="T1" fmla="*/ 7830 h 725"/>
              <a:gd name="T2" fmla="*/ 9482 w 730"/>
              <a:gd name="T3" fmla="*/ 0 h 725"/>
              <a:gd name="T4" fmla="*/ 36030 w 730"/>
              <a:gd name="T5" fmla="*/ 17618 h 725"/>
              <a:gd name="T6" fmla="*/ 68267 w 730"/>
              <a:gd name="T7" fmla="*/ 3263 h 725"/>
              <a:gd name="T8" fmla="*/ 72534 w 730"/>
              <a:gd name="T9" fmla="*/ 17292 h 725"/>
              <a:gd name="T10" fmla="*/ 87704 w 730"/>
              <a:gd name="T11" fmla="*/ 22186 h 725"/>
              <a:gd name="T12" fmla="*/ 91497 w 730"/>
              <a:gd name="T13" fmla="*/ 37193 h 725"/>
              <a:gd name="T14" fmla="*/ 138430 w 730"/>
              <a:gd name="T15" fmla="*/ 54159 h 725"/>
              <a:gd name="T16" fmla="*/ 181571 w 730"/>
              <a:gd name="T17" fmla="*/ 48939 h 725"/>
              <a:gd name="T18" fmla="*/ 177304 w 730"/>
              <a:gd name="T19" fmla="*/ 40130 h 725"/>
              <a:gd name="T20" fmla="*/ 235615 w 730"/>
              <a:gd name="T21" fmla="*/ 25122 h 725"/>
              <a:gd name="T22" fmla="*/ 309571 w 730"/>
              <a:gd name="T23" fmla="*/ 51549 h 725"/>
              <a:gd name="T24" fmla="*/ 310519 w 730"/>
              <a:gd name="T25" fmla="*/ 66557 h 725"/>
              <a:gd name="T26" fmla="*/ 298667 w 730"/>
              <a:gd name="T27" fmla="*/ 93636 h 725"/>
              <a:gd name="T28" fmla="*/ 301512 w 730"/>
              <a:gd name="T29" fmla="*/ 132461 h 725"/>
              <a:gd name="T30" fmla="*/ 318579 w 730"/>
              <a:gd name="T31" fmla="*/ 143880 h 725"/>
              <a:gd name="T32" fmla="*/ 305305 w 730"/>
              <a:gd name="T33" fmla="*/ 162803 h 725"/>
              <a:gd name="T34" fmla="*/ 346075 w 730"/>
              <a:gd name="T35" fmla="*/ 206195 h 725"/>
              <a:gd name="T36" fmla="*/ 318105 w 730"/>
              <a:gd name="T37" fmla="*/ 236537 h 725"/>
              <a:gd name="T38" fmla="*/ 241778 w 730"/>
              <a:gd name="T39" fmla="*/ 226097 h 725"/>
              <a:gd name="T40" fmla="*/ 224712 w 730"/>
              <a:gd name="T41" fmla="*/ 206521 h 725"/>
              <a:gd name="T42" fmla="*/ 171141 w 730"/>
              <a:gd name="T43" fmla="*/ 213699 h 725"/>
              <a:gd name="T44" fmla="*/ 132267 w 730"/>
              <a:gd name="T45" fmla="*/ 194776 h 725"/>
              <a:gd name="T46" fmla="*/ 105719 w 730"/>
              <a:gd name="T47" fmla="*/ 157909 h 725"/>
              <a:gd name="T48" fmla="*/ 86756 w 730"/>
              <a:gd name="T49" fmla="*/ 152689 h 725"/>
              <a:gd name="T50" fmla="*/ 81067 w 730"/>
              <a:gd name="T51" fmla="*/ 159866 h 725"/>
              <a:gd name="T52" fmla="*/ 57363 w 730"/>
              <a:gd name="T53" fmla="*/ 122999 h 725"/>
              <a:gd name="T54" fmla="*/ 23704 w 730"/>
              <a:gd name="T55" fmla="*/ 101140 h 725"/>
              <a:gd name="T56" fmla="*/ 38874 w 730"/>
              <a:gd name="T57" fmla="*/ 66557 h 725"/>
              <a:gd name="T58" fmla="*/ 24652 w 730"/>
              <a:gd name="T59" fmla="*/ 62642 h 725"/>
              <a:gd name="T60" fmla="*/ 13274 w 730"/>
              <a:gd name="T61" fmla="*/ 43719 h 725"/>
              <a:gd name="T62" fmla="*/ 0 w 730"/>
              <a:gd name="T63" fmla="*/ 7830 h 7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0"/>
              <a:gd name="T97" fmla="*/ 0 h 725"/>
              <a:gd name="T98" fmla="*/ 730 w 730"/>
              <a:gd name="T99" fmla="*/ 725 h 7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0" h="725">
                <a:moveTo>
                  <a:pt x="0" y="24"/>
                </a:moveTo>
                <a:lnTo>
                  <a:pt x="20" y="0"/>
                </a:lnTo>
                <a:lnTo>
                  <a:pt x="76" y="54"/>
                </a:lnTo>
                <a:lnTo>
                  <a:pt x="144" y="10"/>
                </a:lnTo>
                <a:lnTo>
                  <a:pt x="153" y="53"/>
                </a:lnTo>
                <a:lnTo>
                  <a:pt x="185" y="68"/>
                </a:lnTo>
                <a:lnTo>
                  <a:pt x="193" y="114"/>
                </a:lnTo>
                <a:lnTo>
                  <a:pt x="292" y="166"/>
                </a:lnTo>
                <a:lnTo>
                  <a:pt x="383" y="150"/>
                </a:lnTo>
                <a:lnTo>
                  <a:pt x="374" y="123"/>
                </a:lnTo>
                <a:lnTo>
                  <a:pt x="497" y="77"/>
                </a:lnTo>
                <a:lnTo>
                  <a:pt x="653" y="158"/>
                </a:lnTo>
                <a:lnTo>
                  <a:pt x="655" y="204"/>
                </a:lnTo>
                <a:lnTo>
                  <a:pt x="630" y="287"/>
                </a:lnTo>
                <a:lnTo>
                  <a:pt x="636" y="406"/>
                </a:lnTo>
                <a:lnTo>
                  <a:pt x="672" y="441"/>
                </a:lnTo>
                <a:lnTo>
                  <a:pt x="644" y="499"/>
                </a:lnTo>
                <a:lnTo>
                  <a:pt x="730" y="632"/>
                </a:lnTo>
                <a:lnTo>
                  <a:pt x="671" y="725"/>
                </a:lnTo>
                <a:lnTo>
                  <a:pt x="510" y="693"/>
                </a:lnTo>
                <a:lnTo>
                  <a:pt x="474" y="633"/>
                </a:lnTo>
                <a:lnTo>
                  <a:pt x="361" y="655"/>
                </a:lnTo>
                <a:lnTo>
                  <a:pt x="279" y="597"/>
                </a:lnTo>
                <a:lnTo>
                  <a:pt x="223" y="484"/>
                </a:lnTo>
                <a:lnTo>
                  <a:pt x="183" y="468"/>
                </a:lnTo>
                <a:lnTo>
                  <a:pt x="171" y="490"/>
                </a:lnTo>
                <a:lnTo>
                  <a:pt x="121" y="377"/>
                </a:lnTo>
                <a:lnTo>
                  <a:pt x="50" y="310"/>
                </a:lnTo>
                <a:lnTo>
                  <a:pt x="82" y="204"/>
                </a:lnTo>
                <a:lnTo>
                  <a:pt x="52" y="192"/>
                </a:lnTo>
                <a:lnTo>
                  <a:pt x="28" y="134"/>
                </a:lnTo>
                <a:lnTo>
                  <a:pt x="0" y="24"/>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43" name="Freeform 360"/>
          <p:cNvSpPr>
            <a:spLocks/>
          </p:cNvSpPr>
          <p:nvPr/>
        </p:nvSpPr>
        <p:spPr bwMode="auto">
          <a:xfrm>
            <a:off x="2119313" y="2522538"/>
            <a:ext cx="180975" cy="130175"/>
          </a:xfrm>
          <a:custGeom>
            <a:avLst/>
            <a:gdLst>
              <a:gd name="T0" fmla="*/ 0 w 379"/>
              <a:gd name="T1" fmla="*/ 63145 h 402"/>
              <a:gd name="T2" fmla="*/ 8595 w 379"/>
              <a:gd name="T3" fmla="*/ 81926 h 402"/>
              <a:gd name="T4" fmla="*/ 91204 w 379"/>
              <a:gd name="T5" fmla="*/ 110746 h 402"/>
              <a:gd name="T6" fmla="*/ 91681 w 379"/>
              <a:gd name="T7" fmla="*/ 120784 h 402"/>
              <a:gd name="T8" fmla="*/ 112214 w 379"/>
              <a:gd name="T9" fmla="*/ 128232 h 402"/>
              <a:gd name="T10" fmla="*/ 143729 w 379"/>
              <a:gd name="T11" fmla="*/ 130175 h 402"/>
              <a:gd name="T12" fmla="*/ 171902 w 379"/>
              <a:gd name="T13" fmla="*/ 116575 h 402"/>
              <a:gd name="T14" fmla="*/ 180975 w 379"/>
              <a:gd name="T15" fmla="*/ 115279 h 402"/>
              <a:gd name="T16" fmla="*/ 157100 w 379"/>
              <a:gd name="T17" fmla="*/ 78688 h 402"/>
              <a:gd name="T18" fmla="*/ 123197 w 379"/>
              <a:gd name="T19" fmla="*/ 56992 h 402"/>
              <a:gd name="T20" fmla="*/ 138477 w 379"/>
              <a:gd name="T21" fmla="*/ 22667 h 402"/>
              <a:gd name="T22" fmla="*/ 124152 w 379"/>
              <a:gd name="T23" fmla="*/ 18781 h 402"/>
              <a:gd name="T24" fmla="*/ 112692 w 379"/>
              <a:gd name="T25" fmla="*/ 0 h 402"/>
              <a:gd name="T26" fmla="*/ 72103 w 379"/>
              <a:gd name="T27" fmla="*/ 1295 h 402"/>
              <a:gd name="T28" fmla="*/ 52048 w 379"/>
              <a:gd name="T29" fmla="*/ 13277 h 402"/>
              <a:gd name="T30" fmla="*/ 44408 w 379"/>
              <a:gd name="T31" fmla="*/ 45011 h 402"/>
              <a:gd name="T32" fmla="*/ 0 w 379"/>
              <a:gd name="T33" fmla="*/ 63145 h 4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9"/>
              <a:gd name="T52" fmla="*/ 0 h 402"/>
              <a:gd name="T53" fmla="*/ 379 w 379"/>
              <a:gd name="T54" fmla="*/ 402 h 4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9" h="402">
                <a:moveTo>
                  <a:pt x="0" y="195"/>
                </a:moveTo>
                <a:lnTo>
                  <a:pt x="18" y="253"/>
                </a:lnTo>
                <a:lnTo>
                  <a:pt x="191" y="342"/>
                </a:lnTo>
                <a:lnTo>
                  <a:pt x="192" y="373"/>
                </a:lnTo>
                <a:lnTo>
                  <a:pt x="235" y="396"/>
                </a:lnTo>
                <a:lnTo>
                  <a:pt x="301" y="402"/>
                </a:lnTo>
                <a:lnTo>
                  <a:pt x="360" y="360"/>
                </a:lnTo>
                <a:lnTo>
                  <a:pt x="379" y="356"/>
                </a:lnTo>
                <a:lnTo>
                  <a:pt x="329" y="243"/>
                </a:lnTo>
                <a:lnTo>
                  <a:pt x="258" y="176"/>
                </a:lnTo>
                <a:lnTo>
                  <a:pt x="290" y="70"/>
                </a:lnTo>
                <a:lnTo>
                  <a:pt x="260" y="58"/>
                </a:lnTo>
                <a:lnTo>
                  <a:pt x="236" y="0"/>
                </a:lnTo>
                <a:lnTo>
                  <a:pt x="151" y="4"/>
                </a:lnTo>
                <a:lnTo>
                  <a:pt x="109" y="41"/>
                </a:lnTo>
                <a:lnTo>
                  <a:pt x="93" y="139"/>
                </a:lnTo>
                <a:lnTo>
                  <a:pt x="0" y="19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44" name="Freeform 361"/>
          <p:cNvSpPr>
            <a:spLocks/>
          </p:cNvSpPr>
          <p:nvPr/>
        </p:nvSpPr>
        <p:spPr bwMode="auto">
          <a:xfrm>
            <a:off x="1543050" y="2351088"/>
            <a:ext cx="212725" cy="158750"/>
          </a:xfrm>
          <a:custGeom>
            <a:avLst/>
            <a:gdLst>
              <a:gd name="T0" fmla="*/ 0 w 446"/>
              <a:gd name="T1" fmla="*/ 39769 h 487"/>
              <a:gd name="T2" fmla="*/ 5247 w 446"/>
              <a:gd name="T3" fmla="*/ 21840 h 487"/>
              <a:gd name="T4" fmla="*/ 30526 w 446"/>
              <a:gd name="T5" fmla="*/ 12713 h 487"/>
              <a:gd name="T6" fmla="*/ 41496 w 446"/>
              <a:gd name="T7" fmla="*/ 21188 h 487"/>
              <a:gd name="T8" fmla="*/ 67252 w 446"/>
              <a:gd name="T9" fmla="*/ 4238 h 487"/>
              <a:gd name="T10" fmla="*/ 94915 w 446"/>
              <a:gd name="T11" fmla="*/ 0 h 487"/>
              <a:gd name="T12" fmla="*/ 126872 w 446"/>
              <a:gd name="T13" fmla="*/ 11409 h 487"/>
              <a:gd name="T14" fmla="*/ 126872 w 446"/>
              <a:gd name="T15" fmla="*/ 28686 h 487"/>
              <a:gd name="T16" fmla="*/ 102547 w 446"/>
              <a:gd name="T17" fmla="*/ 31620 h 487"/>
              <a:gd name="T18" fmla="*/ 104932 w 446"/>
              <a:gd name="T19" fmla="*/ 53460 h 487"/>
              <a:gd name="T20" fmla="*/ 145473 w 446"/>
              <a:gd name="T21" fmla="*/ 88991 h 487"/>
              <a:gd name="T22" fmla="*/ 170275 w 446"/>
              <a:gd name="T23" fmla="*/ 91599 h 487"/>
              <a:gd name="T24" fmla="*/ 167414 w 446"/>
              <a:gd name="T25" fmla="*/ 98445 h 487"/>
              <a:gd name="T26" fmla="*/ 212725 w 446"/>
              <a:gd name="T27" fmla="*/ 122567 h 487"/>
              <a:gd name="T28" fmla="*/ 181722 w 446"/>
              <a:gd name="T29" fmla="*/ 118003 h 487"/>
              <a:gd name="T30" fmla="*/ 188877 w 446"/>
              <a:gd name="T31" fmla="*/ 141147 h 487"/>
              <a:gd name="T32" fmla="*/ 170275 w 446"/>
              <a:gd name="T33" fmla="*/ 158750 h 487"/>
              <a:gd name="T34" fmla="*/ 160259 w 446"/>
              <a:gd name="T35" fmla="*/ 122893 h 487"/>
              <a:gd name="T36" fmla="*/ 81084 w 446"/>
              <a:gd name="T37" fmla="*/ 82798 h 487"/>
              <a:gd name="T38" fmla="*/ 62482 w 446"/>
              <a:gd name="T39" fmla="*/ 56720 h 487"/>
              <a:gd name="T40" fmla="*/ 36726 w 446"/>
              <a:gd name="T41" fmla="*/ 47592 h 487"/>
              <a:gd name="T42" fmla="*/ 12401 w 446"/>
              <a:gd name="T43" fmla="*/ 59002 h 487"/>
              <a:gd name="T44" fmla="*/ 0 w 446"/>
              <a:gd name="T45" fmla="*/ 39769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6"/>
              <a:gd name="T70" fmla="*/ 0 h 487"/>
              <a:gd name="T71" fmla="*/ 446 w 446"/>
              <a:gd name="T72" fmla="*/ 487 h 4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6" h="487">
                <a:moveTo>
                  <a:pt x="0" y="122"/>
                </a:moveTo>
                <a:lnTo>
                  <a:pt x="11" y="67"/>
                </a:lnTo>
                <a:lnTo>
                  <a:pt x="64" y="39"/>
                </a:lnTo>
                <a:lnTo>
                  <a:pt x="87" y="65"/>
                </a:lnTo>
                <a:lnTo>
                  <a:pt x="141" y="13"/>
                </a:lnTo>
                <a:lnTo>
                  <a:pt x="199" y="0"/>
                </a:lnTo>
                <a:lnTo>
                  <a:pt x="266" y="35"/>
                </a:lnTo>
                <a:lnTo>
                  <a:pt x="266" y="88"/>
                </a:lnTo>
                <a:lnTo>
                  <a:pt x="215" y="97"/>
                </a:lnTo>
                <a:lnTo>
                  <a:pt x="220" y="164"/>
                </a:lnTo>
                <a:lnTo>
                  <a:pt x="305" y="273"/>
                </a:lnTo>
                <a:lnTo>
                  <a:pt x="357" y="281"/>
                </a:lnTo>
                <a:lnTo>
                  <a:pt x="351" y="302"/>
                </a:lnTo>
                <a:lnTo>
                  <a:pt x="446" y="376"/>
                </a:lnTo>
                <a:lnTo>
                  <a:pt x="381" y="362"/>
                </a:lnTo>
                <a:lnTo>
                  <a:pt x="396" y="433"/>
                </a:lnTo>
                <a:lnTo>
                  <a:pt x="357" y="487"/>
                </a:lnTo>
                <a:lnTo>
                  <a:pt x="336" y="377"/>
                </a:lnTo>
                <a:lnTo>
                  <a:pt x="170" y="254"/>
                </a:lnTo>
                <a:lnTo>
                  <a:pt x="131" y="174"/>
                </a:lnTo>
                <a:lnTo>
                  <a:pt x="77" y="146"/>
                </a:lnTo>
                <a:lnTo>
                  <a:pt x="26" y="181"/>
                </a:lnTo>
                <a:lnTo>
                  <a:pt x="0" y="122"/>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45" name="Freeform 362"/>
          <p:cNvSpPr>
            <a:spLocks/>
          </p:cNvSpPr>
          <p:nvPr/>
        </p:nvSpPr>
        <p:spPr bwMode="auto">
          <a:xfrm>
            <a:off x="1570038" y="2452688"/>
            <a:ext cx="25400" cy="39687"/>
          </a:xfrm>
          <a:custGeom>
            <a:avLst/>
            <a:gdLst>
              <a:gd name="T0" fmla="*/ 0 w 53"/>
              <a:gd name="T1" fmla="*/ 6337 h 119"/>
              <a:gd name="T2" fmla="*/ 3834 w 53"/>
              <a:gd name="T3" fmla="*/ 37019 h 119"/>
              <a:gd name="T4" fmla="*/ 16294 w 53"/>
              <a:gd name="T5" fmla="*/ 39687 h 119"/>
              <a:gd name="T6" fmla="*/ 25400 w 53"/>
              <a:gd name="T7" fmla="*/ 15675 h 119"/>
              <a:gd name="T8" fmla="*/ 16774 w 53"/>
              <a:gd name="T9" fmla="*/ 0 h 119"/>
              <a:gd name="T10" fmla="*/ 0 w 53"/>
              <a:gd name="T11" fmla="*/ 6337 h 119"/>
              <a:gd name="T12" fmla="*/ 0 60000 65536"/>
              <a:gd name="T13" fmla="*/ 0 60000 65536"/>
              <a:gd name="T14" fmla="*/ 0 60000 65536"/>
              <a:gd name="T15" fmla="*/ 0 60000 65536"/>
              <a:gd name="T16" fmla="*/ 0 60000 65536"/>
              <a:gd name="T17" fmla="*/ 0 60000 65536"/>
              <a:gd name="T18" fmla="*/ 0 w 53"/>
              <a:gd name="T19" fmla="*/ 0 h 119"/>
              <a:gd name="T20" fmla="*/ 53 w 53"/>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53" h="119">
                <a:moveTo>
                  <a:pt x="0" y="19"/>
                </a:moveTo>
                <a:lnTo>
                  <a:pt x="8" y="111"/>
                </a:lnTo>
                <a:lnTo>
                  <a:pt x="34" y="119"/>
                </a:lnTo>
                <a:lnTo>
                  <a:pt x="53" y="47"/>
                </a:lnTo>
                <a:lnTo>
                  <a:pt x="35" y="0"/>
                </a:lnTo>
                <a:lnTo>
                  <a:pt x="0" y="19"/>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46" name="Freeform 363"/>
          <p:cNvSpPr>
            <a:spLocks/>
          </p:cNvSpPr>
          <p:nvPr/>
        </p:nvSpPr>
        <p:spPr bwMode="auto">
          <a:xfrm>
            <a:off x="1647825" y="2505075"/>
            <a:ext cx="55563" cy="25400"/>
          </a:xfrm>
          <a:custGeom>
            <a:avLst/>
            <a:gdLst>
              <a:gd name="T0" fmla="*/ 0 w 115"/>
              <a:gd name="T1" fmla="*/ 5013 h 76"/>
              <a:gd name="T2" fmla="*/ 46866 w 115"/>
              <a:gd name="T3" fmla="*/ 25400 h 76"/>
              <a:gd name="T4" fmla="*/ 55563 w 115"/>
              <a:gd name="T5" fmla="*/ 0 h 76"/>
              <a:gd name="T6" fmla="*/ 0 w 115"/>
              <a:gd name="T7" fmla="*/ 5013 h 76"/>
              <a:gd name="T8" fmla="*/ 0 60000 65536"/>
              <a:gd name="T9" fmla="*/ 0 60000 65536"/>
              <a:gd name="T10" fmla="*/ 0 60000 65536"/>
              <a:gd name="T11" fmla="*/ 0 60000 65536"/>
              <a:gd name="T12" fmla="*/ 0 w 115"/>
              <a:gd name="T13" fmla="*/ 0 h 76"/>
              <a:gd name="T14" fmla="*/ 115 w 115"/>
              <a:gd name="T15" fmla="*/ 76 h 76"/>
            </a:gdLst>
            <a:ahLst/>
            <a:cxnLst>
              <a:cxn ang="T8">
                <a:pos x="T0" y="T1"/>
              </a:cxn>
              <a:cxn ang="T9">
                <a:pos x="T2" y="T3"/>
              </a:cxn>
              <a:cxn ang="T10">
                <a:pos x="T4" y="T5"/>
              </a:cxn>
              <a:cxn ang="T11">
                <a:pos x="T6" y="T7"/>
              </a:cxn>
            </a:cxnLst>
            <a:rect l="T12" t="T13" r="T14" b="T15"/>
            <a:pathLst>
              <a:path w="115" h="76">
                <a:moveTo>
                  <a:pt x="0" y="15"/>
                </a:moveTo>
                <a:lnTo>
                  <a:pt x="97" y="76"/>
                </a:lnTo>
                <a:lnTo>
                  <a:pt x="115" y="0"/>
                </a:lnTo>
                <a:lnTo>
                  <a:pt x="0" y="1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47" name="Freeform 364"/>
          <p:cNvSpPr>
            <a:spLocks/>
          </p:cNvSpPr>
          <p:nvPr/>
        </p:nvSpPr>
        <p:spPr bwMode="auto">
          <a:xfrm>
            <a:off x="3762375" y="2578100"/>
            <a:ext cx="42863" cy="39688"/>
          </a:xfrm>
          <a:custGeom>
            <a:avLst/>
            <a:gdLst>
              <a:gd name="T0" fmla="*/ 0 w 90"/>
              <a:gd name="T1" fmla="*/ 10242 h 124"/>
              <a:gd name="T2" fmla="*/ 1905 w 90"/>
              <a:gd name="T3" fmla="*/ 20484 h 124"/>
              <a:gd name="T4" fmla="*/ 11906 w 90"/>
              <a:gd name="T5" fmla="*/ 10242 h 124"/>
              <a:gd name="T6" fmla="*/ 16669 w 90"/>
              <a:gd name="T7" fmla="*/ 16323 h 124"/>
              <a:gd name="T8" fmla="*/ 11430 w 90"/>
              <a:gd name="T9" fmla="*/ 39688 h 124"/>
              <a:gd name="T10" fmla="*/ 30480 w 90"/>
              <a:gd name="T11" fmla="*/ 38728 h 124"/>
              <a:gd name="T12" fmla="*/ 42863 w 90"/>
              <a:gd name="T13" fmla="*/ 15363 h 124"/>
              <a:gd name="T14" fmla="*/ 36672 w 90"/>
              <a:gd name="T15" fmla="*/ 1600 h 124"/>
              <a:gd name="T16" fmla="*/ 17145 w 90"/>
              <a:gd name="T17" fmla="*/ 0 h 124"/>
              <a:gd name="T18" fmla="*/ 0 w 90"/>
              <a:gd name="T19" fmla="*/ 10242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24"/>
              <a:gd name="T32" fmla="*/ 90 w 90"/>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24">
                <a:moveTo>
                  <a:pt x="0" y="32"/>
                </a:moveTo>
                <a:lnTo>
                  <a:pt x="4" y="64"/>
                </a:lnTo>
                <a:lnTo>
                  <a:pt x="25" y="32"/>
                </a:lnTo>
                <a:lnTo>
                  <a:pt x="35" y="51"/>
                </a:lnTo>
                <a:lnTo>
                  <a:pt x="24" y="124"/>
                </a:lnTo>
                <a:lnTo>
                  <a:pt x="64" y="121"/>
                </a:lnTo>
                <a:lnTo>
                  <a:pt x="90" y="48"/>
                </a:lnTo>
                <a:lnTo>
                  <a:pt x="77" y="5"/>
                </a:lnTo>
                <a:lnTo>
                  <a:pt x="36" y="0"/>
                </a:lnTo>
                <a:lnTo>
                  <a:pt x="0" y="32"/>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48" name="Freeform 365"/>
          <p:cNvSpPr>
            <a:spLocks/>
          </p:cNvSpPr>
          <p:nvPr/>
        </p:nvSpPr>
        <p:spPr bwMode="auto">
          <a:xfrm>
            <a:off x="3783013" y="2452688"/>
            <a:ext cx="206375" cy="131762"/>
          </a:xfrm>
          <a:custGeom>
            <a:avLst/>
            <a:gdLst>
              <a:gd name="T0" fmla="*/ 0 w 433"/>
              <a:gd name="T1" fmla="*/ 123588 h 403"/>
              <a:gd name="T2" fmla="*/ 38129 w 433"/>
              <a:gd name="T3" fmla="*/ 99721 h 403"/>
              <a:gd name="T4" fmla="*/ 89604 w 433"/>
              <a:gd name="T5" fmla="*/ 99721 h 403"/>
              <a:gd name="T6" fmla="*/ 110575 w 433"/>
              <a:gd name="T7" fmla="*/ 69314 h 403"/>
              <a:gd name="T8" fmla="*/ 119154 w 433"/>
              <a:gd name="T9" fmla="*/ 66698 h 403"/>
              <a:gd name="T10" fmla="*/ 120107 w 433"/>
              <a:gd name="T11" fmla="*/ 78142 h 403"/>
              <a:gd name="T12" fmla="*/ 142508 w 433"/>
              <a:gd name="T13" fmla="*/ 66698 h 403"/>
              <a:gd name="T14" fmla="*/ 163480 w 433"/>
              <a:gd name="T15" fmla="*/ 45119 h 403"/>
              <a:gd name="T16" fmla="*/ 171582 w 433"/>
              <a:gd name="T17" fmla="*/ 6866 h 403"/>
              <a:gd name="T18" fmla="*/ 187787 w 433"/>
              <a:gd name="T19" fmla="*/ 8174 h 403"/>
              <a:gd name="T20" fmla="*/ 183497 w 433"/>
              <a:gd name="T21" fmla="*/ 0 h 403"/>
              <a:gd name="T22" fmla="*/ 193506 w 433"/>
              <a:gd name="T23" fmla="*/ 327 h 403"/>
              <a:gd name="T24" fmla="*/ 206375 w 433"/>
              <a:gd name="T25" fmla="*/ 31714 h 403"/>
              <a:gd name="T26" fmla="*/ 187787 w 433"/>
              <a:gd name="T27" fmla="*/ 54274 h 403"/>
              <a:gd name="T28" fmla="*/ 187787 w 433"/>
              <a:gd name="T29" fmla="*/ 74218 h 403"/>
              <a:gd name="T30" fmla="*/ 174918 w 433"/>
              <a:gd name="T31" fmla="*/ 104298 h 403"/>
              <a:gd name="T32" fmla="*/ 164909 w 433"/>
              <a:gd name="T33" fmla="*/ 108548 h 403"/>
              <a:gd name="T34" fmla="*/ 164433 w 433"/>
              <a:gd name="T35" fmla="*/ 97105 h 403"/>
              <a:gd name="T36" fmla="*/ 135359 w 433"/>
              <a:gd name="T37" fmla="*/ 113453 h 403"/>
              <a:gd name="T38" fmla="*/ 110575 w 433"/>
              <a:gd name="T39" fmla="*/ 106914 h 403"/>
              <a:gd name="T40" fmla="*/ 112005 w 433"/>
              <a:gd name="T41" fmla="*/ 120319 h 403"/>
              <a:gd name="T42" fmla="*/ 89604 w 433"/>
              <a:gd name="T43" fmla="*/ 131762 h 403"/>
              <a:gd name="T44" fmla="*/ 84361 w 433"/>
              <a:gd name="T45" fmla="*/ 112799 h 403"/>
              <a:gd name="T46" fmla="*/ 0 w 433"/>
              <a:gd name="T47" fmla="*/ 123588 h 4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3"/>
              <a:gd name="T73" fmla="*/ 0 h 403"/>
              <a:gd name="T74" fmla="*/ 433 w 433"/>
              <a:gd name="T75" fmla="*/ 403 h 4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3" h="403">
                <a:moveTo>
                  <a:pt x="0" y="378"/>
                </a:moveTo>
                <a:lnTo>
                  <a:pt x="80" y="305"/>
                </a:lnTo>
                <a:lnTo>
                  <a:pt x="188" y="305"/>
                </a:lnTo>
                <a:lnTo>
                  <a:pt x="232" y="212"/>
                </a:lnTo>
                <a:lnTo>
                  <a:pt x="250" y="204"/>
                </a:lnTo>
                <a:lnTo>
                  <a:pt x="252" y="239"/>
                </a:lnTo>
                <a:lnTo>
                  <a:pt x="299" y="204"/>
                </a:lnTo>
                <a:lnTo>
                  <a:pt x="343" y="138"/>
                </a:lnTo>
                <a:lnTo>
                  <a:pt x="360" y="21"/>
                </a:lnTo>
                <a:lnTo>
                  <a:pt x="394" y="25"/>
                </a:lnTo>
                <a:lnTo>
                  <a:pt x="385" y="0"/>
                </a:lnTo>
                <a:lnTo>
                  <a:pt x="406" y="1"/>
                </a:lnTo>
                <a:lnTo>
                  <a:pt x="433" y="97"/>
                </a:lnTo>
                <a:lnTo>
                  <a:pt x="394" y="166"/>
                </a:lnTo>
                <a:lnTo>
                  <a:pt x="394" y="227"/>
                </a:lnTo>
                <a:lnTo>
                  <a:pt x="367" y="319"/>
                </a:lnTo>
                <a:lnTo>
                  <a:pt x="346" y="332"/>
                </a:lnTo>
                <a:lnTo>
                  <a:pt x="345" y="297"/>
                </a:lnTo>
                <a:lnTo>
                  <a:pt x="284" y="347"/>
                </a:lnTo>
                <a:lnTo>
                  <a:pt x="232" y="327"/>
                </a:lnTo>
                <a:lnTo>
                  <a:pt x="235" y="368"/>
                </a:lnTo>
                <a:lnTo>
                  <a:pt x="188" y="403"/>
                </a:lnTo>
                <a:lnTo>
                  <a:pt x="177" y="345"/>
                </a:lnTo>
                <a:lnTo>
                  <a:pt x="0" y="37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49" name="Freeform 366"/>
          <p:cNvSpPr>
            <a:spLocks/>
          </p:cNvSpPr>
          <p:nvPr/>
        </p:nvSpPr>
        <p:spPr bwMode="auto">
          <a:xfrm>
            <a:off x="3808413" y="2571750"/>
            <a:ext cx="42862" cy="23813"/>
          </a:xfrm>
          <a:custGeom>
            <a:avLst/>
            <a:gdLst>
              <a:gd name="T0" fmla="*/ 0 w 88"/>
              <a:gd name="T1" fmla="*/ 12070 h 73"/>
              <a:gd name="T2" fmla="*/ 16073 w 88"/>
              <a:gd name="T3" fmla="*/ 23813 h 73"/>
              <a:gd name="T4" fmla="*/ 40427 w 88"/>
              <a:gd name="T5" fmla="*/ 15005 h 73"/>
              <a:gd name="T6" fmla="*/ 42862 w 88"/>
              <a:gd name="T7" fmla="*/ 0 h 73"/>
              <a:gd name="T8" fmla="*/ 0 w 88"/>
              <a:gd name="T9" fmla="*/ 12070 h 73"/>
              <a:gd name="T10" fmla="*/ 0 60000 65536"/>
              <a:gd name="T11" fmla="*/ 0 60000 65536"/>
              <a:gd name="T12" fmla="*/ 0 60000 65536"/>
              <a:gd name="T13" fmla="*/ 0 60000 65536"/>
              <a:gd name="T14" fmla="*/ 0 60000 65536"/>
              <a:gd name="T15" fmla="*/ 0 w 88"/>
              <a:gd name="T16" fmla="*/ 0 h 73"/>
              <a:gd name="T17" fmla="*/ 88 w 88"/>
              <a:gd name="T18" fmla="*/ 73 h 73"/>
            </a:gdLst>
            <a:ahLst/>
            <a:cxnLst>
              <a:cxn ang="T10">
                <a:pos x="T0" y="T1"/>
              </a:cxn>
              <a:cxn ang="T11">
                <a:pos x="T2" y="T3"/>
              </a:cxn>
              <a:cxn ang="T12">
                <a:pos x="T4" y="T5"/>
              </a:cxn>
              <a:cxn ang="T13">
                <a:pos x="T6" y="T7"/>
              </a:cxn>
              <a:cxn ang="T14">
                <a:pos x="T8" y="T9"/>
              </a:cxn>
            </a:cxnLst>
            <a:rect l="T15" t="T16" r="T17" b="T18"/>
            <a:pathLst>
              <a:path w="88" h="73">
                <a:moveTo>
                  <a:pt x="0" y="37"/>
                </a:moveTo>
                <a:lnTo>
                  <a:pt x="33" y="73"/>
                </a:lnTo>
                <a:lnTo>
                  <a:pt x="83" y="46"/>
                </a:lnTo>
                <a:lnTo>
                  <a:pt x="88" y="0"/>
                </a:lnTo>
                <a:lnTo>
                  <a:pt x="0" y="37"/>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50" name="Freeform 367"/>
          <p:cNvSpPr>
            <a:spLocks/>
          </p:cNvSpPr>
          <p:nvPr/>
        </p:nvSpPr>
        <p:spPr bwMode="auto">
          <a:xfrm>
            <a:off x="3946525" y="2382838"/>
            <a:ext cx="106363" cy="69850"/>
          </a:xfrm>
          <a:custGeom>
            <a:avLst/>
            <a:gdLst>
              <a:gd name="T0" fmla="*/ 0 w 226"/>
              <a:gd name="T1" fmla="*/ 49939 h 214"/>
              <a:gd name="T2" fmla="*/ 4706 w 226"/>
              <a:gd name="T3" fmla="*/ 69850 h 214"/>
              <a:gd name="T4" fmla="*/ 24002 w 226"/>
              <a:gd name="T5" fmla="*/ 62669 h 214"/>
              <a:gd name="T6" fmla="*/ 10825 w 226"/>
              <a:gd name="T7" fmla="*/ 50592 h 214"/>
              <a:gd name="T8" fmla="*/ 62594 w 226"/>
              <a:gd name="T9" fmla="*/ 61364 h 214"/>
              <a:gd name="T10" fmla="*/ 73889 w 226"/>
              <a:gd name="T11" fmla="*/ 45043 h 214"/>
              <a:gd name="T12" fmla="*/ 106363 w 226"/>
              <a:gd name="T13" fmla="*/ 39168 h 214"/>
              <a:gd name="T14" fmla="*/ 95068 w 226"/>
              <a:gd name="T15" fmla="*/ 28071 h 214"/>
              <a:gd name="T16" fmla="*/ 99304 w 226"/>
              <a:gd name="T17" fmla="*/ 18931 h 214"/>
              <a:gd name="T18" fmla="*/ 70595 w 226"/>
              <a:gd name="T19" fmla="*/ 20237 h 214"/>
              <a:gd name="T20" fmla="*/ 37651 w 226"/>
              <a:gd name="T21" fmla="*/ 0 h 214"/>
              <a:gd name="T22" fmla="*/ 25414 w 226"/>
              <a:gd name="T23" fmla="*/ 39821 h 214"/>
              <a:gd name="T24" fmla="*/ 10354 w 226"/>
              <a:gd name="T25" fmla="*/ 37536 h 214"/>
              <a:gd name="T26" fmla="*/ 0 w 226"/>
              <a:gd name="T27" fmla="*/ 49939 h 2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6"/>
              <a:gd name="T43" fmla="*/ 0 h 214"/>
              <a:gd name="T44" fmla="*/ 226 w 226"/>
              <a:gd name="T45" fmla="*/ 214 h 2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6" h="214">
                <a:moveTo>
                  <a:pt x="0" y="153"/>
                </a:moveTo>
                <a:lnTo>
                  <a:pt x="10" y="214"/>
                </a:lnTo>
                <a:lnTo>
                  <a:pt x="51" y="192"/>
                </a:lnTo>
                <a:lnTo>
                  <a:pt x="23" y="155"/>
                </a:lnTo>
                <a:lnTo>
                  <a:pt x="133" y="188"/>
                </a:lnTo>
                <a:lnTo>
                  <a:pt x="157" y="138"/>
                </a:lnTo>
                <a:lnTo>
                  <a:pt x="226" y="120"/>
                </a:lnTo>
                <a:lnTo>
                  <a:pt x="202" y="86"/>
                </a:lnTo>
                <a:lnTo>
                  <a:pt x="211" y="58"/>
                </a:lnTo>
                <a:lnTo>
                  <a:pt x="150" y="62"/>
                </a:lnTo>
                <a:lnTo>
                  <a:pt x="80" y="0"/>
                </a:lnTo>
                <a:lnTo>
                  <a:pt x="54" y="122"/>
                </a:lnTo>
                <a:lnTo>
                  <a:pt x="22" y="115"/>
                </a:lnTo>
                <a:lnTo>
                  <a:pt x="0" y="153"/>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51" name="Freeform 368"/>
          <p:cNvSpPr>
            <a:spLocks/>
          </p:cNvSpPr>
          <p:nvPr/>
        </p:nvSpPr>
        <p:spPr bwMode="auto">
          <a:xfrm>
            <a:off x="3667125" y="2427288"/>
            <a:ext cx="114300" cy="87312"/>
          </a:xfrm>
          <a:custGeom>
            <a:avLst/>
            <a:gdLst>
              <a:gd name="T0" fmla="*/ 0 w 240"/>
              <a:gd name="T1" fmla="*/ 49194 h 268"/>
              <a:gd name="T2" fmla="*/ 20479 w 240"/>
              <a:gd name="T3" fmla="*/ 56362 h 268"/>
              <a:gd name="T4" fmla="*/ 7144 w 240"/>
              <a:gd name="T5" fmla="*/ 81774 h 268"/>
              <a:gd name="T6" fmla="*/ 40005 w 240"/>
              <a:gd name="T7" fmla="*/ 87312 h 268"/>
              <a:gd name="T8" fmla="*/ 73819 w 240"/>
              <a:gd name="T9" fmla="*/ 72651 h 268"/>
              <a:gd name="T10" fmla="*/ 58103 w 240"/>
              <a:gd name="T11" fmla="*/ 51801 h 268"/>
              <a:gd name="T12" fmla="*/ 96203 w 240"/>
              <a:gd name="T13" fmla="*/ 32905 h 268"/>
              <a:gd name="T14" fmla="*/ 114300 w 240"/>
              <a:gd name="T15" fmla="*/ 7819 h 268"/>
              <a:gd name="T16" fmla="*/ 112871 w 240"/>
              <a:gd name="T17" fmla="*/ 4235 h 268"/>
              <a:gd name="T18" fmla="*/ 106204 w 240"/>
              <a:gd name="T19" fmla="*/ 0 h 268"/>
              <a:gd name="T20" fmla="*/ 70009 w 240"/>
              <a:gd name="T21" fmla="*/ 16290 h 268"/>
              <a:gd name="T22" fmla="*/ 70009 w 240"/>
              <a:gd name="T23" fmla="*/ 25086 h 268"/>
              <a:gd name="T24" fmla="*/ 44768 w 240"/>
              <a:gd name="T25" fmla="*/ 22154 h 268"/>
              <a:gd name="T26" fmla="*/ 0 w 240"/>
              <a:gd name="T27" fmla="*/ 49194 h 2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68"/>
              <a:gd name="T44" fmla="*/ 240 w 240"/>
              <a:gd name="T45" fmla="*/ 268 h 2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68">
                <a:moveTo>
                  <a:pt x="0" y="151"/>
                </a:moveTo>
                <a:lnTo>
                  <a:pt x="43" y="173"/>
                </a:lnTo>
                <a:lnTo>
                  <a:pt x="15" y="251"/>
                </a:lnTo>
                <a:lnTo>
                  <a:pt x="84" y="268"/>
                </a:lnTo>
                <a:lnTo>
                  <a:pt x="155" y="223"/>
                </a:lnTo>
                <a:lnTo>
                  <a:pt x="122" y="159"/>
                </a:lnTo>
                <a:lnTo>
                  <a:pt x="202" y="101"/>
                </a:lnTo>
                <a:lnTo>
                  <a:pt x="240" y="24"/>
                </a:lnTo>
                <a:lnTo>
                  <a:pt x="237" y="13"/>
                </a:lnTo>
                <a:lnTo>
                  <a:pt x="223" y="0"/>
                </a:lnTo>
                <a:lnTo>
                  <a:pt x="147" y="50"/>
                </a:lnTo>
                <a:lnTo>
                  <a:pt x="147" y="77"/>
                </a:lnTo>
                <a:lnTo>
                  <a:pt x="94" y="68"/>
                </a:lnTo>
                <a:lnTo>
                  <a:pt x="0" y="151"/>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52" name="Freeform 369"/>
          <p:cNvSpPr>
            <a:spLocks/>
          </p:cNvSpPr>
          <p:nvPr/>
        </p:nvSpPr>
        <p:spPr bwMode="auto">
          <a:xfrm>
            <a:off x="3700463" y="2500313"/>
            <a:ext cx="60325" cy="69850"/>
          </a:xfrm>
          <a:custGeom>
            <a:avLst/>
            <a:gdLst>
              <a:gd name="T0" fmla="*/ 0 w 128"/>
              <a:gd name="T1" fmla="*/ 69850 h 212"/>
              <a:gd name="T2" fmla="*/ 6127 w 128"/>
              <a:gd name="T3" fmla="*/ 14827 h 212"/>
              <a:gd name="T4" fmla="*/ 39588 w 128"/>
              <a:gd name="T5" fmla="*/ 0 h 212"/>
              <a:gd name="T6" fmla="*/ 60325 w 128"/>
              <a:gd name="T7" fmla="*/ 42503 h 212"/>
              <a:gd name="T8" fmla="*/ 38646 w 128"/>
              <a:gd name="T9" fmla="*/ 62272 h 212"/>
              <a:gd name="T10" fmla="*/ 0 w 128"/>
              <a:gd name="T11" fmla="*/ 69850 h 212"/>
              <a:gd name="T12" fmla="*/ 0 60000 65536"/>
              <a:gd name="T13" fmla="*/ 0 60000 65536"/>
              <a:gd name="T14" fmla="*/ 0 60000 65536"/>
              <a:gd name="T15" fmla="*/ 0 60000 65536"/>
              <a:gd name="T16" fmla="*/ 0 60000 65536"/>
              <a:gd name="T17" fmla="*/ 0 60000 65536"/>
              <a:gd name="T18" fmla="*/ 0 w 128"/>
              <a:gd name="T19" fmla="*/ 0 h 212"/>
              <a:gd name="T20" fmla="*/ 128 w 128"/>
              <a:gd name="T21" fmla="*/ 212 h 212"/>
            </a:gdLst>
            <a:ahLst/>
            <a:cxnLst>
              <a:cxn ang="T12">
                <a:pos x="T0" y="T1"/>
              </a:cxn>
              <a:cxn ang="T13">
                <a:pos x="T2" y="T3"/>
              </a:cxn>
              <a:cxn ang="T14">
                <a:pos x="T4" y="T5"/>
              </a:cxn>
              <a:cxn ang="T15">
                <a:pos x="T6" y="T7"/>
              </a:cxn>
              <a:cxn ang="T16">
                <a:pos x="T8" y="T9"/>
              </a:cxn>
              <a:cxn ang="T17">
                <a:pos x="T10" y="T11"/>
              </a:cxn>
            </a:cxnLst>
            <a:rect l="T18" t="T19" r="T20" b="T21"/>
            <a:pathLst>
              <a:path w="128" h="212">
                <a:moveTo>
                  <a:pt x="0" y="212"/>
                </a:moveTo>
                <a:lnTo>
                  <a:pt x="13" y="45"/>
                </a:lnTo>
                <a:lnTo>
                  <a:pt x="84" y="0"/>
                </a:lnTo>
                <a:lnTo>
                  <a:pt x="128" y="129"/>
                </a:lnTo>
                <a:lnTo>
                  <a:pt x="82" y="189"/>
                </a:lnTo>
                <a:lnTo>
                  <a:pt x="0" y="212"/>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53" name="Freeform 370"/>
          <p:cNvSpPr>
            <a:spLocks/>
          </p:cNvSpPr>
          <p:nvPr/>
        </p:nvSpPr>
        <p:spPr bwMode="auto">
          <a:xfrm>
            <a:off x="3232150" y="2754313"/>
            <a:ext cx="130175" cy="120650"/>
          </a:xfrm>
          <a:custGeom>
            <a:avLst/>
            <a:gdLst>
              <a:gd name="T0" fmla="*/ 0 w 274"/>
              <a:gd name="T1" fmla="*/ 25830 h 369"/>
              <a:gd name="T2" fmla="*/ 17103 w 274"/>
              <a:gd name="T3" fmla="*/ 43159 h 369"/>
              <a:gd name="T4" fmla="*/ 11877 w 274"/>
              <a:gd name="T5" fmla="*/ 72913 h 369"/>
              <a:gd name="T6" fmla="*/ 58436 w 274"/>
              <a:gd name="T7" fmla="*/ 60162 h 369"/>
              <a:gd name="T8" fmla="*/ 76015 w 274"/>
              <a:gd name="T9" fmla="*/ 72913 h 369"/>
              <a:gd name="T10" fmla="*/ 94068 w 274"/>
              <a:gd name="T11" fmla="*/ 102340 h 369"/>
              <a:gd name="T12" fmla="*/ 89317 w 274"/>
              <a:gd name="T13" fmla="*/ 120650 h 369"/>
              <a:gd name="T14" fmla="*/ 130175 w 274"/>
              <a:gd name="T15" fmla="*/ 115419 h 369"/>
              <a:gd name="T16" fmla="*/ 109746 w 274"/>
              <a:gd name="T17" fmla="*/ 76510 h 369"/>
              <a:gd name="T18" fmla="*/ 65563 w 274"/>
              <a:gd name="T19" fmla="*/ 48064 h 369"/>
              <a:gd name="T20" fmla="*/ 78390 w 274"/>
              <a:gd name="T21" fmla="*/ 30735 h 369"/>
              <a:gd name="T22" fmla="*/ 53210 w 274"/>
              <a:gd name="T23" fmla="*/ 21907 h 369"/>
              <a:gd name="T24" fmla="*/ 34682 w 274"/>
              <a:gd name="T25" fmla="*/ 0 h 369"/>
              <a:gd name="T26" fmla="*/ 23755 w 274"/>
              <a:gd name="T27" fmla="*/ 327 h 369"/>
              <a:gd name="T28" fmla="*/ 24705 w 274"/>
              <a:gd name="T29" fmla="*/ 15694 h 369"/>
              <a:gd name="T30" fmla="*/ 17103 w 274"/>
              <a:gd name="T31" fmla="*/ 11771 h 369"/>
              <a:gd name="T32" fmla="*/ 0 w 274"/>
              <a:gd name="T33" fmla="*/ 25830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369"/>
              <a:gd name="T53" fmla="*/ 274 w 274"/>
              <a:gd name="T54" fmla="*/ 369 h 3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369">
                <a:moveTo>
                  <a:pt x="0" y="79"/>
                </a:moveTo>
                <a:lnTo>
                  <a:pt x="36" y="132"/>
                </a:lnTo>
                <a:lnTo>
                  <a:pt x="25" y="223"/>
                </a:lnTo>
                <a:lnTo>
                  <a:pt x="123" y="184"/>
                </a:lnTo>
                <a:lnTo>
                  <a:pt x="160" y="223"/>
                </a:lnTo>
                <a:lnTo>
                  <a:pt x="198" y="313"/>
                </a:lnTo>
                <a:lnTo>
                  <a:pt x="188" y="369"/>
                </a:lnTo>
                <a:lnTo>
                  <a:pt x="274" y="353"/>
                </a:lnTo>
                <a:lnTo>
                  <a:pt x="231" y="234"/>
                </a:lnTo>
                <a:lnTo>
                  <a:pt x="138" y="147"/>
                </a:lnTo>
                <a:lnTo>
                  <a:pt x="165" y="94"/>
                </a:lnTo>
                <a:lnTo>
                  <a:pt x="112" y="67"/>
                </a:lnTo>
                <a:lnTo>
                  <a:pt x="73" y="0"/>
                </a:lnTo>
                <a:lnTo>
                  <a:pt x="50" y="1"/>
                </a:lnTo>
                <a:lnTo>
                  <a:pt x="52" y="48"/>
                </a:lnTo>
                <a:lnTo>
                  <a:pt x="36" y="36"/>
                </a:lnTo>
                <a:lnTo>
                  <a:pt x="0" y="79"/>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54" name="Freeform 371"/>
          <p:cNvSpPr>
            <a:spLocks/>
          </p:cNvSpPr>
          <p:nvPr/>
        </p:nvSpPr>
        <p:spPr bwMode="auto">
          <a:xfrm>
            <a:off x="1525588" y="2293938"/>
            <a:ext cx="9525" cy="12700"/>
          </a:xfrm>
          <a:custGeom>
            <a:avLst/>
            <a:gdLst>
              <a:gd name="T0" fmla="*/ 0 w 18"/>
              <a:gd name="T1" fmla="*/ 10026 h 38"/>
              <a:gd name="T2" fmla="*/ 6879 w 18"/>
              <a:gd name="T3" fmla="*/ 0 h 38"/>
              <a:gd name="T4" fmla="*/ 9525 w 18"/>
              <a:gd name="T5" fmla="*/ 12700 h 38"/>
              <a:gd name="T6" fmla="*/ 0 w 18"/>
              <a:gd name="T7" fmla="*/ 10026 h 38"/>
              <a:gd name="T8" fmla="*/ 0 60000 65536"/>
              <a:gd name="T9" fmla="*/ 0 60000 65536"/>
              <a:gd name="T10" fmla="*/ 0 60000 65536"/>
              <a:gd name="T11" fmla="*/ 0 60000 65536"/>
              <a:gd name="T12" fmla="*/ 0 w 18"/>
              <a:gd name="T13" fmla="*/ 0 h 38"/>
              <a:gd name="T14" fmla="*/ 18 w 18"/>
              <a:gd name="T15" fmla="*/ 38 h 38"/>
            </a:gdLst>
            <a:ahLst/>
            <a:cxnLst>
              <a:cxn ang="T8">
                <a:pos x="T0" y="T1"/>
              </a:cxn>
              <a:cxn ang="T9">
                <a:pos x="T2" y="T3"/>
              </a:cxn>
              <a:cxn ang="T10">
                <a:pos x="T4" y="T5"/>
              </a:cxn>
              <a:cxn ang="T11">
                <a:pos x="T6" y="T7"/>
              </a:cxn>
            </a:cxnLst>
            <a:rect l="T12" t="T13" r="T14" b="T15"/>
            <a:pathLst>
              <a:path w="18" h="38">
                <a:moveTo>
                  <a:pt x="0" y="30"/>
                </a:moveTo>
                <a:lnTo>
                  <a:pt x="13" y="0"/>
                </a:lnTo>
                <a:lnTo>
                  <a:pt x="18" y="38"/>
                </a:lnTo>
                <a:lnTo>
                  <a:pt x="0" y="3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55" name="Freeform 372"/>
          <p:cNvSpPr>
            <a:spLocks/>
          </p:cNvSpPr>
          <p:nvPr/>
        </p:nvSpPr>
        <p:spPr bwMode="auto">
          <a:xfrm>
            <a:off x="3232150" y="2989263"/>
            <a:ext cx="68263" cy="71437"/>
          </a:xfrm>
          <a:custGeom>
            <a:avLst/>
            <a:gdLst>
              <a:gd name="T0" fmla="*/ 0 w 142"/>
              <a:gd name="T1" fmla="*/ 0 h 221"/>
              <a:gd name="T2" fmla="*/ 13941 w 142"/>
              <a:gd name="T3" fmla="*/ 0 h 221"/>
              <a:gd name="T4" fmla="*/ 18268 w 142"/>
              <a:gd name="T5" fmla="*/ 13253 h 221"/>
              <a:gd name="T6" fmla="*/ 35093 w 142"/>
              <a:gd name="T7" fmla="*/ 4849 h 221"/>
              <a:gd name="T8" fmla="*/ 58648 w 142"/>
              <a:gd name="T9" fmla="*/ 21011 h 221"/>
              <a:gd name="T10" fmla="*/ 68263 w 142"/>
              <a:gd name="T11" fmla="*/ 71437 h 221"/>
              <a:gd name="T12" fmla="*/ 67782 w 142"/>
              <a:gd name="T13" fmla="*/ 71437 h 221"/>
              <a:gd name="T14" fmla="*/ 20190 w 142"/>
              <a:gd name="T15" fmla="*/ 50426 h 221"/>
              <a:gd name="T16" fmla="*/ 0 w 142"/>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221"/>
              <a:gd name="T29" fmla="*/ 142 w 142"/>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221">
                <a:moveTo>
                  <a:pt x="0" y="0"/>
                </a:moveTo>
                <a:lnTo>
                  <a:pt x="29" y="0"/>
                </a:lnTo>
                <a:lnTo>
                  <a:pt x="38" y="41"/>
                </a:lnTo>
                <a:lnTo>
                  <a:pt x="73" y="15"/>
                </a:lnTo>
                <a:lnTo>
                  <a:pt x="122" y="65"/>
                </a:lnTo>
                <a:lnTo>
                  <a:pt x="142" y="221"/>
                </a:lnTo>
                <a:lnTo>
                  <a:pt x="141" y="221"/>
                </a:lnTo>
                <a:lnTo>
                  <a:pt x="42" y="156"/>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56" name="Freeform 373"/>
          <p:cNvSpPr>
            <a:spLocks/>
          </p:cNvSpPr>
          <p:nvPr/>
        </p:nvSpPr>
        <p:spPr bwMode="auto">
          <a:xfrm>
            <a:off x="3402013" y="2981325"/>
            <a:ext cx="171450" cy="88900"/>
          </a:xfrm>
          <a:custGeom>
            <a:avLst/>
            <a:gdLst>
              <a:gd name="T0" fmla="*/ 0 w 362"/>
              <a:gd name="T1" fmla="*/ 79134 h 264"/>
              <a:gd name="T2" fmla="*/ 15629 w 362"/>
              <a:gd name="T3" fmla="*/ 88900 h 264"/>
              <a:gd name="T4" fmla="*/ 67727 w 362"/>
              <a:gd name="T5" fmla="*/ 85196 h 264"/>
              <a:gd name="T6" fmla="*/ 86199 w 362"/>
              <a:gd name="T7" fmla="*/ 80145 h 264"/>
              <a:gd name="T8" fmla="*/ 110827 w 362"/>
              <a:gd name="T9" fmla="*/ 38725 h 264"/>
              <a:gd name="T10" fmla="*/ 141612 w 362"/>
              <a:gd name="T11" fmla="*/ 40409 h 264"/>
              <a:gd name="T12" fmla="*/ 171450 w 362"/>
              <a:gd name="T13" fmla="*/ 26266 h 264"/>
              <a:gd name="T14" fmla="*/ 143980 w 362"/>
              <a:gd name="T15" fmla="*/ 15153 h 264"/>
              <a:gd name="T16" fmla="*/ 134508 w 362"/>
              <a:gd name="T17" fmla="*/ 0 h 264"/>
              <a:gd name="T18" fmla="*/ 99460 w 362"/>
              <a:gd name="T19" fmla="*/ 27613 h 264"/>
              <a:gd name="T20" fmla="*/ 87619 w 362"/>
              <a:gd name="T21" fmla="*/ 43103 h 264"/>
              <a:gd name="T22" fmla="*/ 77200 w 362"/>
              <a:gd name="T23" fmla="*/ 34684 h 264"/>
              <a:gd name="T24" fmla="*/ 56834 w 362"/>
              <a:gd name="T25" fmla="*/ 56573 h 264"/>
              <a:gd name="T26" fmla="*/ 33153 w 362"/>
              <a:gd name="T27" fmla="*/ 59603 h 264"/>
              <a:gd name="T28" fmla="*/ 26523 w 362"/>
              <a:gd name="T29" fmla="*/ 80145 h 264"/>
              <a:gd name="T30" fmla="*/ 0 w 362"/>
              <a:gd name="T31" fmla="*/ 79134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2"/>
              <a:gd name="T49" fmla="*/ 0 h 264"/>
              <a:gd name="T50" fmla="*/ 362 w 362"/>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2" h="264">
                <a:moveTo>
                  <a:pt x="0" y="235"/>
                </a:moveTo>
                <a:lnTo>
                  <a:pt x="33" y="264"/>
                </a:lnTo>
                <a:lnTo>
                  <a:pt x="143" y="253"/>
                </a:lnTo>
                <a:lnTo>
                  <a:pt x="182" y="238"/>
                </a:lnTo>
                <a:lnTo>
                  <a:pt x="234" y="115"/>
                </a:lnTo>
                <a:lnTo>
                  <a:pt x="299" y="120"/>
                </a:lnTo>
                <a:lnTo>
                  <a:pt x="362" y="78"/>
                </a:lnTo>
                <a:lnTo>
                  <a:pt x="304" y="45"/>
                </a:lnTo>
                <a:lnTo>
                  <a:pt x="284" y="0"/>
                </a:lnTo>
                <a:lnTo>
                  <a:pt x="210" y="82"/>
                </a:lnTo>
                <a:lnTo>
                  <a:pt x="185" y="128"/>
                </a:lnTo>
                <a:lnTo>
                  <a:pt x="163" y="103"/>
                </a:lnTo>
                <a:lnTo>
                  <a:pt x="120" y="168"/>
                </a:lnTo>
                <a:lnTo>
                  <a:pt x="70" y="177"/>
                </a:lnTo>
                <a:lnTo>
                  <a:pt x="56" y="238"/>
                </a:lnTo>
                <a:lnTo>
                  <a:pt x="0" y="23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57" name="Freeform 374"/>
          <p:cNvSpPr>
            <a:spLocks/>
          </p:cNvSpPr>
          <p:nvPr/>
        </p:nvSpPr>
        <p:spPr bwMode="auto">
          <a:xfrm>
            <a:off x="3005138" y="2257425"/>
            <a:ext cx="574675" cy="190500"/>
          </a:xfrm>
          <a:custGeom>
            <a:avLst/>
            <a:gdLst>
              <a:gd name="T0" fmla="*/ 0 w 1209"/>
              <a:gd name="T1" fmla="*/ 59714 h 587"/>
              <a:gd name="T2" fmla="*/ 18538 w 1209"/>
              <a:gd name="T3" fmla="*/ 78537 h 587"/>
              <a:gd name="T4" fmla="*/ 44681 w 1209"/>
              <a:gd name="T5" fmla="*/ 86001 h 587"/>
              <a:gd name="T6" fmla="*/ 53712 w 1209"/>
              <a:gd name="T7" fmla="*/ 126243 h 587"/>
              <a:gd name="T8" fmla="*/ 134043 w 1209"/>
              <a:gd name="T9" fmla="*/ 142469 h 587"/>
              <a:gd name="T10" fmla="*/ 167792 w 1209"/>
              <a:gd name="T11" fmla="*/ 170704 h 587"/>
              <a:gd name="T12" fmla="*/ 234813 w 1209"/>
              <a:gd name="T13" fmla="*/ 169405 h 587"/>
              <a:gd name="T14" fmla="*/ 309440 w 1209"/>
              <a:gd name="T15" fmla="*/ 190500 h 587"/>
              <a:gd name="T16" fmla="*/ 406883 w 1209"/>
              <a:gd name="T17" fmla="*/ 170704 h 587"/>
              <a:gd name="T18" fmla="*/ 437304 w 1209"/>
              <a:gd name="T19" fmla="*/ 154802 h 587"/>
              <a:gd name="T20" fmla="*/ 437304 w 1209"/>
              <a:gd name="T21" fmla="*/ 132409 h 587"/>
              <a:gd name="T22" fmla="*/ 465349 w 1209"/>
              <a:gd name="T23" fmla="*/ 135005 h 587"/>
              <a:gd name="T24" fmla="*/ 527617 w 1209"/>
              <a:gd name="T25" fmla="*/ 103201 h 587"/>
              <a:gd name="T26" fmla="*/ 574675 w 1209"/>
              <a:gd name="T27" fmla="*/ 101254 h 587"/>
              <a:gd name="T28" fmla="*/ 552334 w 1209"/>
              <a:gd name="T29" fmla="*/ 77239 h 587"/>
              <a:gd name="T30" fmla="*/ 506227 w 1209"/>
              <a:gd name="T31" fmla="*/ 83405 h 587"/>
              <a:gd name="T32" fmla="*/ 505752 w 1209"/>
              <a:gd name="T33" fmla="*/ 56468 h 587"/>
              <a:gd name="T34" fmla="*/ 517160 w 1209"/>
              <a:gd name="T35" fmla="*/ 41216 h 587"/>
              <a:gd name="T36" fmla="*/ 483887 w 1209"/>
              <a:gd name="T37" fmla="*/ 37321 h 587"/>
              <a:gd name="T38" fmla="*/ 398327 w 1209"/>
              <a:gd name="T39" fmla="*/ 54197 h 587"/>
              <a:gd name="T40" fmla="*/ 321799 w 1209"/>
              <a:gd name="T41" fmla="*/ 29208 h 587"/>
              <a:gd name="T42" fmla="*/ 273791 w 1209"/>
              <a:gd name="T43" fmla="*/ 32778 h 587"/>
              <a:gd name="T44" fmla="*/ 256203 w 1209"/>
              <a:gd name="T45" fmla="*/ 12657 h 587"/>
              <a:gd name="T46" fmla="*/ 208670 w 1209"/>
              <a:gd name="T47" fmla="*/ 0 h 587"/>
              <a:gd name="T48" fmla="*/ 183478 w 1209"/>
              <a:gd name="T49" fmla="*/ 13630 h 587"/>
              <a:gd name="T50" fmla="*/ 182052 w 1209"/>
              <a:gd name="T51" fmla="*/ 40891 h 587"/>
              <a:gd name="T52" fmla="*/ 72726 w 1209"/>
              <a:gd name="T53" fmla="*/ 28883 h 587"/>
              <a:gd name="T54" fmla="*/ 0 w 1209"/>
              <a:gd name="T55" fmla="*/ 59714 h 5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09"/>
              <a:gd name="T85" fmla="*/ 0 h 587"/>
              <a:gd name="T86" fmla="*/ 1209 w 1209"/>
              <a:gd name="T87" fmla="*/ 587 h 5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09" h="587">
                <a:moveTo>
                  <a:pt x="0" y="184"/>
                </a:moveTo>
                <a:lnTo>
                  <a:pt x="39" y="242"/>
                </a:lnTo>
                <a:lnTo>
                  <a:pt x="94" y="265"/>
                </a:lnTo>
                <a:lnTo>
                  <a:pt x="113" y="389"/>
                </a:lnTo>
                <a:lnTo>
                  <a:pt x="282" y="439"/>
                </a:lnTo>
                <a:lnTo>
                  <a:pt x="353" y="526"/>
                </a:lnTo>
                <a:lnTo>
                  <a:pt x="494" y="522"/>
                </a:lnTo>
                <a:lnTo>
                  <a:pt x="651" y="587"/>
                </a:lnTo>
                <a:lnTo>
                  <a:pt x="856" y="526"/>
                </a:lnTo>
                <a:lnTo>
                  <a:pt x="920" y="477"/>
                </a:lnTo>
                <a:lnTo>
                  <a:pt x="920" y="408"/>
                </a:lnTo>
                <a:lnTo>
                  <a:pt x="979" y="416"/>
                </a:lnTo>
                <a:lnTo>
                  <a:pt x="1110" y="318"/>
                </a:lnTo>
                <a:lnTo>
                  <a:pt x="1209" y="312"/>
                </a:lnTo>
                <a:lnTo>
                  <a:pt x="1162" y="238"/>
                </a:lnTo>
                <a:lnTo>
                  <a:pt x="1065" y="257"/>
                </a:lnTo>
                <a:lnTo>
                  <a:pt x="1064" y="174"/>
                </a:lnTo>
                <a:lnTo>
                  <a:pt x="1088" y="127"/>
                </a:lnTo>
                <a:lnTo>
                  <a:pt x="1018" y="115"/>
                </a:lnTo>
                <a:lnTo>
                  <a:pt x="838" y="167"/>
                </a:lnTo>
                <a:lnTo>
                  <a:pt x="677" y="90"/>
                </a:lnTo>
                <a:lnTo>
                  <a:pt x="576" y="101"/>
                </a:lnTo>
                <a:lnTo>
                  <a:pt x="539" y="39"/>
                </a:lnTo>
                <a:lnTo>
                  <a:pt x="439" y="0"/>
                </a:lnTo>
                <a:lnTo>
                  <a:pt x="386" y="42"/>
                </a:lnTo>
                <a:lnTo>
                  <a:pt x="383" y="126"/>
                </a:lnTo>
                <a:lnTo>
                  <a:pt x="153" y="89"/>
                </a:lnTo>
                <a:lnTo>
                  <a:pt x="0" y="184"/>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58" name="Freeform 375"/>
          <p:cNvSpPr>
            <a:spLocks/>
          </p:cNvSpPr>
          <p:nvPr/>
        </p:nvSpPr>
        <p:spPr bwMode="auto">
          <a:xfrm>
            <a:off x="2362200" y="2716213"/>
            <a:ext cx="138113" cy="125412"/>
          </a:xfrm>
          <a:custGeom>
            <a:avLst/>
            <a:gdLst>
              <a:gd name="T0" fmla="*/ 0 w 294"/>
              <a:gd name="T1" fmla="*/ 88411 h 383"/>
              <a:gd name="T2" fmla="*/ 18791 w 294"/>
              <a:gd name="T3" fmla="*/ 125412 h 383"/>
              <a:gd name="T4" fmla="*/ 51205 w 294"/>
              <a:gd name="T5" fmla="*/ 119191 h 383"/>
              <a:gd name="T6" fmla="*/ 102410 w 294"/>
              <a:gd name="T7" fmla="*/ 88083 h 383"/>
              <a:gd name="T8" fmla="*/ 101941 w 294"/>
              <a:gd name="T9" fmla="*/ 73021 h 383"/>
              <a:gd name="T10" fmla="*/ 135764 w 294"/>
              <a:gd name="T11" fmla="*/ 45515 h 383"/>
              <a:gd name="T12" fmla="*/ 138113 w 294"/>
              <a:gd name="T13" fmla="*/ 37329 h 383"/>
              <a:gd name="T14" fmla="*/ 119792 w 294"/>
              <a:gd name="T15" fmla="*/ 20957 h 383"/>
              <a:gd name="T16" fmla="*/ 77043 w 294"/>
              <a:gd name="T17" fmla="*/ 0 h 383"/>
              <a:gd name="T18" fmla="*/ 66238 w 294"/>
              <a:gd name="T19" fmla="*/ 327 h 383"/>
              <a:gd name="T20" fmla="*/ 71875 w 294"/>
              <a:gd name="T21" fmla="*/ 11788 h 383"/>
              <a:gd name="T22" fmla="*/ 57312 w 294"/>
              <a:gd name="T23" fmla="*/ 33072 h 383"/>
              <a:gd name="T24" fmla="*/ 66238 w 294"/>
              <a:gd name="T25" fmla="*/ 43878 h 383"/>
              <a:gd name="T26" fmla="*/ 52145 w 294"/>
              <a:gd name="T27" fmla="*/ 74003 h 383"/>
              <a:gd name="T28" fmla="*/ 0 w 294"/>
              <a:gd name="T29" fmla="*/ 88411 h 3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4"/>
              <a:gd name="T46" fmla="*/ 0 h 383"/>
              <a:gd name="T47" fmla="*/ 294 w 294"/>
              <a:gd name="T48" fmla="*/ 383 h 3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4" h="383">
                <a:moveTo>
                  <a:pt x="0" y="270"/>
                </a:moveTo>
                <a:lnTo>
                  <a:pt x="40" y="383"/>
                </a:lnTo>
                <a:lnTo>
                  <a:pt x="109" y="364"/>
                </a:lnTo>
                <a:lnTo>
                  <a:pt x="218" y="269"/>
                </a:lnTo>
                <a:lnTo>
                  <a:pt x="217" y="223"/>
                </a:lnTo>
                <a:lnTo>
                  <a:pt x="289" y="139"/>
                </a:lnTo>
                <a:lnTo>
                  <a:pt x="294" y="114"/>
                </a:lnTo>
                <a:lnTo>
                  <a:pt x="255" y="64"/>
                </a:lnTo>
                <a:lnTo>
                  <a:pt x="164" y="0"/>
                </a:lnTo>
                <a:lnTo>
                  <a:pt x="141" y="1"/>
                </a:lnTo>
                <a:lnTo>
                  <a:pt x="153" y="36"/>
                </a:lnTo>
                <a:lnTo>
                  <a:pt x="122" y="101"/>
                </a:lnTo>
                <a:lnTo>
                  <a:pt x="141" y="134"/>
                </a:lnTo>
                <a:lnTo>
                  <a:pt x="111" y="226"/>
                </a:lnTo>
                <a:lnTo>
                  <a:pt x="0" y="27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59" name="Freeform 376"/>
          <p:cNvSpPr>
            <a:spLocks/>
          </p:cNvSpPr>
          <p:nvPr/>
        </p:nvSpPr>
        <p:spPr bwMode="auto">
          <a:xfrm>
            <a:off x="2868613" y="2633663"/>
            <a:ext cx="142875" cy="60325"/>
          </a:xfrm>
          <a:custGeom>
            <a:avLst/>
            <a:gdLst>
              <a:gd name="T0" fmla="*/ 0 w 305"/>
              <a:gd name="T1" fmla="*/ 23605 h 184"/>
              <a:gd name="T2" fmla="*/ 18269 w 305"/>
              <a:gd name="T3" fmla="*/ 0 h 184"/>
              <a:gd name="T4" fmla="*/ 74014 w 305"/>
              <a:gd name="T5" fmla="*/ 15081 h 184"/>
              <a:gd name="T6" fmla="*/ 104463 w 305"/>
              <a:gd name="T7" fmla="*/ 38359 h 184"/>
              <a:gd name="T8" fmla="*/ 142875 w 305"/>
              <a:gd name="T9" fmla="*/ 38359 h 184"/>
              <a:gd name="T10" fmla="*/ 141470 w 305"/>
              <a:gd name="T11" fmla="*/ 60325 h 184"/>
              <a:gd name="T12" fmla="*/ 47781 w 305"/>
              <a:gd name="T13" fmla="*/ 46227 h 184"/>
              <a:gd name="T14" fmla="*/ 0 w 305"/>
              <a:gd name="T15" fmla="*/ 23605 h 184"/>
              <a:gd name="T16" fmla="*/ 0 60000 65536"/>
              <a:gd name="T17" fmla="*/ 0 60000 65536"/>
              <a:gd name="T18" fmla="*/ 0 60000 65536"/>
              <a:gd name="T19" fmla="*/ 0 60000 65536"/>
              <a:gd name="T20" fmla="*/ 0 60000 65536"/>
              <a:gd name="T21" fmla="*/ 0 60000 65536"/>
              <a:gd name="T22" fmla="*/ 0 60000 65536"/>
              <a:gd name="T23" fmla="*/ 0 60000 65536"/>
              <a:gd name="T24" fmla="*/ 0 w 305"/>
              <a:gd name="T25" fmla="*/ 0 h 184"/>
              <a:gd name="T26" fmla="*/ 305 w 305"/>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5" h="184">
                <a:moveTo>
                  <a:pt x="0" y="72"/>
                </a:moveTo>
                <a:lnTo>
                  <a:pt x="39" y="0"/>
                </a:lnTo>
                <a:lnTo>
                  <a:pt x="158" y="46"/>
                </a:lnTo>
                <a:lnTo>
                  <a:pt x="223" y="117"/>
                </a:lnTo>
                <a:lnTo>
                  <a:pt x="305" y="117"/>
                </a:lnTo>
                <a:lnTo>
                  <a:pt x="302" y="184"/>
                </a:lnTo>
                <a:lnTo>
                  <a:pt x="102" y="141"/>
                </a:lnTo>
                <a:lnTo>
                  <a:pt x="0" y="72"/>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60" name="Freeform 377"/>
          <p:cNvSpPr>
            <a:spLocks/>
          </p:cNvSpPr>
          <p:nvPr/>
        </p:nvSpPr>
        <p:spPr bwMode="auto">
          <a:xfrm>
            <a:off x="1485900" y="2236788"/>
            <a:ext cx="65088" cy="47625"/>
          </a:xfrm>
          <a:custGeom>
            <a:avLst/>
            <a:gdLst>
              <a:gd name="T0" fmla="*/ 0 w 138"/>
              <a:gd name="T1" fmla="*/ 35719 h 148"/>
              <a:gd name="T2" fmla="*/ 25469 w 138"/>
              <a:gd name="T3" fmla="*/ 29605 h 148"/>
              <a:gd name="T4" fmla="*/ 13678 w 138"/>
              <a:gd name="T5" fmla="*/ 24456 h 148"/>
              <a:gd name="T6" fmla="*/ 24998 w 138"/>
              <a:gd name="T7" fmla="*/ 7401 h 148"/>
              <a:gd name="T8" fmla="*/ 35374 w 138"/>
              <a:gd name="T9" fmla="*/ 18342 h 148"/>
              <a:gd name="T10" fmla="*/ 35846 w 138"/>
              <a:gd name="T11" fmla="*/ 0 h 148"/>
              <a:gd name="T12" fmla="*/ 65088 w 138"/>
              <a:gd name="T13" fmla="*/ 0 h 148"/>
              <a:gd name="T14" fmla="*/ 63201 w 138"/>
              <a:gd name="T15" fmla="*/ 18342 h 148"/>
              <a:gd name="T16" fmla="*/ 43864 w 138"/>
              <a:gd name="T17" fmla="*/ 25421 h 148"/>
              <a:gd name="T18" fmla="*/ 44807 w 138"/>
              <a:gd name="T19" fmla="*/ 47625 h 148"/>
              <a:gd name="T20" fmla="*/ 26884 w 138"/>
              <a:gd name="T21" fmla="*/ 34110 h 148"/>
              <a:gd name="T22" fmla="*/ 0 w 138"/>
              <a:gd name="T23" fmla="*/ 35719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8"/>
              <a:gd name="T37" fmla="*/ 0 h 148"/>
              <a:gd name="T38" fmla="*/ 138 w 138"/>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8" h="148">
                <a:moveTo>
                  <a:pt x="0" y="111"/>
                </a:moveTo>
                <a:lnTo>
                  <a:pt x="54" y="92"/>
                </a:lnTo>
                <a:lnTo>
                  <a:pt x="29" y="76"/>
                </a:lnTo>
                <a:lnTo>
                  <a:pt x="53" y="23"/>
                </a:lnTo>
                <a:lnTo>
                  <a:pt x="75" y="57"/>
                </a:lnTo>
                <a:lnTo>
                  <a:pt x="76" y="0"/>
                </a:lnTo>
                <a:lnTo>
                  <a:pt x="138" y="0"/>
                </a:lnTo>
                <a:lnTo>
                  <a:pt x="134" y="57"/>
                </a:lnTo>
                <a:lnTo>
                  <a:pt x="93" y="79"/>
                </a:lnTo>
                <a:lnTo>
                  <a:pt x="95" y="148"/>
                </a:lnTo>
                <a:lnTo>
                  <a:pt x="57" y="106"/>
                </a:lnTo>
                <a:lnTo>
                  <a:pt x="0" y="111"/>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61" name="Freeform 378"/>
          <p:cNvSpPr>
            <a:spLocks/>
          </p:cNvSpPr>
          <p:nvPr/>
        </p:nvSpPr>
        <p:spPr bwMode="auto">
          <a:xfrm>
            <a:off x="4427538" y="3700463"/>
            <a:ext cx="139700" cy="104775"/>
          </a:xfrm>
          <a:custGeom>
            <a:avLst/>
            <a:gdLst>
              <a:gd name="T0" fmla="*/ 0 w 298"/>
              <a:gd name="T1" fmla="*/ 91434 h 322"/>
              <a:gd name="T2" fmla="*/ 29534 w 298"/>
              <a:gd name="T3" fmla="*/ 59221 h 322"/>
              <a:gd name="T4" fmla="*/ 80632 w 298"/>
              <a:gd name="T5" fmla="*/ 35467 h 322"/>
              <a:gd name="T6" fmla="*/ 104541 w 298"/>
              <a:gd name="T7" fmla="*/ 0 h 322"/>
              <a:gd name="T8" fmla="*/ 120011 w 298"/>
              <a:gd name="T9" fmla="*/ 10412 h 322"/>
              <a:gd name="T10" fmla="*/ 137356 w 298"/>
              <a:gd name="T11" fmla="*/ 5532 h 322"/>
              <a:gd name="T12" fmla="*/ 139700 w 298"/>
              <a:gd name="T13" fmla="*/ 17896 h 322"/>
              <a:gd name="T14" fmla="*/ 113448 w 298"/>
              <a:gd name="T15" fmla="*/ 43602 h 322"/>
              <a:gd name="T16" fmla="*/ 118136 w 298"/>
              <a:gd name="T17" fmla="*/ 54340 h 322"/>
              <a:gd name="T18" fmla="*/ 89070 w 298"/>
              <a:gd name="T19" fmla="*/ 58570 h 322"/>
              <a:gd name="T20" fmla="*/ 75476 w 298"/>
              <a:gd name="T21" fmla="*/ 94037 h 322"/>
              <a:gd name="T22" fmla="*/ 45004 w 298"/>
              <a:gd name="T23" fmla="*/ 104775 h 322"/>
              <a:gd name="T24" fmla="*/ 0 w 298"/>
              <a:gd name="T25" fmla="*/ 91434 h 3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322"/>
              <a:gd name="T41" fmla="*/ 298 w 298"/>
              <a:gd name="T42" fmla="*/ 322 h 3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322">
                <a:moveTo>
                  <a:pt x="0" y="281"/>
                </a:moveTo>
                <a:lnTo>
                  <a:pt x="63" y="182"/>
                </a:lnTo>
                <a:lnTo>
                  <a:pt x="172" y="109"/>
                </a:lnTo>
                <a:lnTo>
                  <a:pt x="223" y="0"/>
                </a:lnTo>
                <a:lnTo>
                  <a:pt x="256" y="32"/>
                </a:lnTo>
                <a:lnTo>
                  <a:pt x="293" y="17"/>
                </a:lnTo>
                <a:lnTo>
                  <a:pt x="298" y="55"/>
                </a:lnTo>
                <a:lnTo>
                  <a:pt x="242" y="134"/>
                </a:lnTo>
                <a:lnTo>
                  <a:pt x="252" y="167"/>
                </a:lnTo>
                <a:lnTo>
                  <a:pt x="190" y="180"/>
                </a:lnTo>
                <a:lnTo>
                  <a:pt x="161" y="289"/>
                </a:lnTo>
                <a:lnTo>
                  <a:pt x="96" y="322"/>
                </a:lnTo>
                <a:lnTo>
                  <a:pt x="0" y="281"/>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62" name="Freeform 379"/>
          <p:cNvSpPr>
            <a:spLocks/>
          </p:cNvSpPr>
          <p:nvPr/>
        </p:nvSpPr>
        <p:spPr bwMode="auto">
          <a:xfrm>
            <a:off x="4535488" y="3598863"/>
            <a:ext cx="104775" cy="114300"/>
          </a:xfrm>
          <a:custGeom>
            <a:avLst/>
            <a:gdLst>
              <a:gd name="T0" fmla="*/ 0 w 221"/>
              <a:gd name="T1" fmla="*/ 0 h 353"/>
              <a:gd name="T2" fmla="*/ 29868 w 221"/>
              <a:gd name="T3" fmla="*/ 12628 h 353"/>
              <a:gd name="T4" fmla="*/ 35557 w 221"/>
              <a:gd name="T5" fmla="*/ 37884 h 353"/>
              <a:gd name="T6" fmla="*/ 49306 w 221"/>
              <a:gd name="T7" fmla="*/ 45008 h 353"/>
              <a:gd name="T8" fmla="*/ 56417 w 221"/>
              <a:gd name="T9" fmla="*/ 34322 h 353"/>
              <a:gd name="T10" fmla="*/ 62581 w 221"/>
              <a:gd name="T11" fmla="*/ 52131 h 353"/>
              <a:gd name="T12" fmla="*/ 104775 w 221"/>
              <a:gd name="T13" fmla="*/ 52131 h 353"/>
              <a:gd name="T14" fmla="*/ 96715 w 221"/>
              <a:gd name="T15" fmla="*/ 77063 h 353"/>
              <a:gd name="T16" fmla="*/ 75381 w 221"/>
              <a:gd name="T17" fmla="*/ 80949 h 353"/>
              <a:gd name="T18" fmla="*/ 56891 w 221"/>
              <a:gd name="T19" fmla="*/ 113652 h 353"/>
              <a:gd name="T20" fmla="*/ 36979 w 221"/>
              <a:gd name="T21" fmla="*/ 114300 h 353"/>
              <a:gd name="T22" fmla="*/ 45513 w 221"/>
              <a:gd name="T23" fmla="*/ 102320 h 353"/>
              <a:gd name="T24" fmla="*/ 19438 w 221"/>
              <a:gd name="T25" fmla="*/ 79006 h 353"/>
              <a:gd name="T26" fmla="*/ 40772 w 221"/>
              <a:gd name="T27" fmla="*/ 57959 h 353"/>
              <a:gd name="T28" fmla="*/ 36979 w 221"/>
              <a:gd name="T29" fmla="*/ 41122 h 353"/>
              <a:gd name="T30" fmla="*/ 0 w 221"/>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1"/>
              <a:gd name="T49" fmla="*/ 0 h 353"/>
              <a:gd name="T50" fmla="*/ 221 w 221"/>
              <a:gd name="T51" fmla="*/ 353 h 3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1" h="353">
                <a:moveTo>
                  <a:pt x="0" y="0"/>
                </a:moveTo>
                <a:lnTo>
                  <a:pt x="63" y="39"/>
                </a:lnTo>
                <a:lnTo>
                  <a:pt x="75" y="117"/>
                </a:lnTo>
                <a:lnTo>
                  <a:pt x="104" y="139"/>
                </a:lnTo>
                <a:lnTo>
                  <a:pt x="119" y="106"/>
                </a:lnTo>
                <a:lnTo>
                  <a:pt x="132" y="161"/>
                </a:lnTo>
                <a:lnTo>
                  <a:pt x="221" y="161"/>
                </a:lnTo>
                <a:lnTo>
                  <a:pt x="204" y="238"/>
                </a:lnTo>
                <a:lnTo>
                  <a:pt x="159" y="250"/>
                </a:lnTo>
                <a:lnTo>
                  <a:pt x="120" y="351"/>
                </a:lnTo>
                <a:lnTo>
                  <a:pt x="78" y="353"/>
                </a:lnTo>
                <a:lnTo>
                  <a:pt x="96" y="316"/>
                </a:lnTo>
                <a:lnTo>
                  <a:pt x="41" y="244"/>
                </a:lnTo>
                <a:lnTo>
                  <a:pt x="86" y="179"/>
                </a:lnTo>
                <a:lnTo>
                  <a:pt x="78" y="127"/>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63" name="Freeform 380"/>
          <p:cNvSpPr>
            <a:spLocks/>
          </p:cNvSpPr>
          <p:nvPr/>
        </p:nvSpPr>
        <p:spPr bwMode="auto">
          <a:xfrm>
            <a:off x="1514475" y="1836738"/>
            <a:ext cx="465138" cy="300037"/>
          </a:xfrm>
          <a:custGeom>
            <a:avLst/>
            <a:gdLst>
              <a:gd name="T0" fmla="*/ 1881 w 989"/>
              <a:gd name="T1" fmla="*/ 236580 h 922"/>
              <a:gd name="T2" fmla="*/ 45620 w 989"/>
              <a:gd name="T3" fmla="*/ 233326 h 922"/>
              <a:gd name="T4" fmla="*/ 12698 w 989"/>
              <a:gd name="T5" fmla="*/ 246343 h 922"/>
              <a:gd name="T6" fmla="*/ 37625 w 989"/>
              <a:gd name="T7" fmla="*/ 248621 h 922"/>
              <a:gd name="T8" fmla="*/ 23516 w 989"/>
              <a:gd name="T9" fmla="*/ 271400 h 922"/>
              <a:gd name="T10" fmla="*/ 56908 w 989"/>
              <a:gd name="T11" fmla="*/ 300037 h 922"/>
              <a:gd name="T12" fmla="*/ 100176 w 989"/>
              <a:gd name="T13" fmla="*/ 263265 h 922"/>
              <a:gd name="T14" fmla="*/ 132158 w 989"/>
              <a:gd name="T15" fmla="*/ 258709 h 922"/>
              <a:gd name="T16" fmla="*/ 137331 w 989"/>
              <a:gd name="T17" fmla="*/ 231699 h 922"/>
              <a:gd name="T18" fmla="*/ 130276 w 989"/>
              <a:gd name="T19" fmla="*/ 179957 h 922"/>
              <a:gd name="T20" fmla="*/ 156143 w 989"/>
              <a:gd name="T21" fmla="*/ 157178 h 922"/>
              <a:gd name="T22" fmla="*/ 202704 w 989"/>
              <a:gd name="T23" fmla="*/ 100555 h 922"/>
              <a:gd name="T24" fmla="*/ 229512 w 989"/>
              <a:gd name="T25" fmla="*/ 77450 h 922"/>
              <a:gd name="T26" fmla="*/ 269488 w 989"/>
              <a:gd name="T27" fmla="*/ 67362 h 922"/>
              <a:gd name="T28" fmla="*/ 278895 w 989"/>
              <a:gd name="T29" fmla="*/ 51742 h 922"/>
              <a:gd name="T30" fmla="*/ 312757 w 989"/>
              <a:gd name="T31" fmla="*/ 58576 h 922"/>
              <a:gd name="T32" fmla="*/ 371076 w 989"/>
              <a:gd name="T33" fmla="*/ 52718 h 922"/>
              <a:gd name="T34" fmla="*/ 412463 w 989"/>
              <a:gd name="T35" fmla="*/ 27010 h 922"/>
              <a:gd name="T36" fmla="*/ 428924 w 989"/>
              <a:gd name="T37" fmla="*/ 51742 h 922"/>
              <a:gd name="T38" fmla="*/ 442563 w 989"/>
              <a:gd name="T39" fmla="*/ 35471 h 922"/>
              <a:gd name="T40" fmla="*/ 423280 w 989"/>
              <a:gd name="T41" fmla="*/ 25708 h 922"/>
              <a:gd name="T42" fmla="*/ 431276 w 989"/>
              <a:gd name="T43" fmla="*/ 5207 h 922"/>
              <a:gd name="T44" fmla="*/ 421399 w 989"/>
              <a:gd name="T45" fmla="*/ 1302 h 922"/>
              <a:gd name="T46" fmla="*/ 394121 w 989"/>
              <a:gd name="T47" fmla="*/ 16596 h 922"/>
              <a:gd name="T48" fmla="*/ 387066 w 989"/>
              <a:gd name="T49" fmla="*/ 3254 h 922"/>
              <a:gd name="T50" fmla="*/ 372487 w 989"/>
              <a:gd name="T51" fmla="*/ 5532 h 922"/>
              <a:gd name="T52" fmla="*/ 325926 w 989"/>
              <a:gd name="T53" fmla="*/ 28637 h 922"/>
              <a:gd name="T54" fmla="*/ 303821 w 989"/>
              <a:gd name="T55" fmla="*/ 35145 h 922"/>
              <a:gd name="T56" fmla="*/ 269959 w 989"/>
              <a:gd name="T57" fmla="*/ 45559 h 922"/>
              <a:gd name="T58" fmla="*/ 261963 w 989"/>
              <a:gd name="T59" fmla="*/ 42955 h 922"/>
              <a:gd name="T60" fmla="*/ 258671 w 989"/>
              <a:gd name="T61" fmla="*/ 46860 h 922"/>
              <a:gd name="T62" fmla="*/ 227160 w 989"/>
              <a:gd name="T63" fmla="*/ 58901 h 922"/>
              <a:gd name="T64" fmla="*/ 225749 w 989"/>
              <a:gd name="T65" fmla="*/ 66711 h 922"/>
              <a:gd name="T66" fmla="*/ 182011 w 989"/>
              <a:gd name="T67" fmla="*/ 88840 h 922"/>
              <a:gd name="T68" fmla="*/ 149089 w 989"/>
              <a:gd name="T69" fmla="*/ 109341 h 922"/>
              <a:gd name="T70" fmla="*/ 82304 w 989"/>
              <a:gd name="T71" fmla="*/ 174750 h 922"/>
              <a:gd name="T72" fmla="*/ 111934 w 989"/>
              <a:gd name="T73" fmla="*/ 176703 h 922"/>
              <a:gd name="T74" fmla="*/ 37625 w 989"/>
              <a:gd name="T75" fmla="*/ 197530 h 922"/>
              <a:gd name="T76" fmla="*/ 24456 w 989"/>
              <a:gd name="T77" fmla="*/ 204689 h 922"/>
              <a:gd name="T78" fmla="*/ 2352 w 989"/>
              <a:gd name="T79" fmla="*/ 213801 h 922"/>
              <a:gd name="T80" fmla="*/ 0 w 989"/>
              <a:gd name="T81" fmla="*/ 223889 h 9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9"/>
              <a:gd name="T124" fmla="*/ 0 h 922"/>
              <a:gd name="T125" fmla="*/ 989 w 989"/>
              <a:gd name="T126" fmla="*/ 922 h 9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9" h="922">
                <a:moveTo>
                  <a:pt x="0" y="688"/>
                </a:moveTo>
                <a:lnTo>
                  <a:pt x="4" y="727"/>
                </a:lnTo>
                <a:lnTo>
                  <a:pt x="91" y="702"/>
                </a:lnTo>
                <a:lnTo>
                  <a:pt x="97" y="717"/>
                </a:lnTo>
                <a:lnTo>
                  <a:pt x="3" y="741"/>
                </a:lnTo>
                <a:lnTo>
                  <a:pt x="27" y="757"/>
                </a:lnTo>
                <a:lnTo>
                  <a:pt x="17" y="807"/>
                </a:lnTo>
                <a:lnTo>
                  <a:pt x="80" y="764"/>
                </a:lnTo>
                <a:lnTo>
                  <a:pt x="12" y="834"/>
                </a:lnTo>
                <a:lnTo>
                  <a:pt x="50" y="834"/>
                </a:lnTo>
                <a:lnTo>
                  <a:pt x="27" y="895"/>
                </a:lnTo>
                <a:lnTo>
                  <a:pt x="121" y="922"/>
                </a:lnTo>
                <a:lnTo>
                  <a:pt x="196" y="863"/>
                </a:lnTo>
                <a:lnTo>
                  <a:pt x="213" y="809"/>
                </a:lnTo>
                <a:lnTo>
                  <a:pt x="235" y="863"/>
                </a:lnTo>
                <a:lnTo>
                  <a:pt x="281" y="795"/>
                </a:lnTo>
                <a:lnTo>
                  <a:pt x="270" y="737"/>
                </a:lnTo>
                <a:lnTo>
                  <a:pt x="292" y="712"/>
                </a:lnTo>
                <a:lnTo>
                  <a:pt x="270" y="685"/>
                </a:lnTo>
                <a:lnTo>
                  <a:pt x="277" y="553"/>
                </a:lnTo>
                <a:lnTo>
                  <a:pt x="344" y="523"/>
                </a:lnTo>
                <a:lnTo>
                  <a:pt x="332" y="483"/>
                </a:lnTo>
                <a:lnTo>
                  <a:pt x="364" y="381"/>
                </a:lnTo>
                <a:lnTo>
                  <a:pt x="431" y="309"/>
                </a:lnTo>
                <a:lnTo>
                  <a:pt x="443" y="249"/>
                </a:lnTo>
                <a:lnTo>
                  <a:pt x="488" y="238"/>
                </a:lnTo>
                <a:lnTo>
                  <a:pt x="505" y="198"/>
                </a:lnTo>
                <a:lnTo>
                  <a:pt x="573" y="207"/>
                </a:lnTo>
                <a:lnTo>
                  <a:pt x="574" y="159"/>
                </a:lnTo>
                <a:lnTo>
                  <a:pt x="593" y="159"/>
                </a:lnTo>
                <a:lnTo>
                  <a:pt x="620" y="138"/>
                </a:lnTo>
                <a:lnTo>
                  <a:pt x="665" y="180"/>
                </a:lnTo>
                <a:lnTo>
                  <a:pt x="744" y="188"/>
                </a:lnTo>
                <a:lnTo>
                  <a:pt x="789" y="162"/>
                </a:lnTo>
                <a:lnTo>
                  <a:pt x="801" y="100"/>
                </a:lnTo>
                <a:lnTo>
                  <a:pt x="877" y="83"/>
                </a:lnTo>
                <a:lnTo>
                  <a:pt x="917" y="108"/>
                </a:lnTo>
                <a:lnTo>
                  <a:pt x="912" y="159"/>
                </a:lnTo>
                <a:lnTo>
                  <a:pt x="986" y="100"/>
                </a:lnTo>
                <a:lnTo>
                  <a:pt x="941" y="109"/>
                </a:lnTo>
                <a:lnTo>
                  <a:pt x="952" y="96"/>
                </a:lnTo>
                <a:lnTo>
                  <a:pt x="900" y="79"/>
                </a:lnTo>
                <a:lnTo>
                  <a:pt x="989" y="51"/>
                </a:lnTo>
                <a:lnTo>
                  <a:pt x="917" y="16"/>
                </a:lnTo>
                <a:lnTo>
                  <a:pt x="872" y="51"/>
                </a:lnTo>
                <a:lnTo>
                  <a:pt x="896" y="4"/>
                </a:lnTo>
                <a:lnTo>
                  <a:pt x="861" y="0"/>
                </a:lnTo>
                <a:lnTo>
                  <a:pt x="838" y="51"/>
                </a:lnTo>
                <a:lnTo>
                  <a:pt x="823" y="55"/>
                </a:lnTo>
                <a:lnTo>
                  <a:pt x="823" y="10"/>
                </a:lnTo>
                <a:lnTo>
                  <a:pt x="761" y="83"/>
                </a:lnTo>
                <a:lnTo>
                  <a:pt x="792" y="17"/>
                </a:lnTo>
                <a:lnTo>
                  <a:pt x="761" y="8"/>
                </a:lnTo>
                <a:lnTo>
                  <a:pt x="693" y="88"/>
                </a:lnTo>
                <a:lnTo>
                  <a:pt x="630" y="62"/>
                </a:lnTo>
                <a:lnTo>
                  <a:pt x="646" y="108"/>
                </a:lnTo>
                <a:lnTo>
                  <a:pt x="620" y="83"/>
                </a:lnTo>
                <a:lnTo>
                  <a:pt x="574" y="140"/>
                </a:lnTo>
                <a:lnTo>
                  <a:pt x="580" y="93"/>
                </a:lnTo>
                <a:lnTo>
                  <a:pt x="557" y="132"/>
                </a:lnTo>
                <a:lnTo>
                  <a:pt x="535" y="105"/>
                </a:lnTo>
                <a:lnTo>
                  <a:pt x="550" y="144"/>
                </a:lnTo>
                <a:lnTo>
                  <a:pt x="500" y="128"/>
                </a:lnTo>
                <a:lnTo>
                  <a:pt x="483" y="181"/>
                </a:lnTo>
                <a:lnTo>
                  <a:pt x="438" y="203"/>
                </a:lnTo>
                <a:lnTo>
                  <a:pt x="480" y="205"/>
                </a:lnTo>
                <a:lnTo>
                  <a:pt x="401" y="234"/>
                </a:lnTo>
                <a:lnTo>
                  <a:pt x="387" y="273"/>
                </a:lnTo>
                <a:lnTo>
                  <a:pt x="414" y="273"/>
                </a:lnTo>
                <a:lnTo>
                  <a:pt x="317" y="336"/>
                </a:lnTo>
                <a:lnTo>
                  <a:pt x="283" y="446"/>
                </a:lnTo>
                <a:lnTo>
                  <a:pt x="175" y="537"/>
                </a:lnTo>
                <a:lnTo>
                  <a:pt x="196" y="560"/>
                </a:lnTo>
                <a:lnTo>
                  <a:pt x="238" y="543"/>
                </a:lnTo>
                <a:lnTo>
                  <a:pt x="134" y="570"/>
                </a:lnTo>
                <a:lnTo>
                  <a:pt x="80" y="607"/>
                </a:lnTo>
                <a:lnTo>
                  <a:pt x="91" y="629"/>
                </a:lnTo>
                <a:lnTo>
                  <a:pt x="52" y="629"/>
                </a:lnTo>
                <a:lnTo>
                  <a:pt x="56" y="657"/>
                </a:lnTo>
                <a:lnTo>
                  <a:pt x="5" y="657"/>
                </a:lnTo>
                <a:lnTo>
                  <a:pt x="52" y="673"/>
                </a:lnTo>
                <a:lnTo>
                  <a:pt x="0" y="68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64" name="Freeform 381"/>
          <p:cNvSpPr>
            <a:spLocks/>
          </p:cNvSpPr>
          <p:nvPr/>
        </p:nvSpPr>
        <p:spPr bwMode="auto">
          <a:xfrm>
            <a:off x="2522538" y="2524125"/>
            <a:ext cx="300037" cy="211138"/>
          </a:xfrm>
          <a:custGeom>
            <a:avLst/>
            <a:gdLst>
              <a:gd name="T0" fmla="*/ 0 w 636"/>
              <a:gd name="T1" fmla="*/ 115880 h 645"/>
              <a:gd name="T2" fmla="*/ 27834 w 636"/>
              <a:gd name="T3" fmla="*/ 123409 h 645"/>
              <a:gd name="T4" fmla="*/ 93408 w 636"/>
              <a:gd name="T5" fmla="*/ 115880 h 645"/>
              <a:gd name="T6" fmla="*/ 106145 w 636"/>
              <a:gd name="T7" fmla="*/ 94603 h 645"/>
              <a:gd name="T8" fmla="*/ 150490 w 636"/>
              <a:gd name="T9" fmla="*/ 82818 h 645"/>
              <a:gd name="T10" fmla="*/ 153793 w 636"/>
              <a:gd name="T11" fmla="*/ 64487 h 645"/>
              <a:gd name="T12" fmla="*/ 170304 w 636"/>
              <a:gd name="T13" fmla="*/ 59577 h 645"/>
              <a:gd name="T14" fmla="*/ 163699 w 636"/>
              <a:gd name="T15" fmla="*/ 50411 h 645"/>
              <a:gd name="T16" fmla="*/ 178796 w 636"/>
              <a:gd name="T17" fmla="*/ 49102 h 645"/>
              <a:gd name="T18" fmla="*/ 190590 w 636"/>
              <a:gd name="T19" fmla="*/ 31425 h 645"/>
              <a:gd name="T20" fmla="*/ 185872 w 636"/>
              <a:gd name="T21" fmla="*/ 13094 h 645"/>
              <a:gd name="T22" fmla="*/ 247200 w 636"/>
              <a:gd name="T23" fmla="*/ 0 h 645"/>
              <a:gd name="T24" fmla="*/ 300037 w 636"/>
              <a:gd name="T25" fmla="*/ 27497 h 645"/>
              <a:gd name="T26" fmla="*/ 286356 w 636"/>
              <a:gd name="T27" fmla="*/ 38954 h 645"/>
              <a:gd name="T28" fmla="*/ 234463 w 636"/>
              <a:gd name="T29" fmla="*/ 38954 h 645"/>
              <a:gd name="T30" fmla="*/ 235406 w 636"/>
              <a:gd name="T31" fmla="*/ 62523 h 645"/>
              <a:gd name="T32" fmla="*/ 258522 w 636"/>
              <a:gd name="T33" fmla="*/ 77581 h 645"/>
              <a:gd name="T34" fmla="*/ 245785 w 636"/>
              <a:gd name="T35" fmla="*/ 85437 h 645"/>
              <a:gd name="T36" fmla="*/ 249087 w 636"/>
              <a:gd name="T37" fmla="*/ 98204 h 645"/>
              <a:gd name="T38" fmla="*/ 194364 w 636"/>
              <a:gd name="T39" fmla="*/ 146978 h 645"/>
              <a:gd name="T40" fmla="*/ 171719 w 636"/>
              <a:gd name="T41" fmla="*/ 145342 h 645"/>
              <a:gd name="T42" fmla="*/ 153793 w 636"/>
              <a:gd name="T43" fmla="*/ 157453 h 645"/>
              <a:gd name="T44" fmla="*/ 182570 w 636"/>
              <a:gd name="T45" fmla="*/ 201972 h 645"/>
              <a:gd name="T46" fmla="*/ 142470 w 636"/>
              <a:gd name="T47" fmla="*/ 201972 h 645"/>
              <a:gd name="T48" fmla="*/ 127846 w 636"/>
              <a:gd name="T49" fmla="*/ 211138 h 645"/>
              <a:gd name="T50" fmla="*/ 97654 w 636"/>
              <a:gd name="T51" fmla="*/ 184623 h 645"/>
              <a:gd name="T52" fmla="*/ 12737 w 636"/>
              <a:gd name="T53" fmla="*/ 189861 h 645"/>
              <a:gd name="T54" fmla="*/ 40571 w 636"/>
              <a:gd name="T55" fmla="*/ 159417 h 645"/>
              <a:gd name="T56" fmla="*/ 0 w 636"/>
              <a:gd name="T57" fmla="*/ 115880 h 6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6"/>
              <a:gd name="T88" fmla="*/ 0 h 645"/>
              <a:gd name="T89" fmla="*/ 636 w 636"/>
              <a:gd name="T90" fmla="*/ 645 h 6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6" h="645">
                <a:moveTo>
                  <a:pt x="0" y="354"/>
                </a:moveTo>
                <a:lnTo>
                  <a:pt x="59" y="377"/>
                </a:lnTo>
                <a:lnTo>
                  <a:pt x="198" y="354"/>
                </a:lnTo>
                <a:lnTo>
                  <a:pt x="225" y="289"/>
                </a:lnTo>
                <a:lnTo>
                  <a:pt x="319" y="253"/>
                </a:lnTo>
                <a:lnTo>
                  <a:pt x="326" y="197"/>
                </a:lnTo>
                <a:lnTo>
                  <a:pt x="361" y="182"/>
                </a:lnTo>
                <a:lnTo>
                  <a:pt x="347" y="154"/>
                </a:lnTo>
                <a:lnTo>
                  <a:pt x="379" y="150"/>
                </a:lnTo>
                <a:lnTo>
                  <a:pt x="404" y="96"/>
                </a:lnTo>
                <a:lnTo>
                  <a:pt x="394" y="40"/>
                </a:lnTo>
                <a:lnTo>
                  <a:pt x="524" y="0"/>
                </a:lnTo>
                <a:lnTo>
                  <a:pt x="636" y="84"/>
                </a:lnTo>
                <a:lnTo>
                  <a:pt x="607" y="119"/>
                </a:lnTo>
                <a:lnTo>
                  <a:pt x="497" y="119"/>
                </a:lnTo>
                <a:lnTo>
                  <a:pt x="499" y="191"/>
                </a:lnTo>
                <a:lnTo>
                  <a:pt x="548" y="237"/>
                </a:lnTo>
                <a:lnTo>
                  <a:pt x="521" y="261"/>
                </a:lnTo>
                <a:lnTo>
                  <a:pt x="528" y="300"/>
                </a:lnTo>
                <a:lnTo>
                  <a:pt x="412" y="449"/>
                </a:lnTo>
                <a:lnTo>
                  <a:pt x="364" y="444"/>
                </a:lnTo>
                <a:lnTo>
                  <a:pt x="326" y="481"/>
                </a:lnTo>
                <a:lnTo>
                  <a:pt x="387" y="617"/>
                </a:lnTo>
                <a:lnTo>
                  <a:pt x="302" y="617"/>
                </a:lnTo>
                <a:lnTo>
                  <a:pt x="271" y="645"/>
                </a:lnTo>
                <a:lnTo>
                  <a:pt x="207" y="564"/>
                </a:lnTo>
                <a:lnTo>
                  <a:pt x="27" y="580"/>
                </a:lnTo>
                <a:lnTo>
                  <a:pt x="86" y="487"/>
                </a:lnTo>
                <a:lnTo>
                  <a:pt x="0" y="354"/>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65" name="Freeform 382"/>
          <p:cNvSpPr>
            <a:spLocks/>
          </p:cNvSpPr>
          <p:nvPr/>
        </p:nvSpPr>
        <p:spPr bwMode="auto">
          <a:xfrm>
            <a:off x="3970338" y="3121025"/>
            <a:ext cx="180975" cy="111125"/>
          </a:xfrm>
          <a:custGeom>
            <a:avLst/>
            <a:gdLst>
              <a:gd name="T0" fmla="*/ 0 w 380"/>
              <a:gd name="T1" fmla="*/ 0 h 340"/>
              <a:gd name="T2" fmla="*/ 2858 w 380"/>
              <a:gd name="T3" fmla="*/ 93149 h 340"/>
              <a:gd name="T4" fmla="*/ 32385 w 380"/>
              <a:gd name="T5" fmla="*/ 95764 h 340"/>
              <a:gd name="T6" fmla="*/ 61436 w 380"/>
              <a:gd name="T7" fmla="*/ 70270 h 340"/>
              <a:gd name="T8" fmla="*/ 92869 w 380"/>
              <a:gd name="T9" fmla="*/ 81710 h 340"/>
              <a:gd name="T10" fmla="*/ 123349 w 380"/>
              <a:gd name="T11" fmla="*/ 106876 h 340"/>
              <a:gd name="T12" fmla="*/ 180975 w 380"/>
              <a:gd name="T13" fmla="*/ 111125 h 340"/>
              <a:gd name="T14" fmla="*/ 115729 w 380"/>
              <a:gd name="T15" fmla="*/ 69617 h 340"/>
              <a:gd name="T16" fmla="*/ 119539 w 380"/>
              <a:gd name="T17" fmla="*/ 49353 h 340"/>
              <a:gd name="T18" fmla="*/ 89535 w 380"/>
              <a:gd name="T19" fmla="*/ 41835 h 340"/>
              <a:gd name="T20" fmla="*/ 60008 w 380"/>
              <a:gd name="T21" fmla="*/ 16342 h 340"/>
              <a:gd name="T22" fmla="*/ 0 w 380"/>
              <a:gd name="T23" fmla="*/ 0 h 3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0"/>
              <a:gd name="T37" fmla="*/ 0 h 340"/>
              <a:gd name="T38" fmla="*/ 380 w 380"/>
              <a:gd name="T39" fmla="*/ 340 h 3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0" h="340">
                <a:moveTo>
                  <a:pt x="0" y="0"/>
                </a:moveTo>
                <a:lnTo>
                  <a:pt x="6" y="285"/>
                </a:lnTo>
                <a:lnTo>
                  <a:pt x="68" y="293"/>
                </a:lnTo>
                <a:lnTo>
                  <a:pt x="129" y="215"/>
                </a:lnTo>
                <a:lnTo>
                  <a:pt x="195" y="250"/>
                </a:lnTo>
                <a:lnTo>
                  <a:pt x="259" y="327"/>
                </a:lnTo>
                <a:lnTo>
                  <a:pt x="380" y="340"/>
                </a:lnTo>
                <a:lnTo>
                  <a:pt x="243" y="213"/>
                </a:lnTo>
                <a:lnTo>
                  <a:pt x="251" y="151"/>
                </a:lnTo>
                <a:lnTo>
                  <a:pt x="188" y="128"/>
                </a:lnTo>
                <a:lnTo>
                  <a:pt x="126" y="50"/>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66" name="Freeform 383"/>
          <p:cNvSpPr>
            <a:spLocks/>
          </p:cNvSpPr>
          <p:nvPr/>
        </p:nvSpPr>
        <p:spPr bwMode="auto">
          <a:xfrm>
            <a:off x="4100513" y="3143250"/>
            <a:ext cx="74612" cy="28575"/>
          </a:xfrm>
          <a:custGeom>
            <a:avLst/>
            <a:gdLst>
              <a:gd name="T0" fmla="*/ 0 w 159"/>
              <a:gd name="T1" fmla="*/ 18098 h 90"/>
              <a:gd name="T2" fmla="*/ 43641 w 159"/>
              <a:gd name="T3" fmla="*/ 28575 h 90"/>
              <a:gd name="T4" fmla="*/ 74612 w 159"/>
              <a:gd name="T5" fmla="*/ 8573 h 90"/>
              <a:gd name="T6" fmla="*/ 61942 w 159"/>
              <a:gd name="T7" fmla="*/ 0 h 90"/>
              <a:gd name="T8" fmla="*/ 53495 w 159"/>
              <a:gd name="T9" fmla="*/ 11113 h 90"/>
              <a:gd name="T10" fmla="*/ 0 w 159"/>
              <a:gd name="T11" fmla="*/ 18098 h 90"/>
              <a:gd name="T12" fmla="*/ 0 60000 65536"/>
              <a:gd name="T13" fmla="*/ 0 60000 65536"/>
              <a:gd name="T14" fmla="*/ 0 60000 65536"/>
              <a:gd name="T15" fmla="*/ 0 60000 65536"/>
              <a:gd name="T16" fmla="*/ 0 60000 65536"/>
              <a:gd name="T17" fmla="*/ 0 60000 65536"/>
              <a:gd name="T18" fmla="*/ 0 w 159"/>
              <a:gd name="T19" fmla="*/ 0 h 90"/>
              <a:gd name="T20" fmla="*/ 159 w 159"/>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59" h="90">
                <a:moveTo>
                  <a:pt x="0" y="57"/>
                </a:moveTo>
                <a:lnTo>
                  <a:pt x="93" y="90"/>
                </a:lnTo>
                <a:lnTo>
                  <a:pt x="159" y="27"/>
                </a:lnTo>
                <a:lnTo>
                  <a:pt x="132" y="0"/>
                </a:lnTo>
                <a:lnTo>
                  <a:pt x="114" y="35"/>
                </a:lnTo>
                <a:lnTo>
                  <a:pt x="0" y="57"/>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67" name="Freeform 384"/>
          <p:cNvSpPr>
            <a:spLocks/>
          </p:cNvSpPr>
          <p:nvPr/>
        </p:nvSpPr>
        <p:spPr bwMode="auto">
          <a:xfrm>
            <a:off x="4144963" y="3122613"/>
            <a:ext cx="38100" cy="28575"/>
          </a:xfrm>
          <a:custGeom>
            <a:avLst/>
            <a:gdLst>
              <a:gd name="T0" fmla="*/ 0 w 80"/>
              <a:gd name="T1" fmla="*/ 0 h 86"/>
              <a:gd name="T2" fmla="*/ 30004 w 80"/>
              <a:gd name="T3" fmla="*/ 12958 h 86"/>
              <a:gd name="T4" fmla="*/ 38100 w 80"/>
              <a:gd name="T5" fmla="*/ 28575 h 86"/>
              <a:gd name="T6" fmla="*/ 37624 w 80"/>
              <a:gd name="T7" fmla="*/ 16946 h 86"/>
              <a:gd name="T8" fmla="*/ 0 w 80"/>
              <a:gd name="T9" fmla="*/ 0 h 86"/>
              <a:gd name="T10" fmla="*/ 0 60000 65536"/>
              <a:gd name="T11" fmla="*/ 0 60000 65536"/>
              <a:gd name="T12" fmla="*/ 0 60000 65536"/>
              <a:gd name="T13" fmla="*/ 0 60000 65536"/>
              <a:gd name="T14" fmla="*/ 0 60000 65536"/>
              <a:gd name="T15" fmla="*/ 0 w 80"/>
              <a:gd name="T16" fmla="*/ 0 h 86"/>
              <a:gd name="T17" fmla="*/ 80 w 80"/>
              <a:gd name="T18" fmla="*/ 86 h 86"/>
            </a:gdLst>
            <a:ahLst/>
            <a:cxnLst>
              <a:cxn ang="T10">
                <a:pos x="T0" y="T1"/>
              </a:cxn>
              <a:cxn ang="T11">
                <a:pos x="T2" y="T3"/>
              </a:cxn>
              <a:cxn ang="T12">
                <a:pos x="T4" y="T5"/>
              </a:cxn>
              <a:cxn ang="T13">
                <a:pos x="T6" y="T7"/>
              </a:cxn>
              <a:cxn ang="T14">
                <a:pos x="T8" y="T9"/>
              </a:cxn>
            </a:cxnLst>
            <a:rect l="T15" t="T16" r="T17" b="T18"/>
            <a:pathLst>
              <a:path w="80" h="86">
                <a:moveTo>
                  <a:pt x="0" y="0"/>
                </a:moveTo>
                <a:lnTo>
                  <a:pt x="63" y="39"/>
                </a:lnTo>
                <a:lnTo>
                  <a:pt x="80" y="86"/>
                </a:lnTo>
                <a:lnTo>
                  <a:pt x="79" y="51"/>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68" name="Freeform 385"/>
          <p:cNvSpPr>
            <a:spLocks/>
          </p:cNvSpPr>
          <p:nvPr/>
        </p:nvSpPr>
        <p:spPr bwMode="auto">
          <a:xfrm>
            <a:off x="3535363" y="2919413"/>
            <a:ext cx="44450" cy="41275"/>
          </a:xfrm>
          <a:custGeom>
            <a:avLst/>
            <a:gdLst>
              <a:gd name="T0" fmla="*/ 0 w 89"/>
              <a:gd name="T1" fmla="*/ 41275 h 127"/>
              <a:gd name="T2" fmla="*/ 31964 w 89"/>
              <a:gd name="T3" fmla="*/ 21775 h 127"/>
              <a:gd name="T4" fmla="*/ 44450 w 89"/>
              <a:gd name="T5" fmla="*/ 0 h 127"/>
              <a:gd name="T6" fmla="*/ 0 w 89"/>
              <a:gd name="T7" fmla="*/ 41275 h 127"/>
              <a:gd name="T8" fmla="*/ 0 60000 65536"/>
              <a:gd name="T9" fmla="*/ 0 60000 65536"/>
              <a:gd name="T10" fmla="*/ 0 60000 65536"/>
              <a:gd name="T11" fmla="*/ 0 60000 65536"/>
              <a:gd name="T12" fmla="*/ 0 w 89"/>
              <a:gd name="T13" fmla="*/ 0 h 127"/>
              <a:gd name="T14" fmla="*/ 89 w 89"/>
              <a:gd name="T15" fmla="*/ 127 h 127"/>
            </a:gdLst>
            <a:ahLst/>
            <a:cxnLst>
              <a:cxn ang="T8">
                <a:pos x="T0" y="T1"/>
              </a:cxn>
              <a:cxn ang="T9">
                <a:pos x="T2" y="T3"/>
              </a:cxn>
              <a:cxn ang="T10">
                <a:pos x="T4" y="T5"/>
              </a:cxn>
              <a:cxn ang="T11">
                <a:pos x="T6" y="T7"/>
              </a:cxn>
            </a:cxnLst>
            <a:rect l="T12" t="T13" r="T14" b="T15"/>
            <a:pathLst>
              <a:path w="89" h="127">
                <a:moveTo>
                  <a:pt x="0" y="127"/>
                </a:moveTo>
                <a:lnTo>
                  <a:pt x="64" y="67"/>
                </a:lnTo>
                <a:lnTo>
                  <a:pt x="89" y="0"/>
                </a:lnTo>
                <a:lnTo>
                  <a:pt x="0" y="127"/>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69" name="Freeform 386"/>
          <p:cNvSpPr>
            <a:spLocks/>
          </p:cNvSpPr>
          <p:nvPr/>
        </p:nvSpPr>
        <p:spPr bwMode="auto">
          <a:xfrm>
            <a:off x="3586163" y="2813050"/>
            <a:ext cx="76200" cy="87313"/>
          </a:xfrm>
          <a:custGeom>
            <a:avLst/>
            <a:gdLst>
              <a:gd name="T0" fmla="*/ 0 w 156"/>
              <a:gd name="T1" fmla="*/ 34406 h 269"/>
              <a:gd name="T2" fmla="*/ 13677 w 156"/>
              <a:gd name="T3" fmla="*/ 0 h 269"/>
              <a:gd name="T4" fmla="*/ 41519 w 156"/>
              <a:gd name="T5" fmla="*/ 1298 h 269"/>
              <a:gd name="T6" fmla="*/ 47381 w 156"/>
              <a:gd name="T7" fmla="*/ 23370 h 269"/>
              <a:gd name="T8" fmla="*/ 26865 w 156"/>
              <a:gd name="T9" fmla="*/ 47065 h 269"/>
              <a:gd name="T10" fmla="*/ 31750 w 156"/>
              <a:gd name="T11" fmla="*/ 61022 h 269"/>
              <a:gd name="T12" fmla="*/ 72292 w 156"/>
              <a:gd name="T13" fmla="*/ 68812 h 269"/>
              <a:gd name="T14" fmla="*/ 76200 w 156"/>
              <a:gd name="T15" fmla="*/ 87313 h 269"/>
              <a:gd name="T16" fmla="*/ 50312 w 156"/>
              <a:gd name="T17" fmla="*/ 68812 h 269"/>
              <a:gd name="T18" fmla="*/ 50312 w 156"/>
              <a:gd name="T19" fmla="*/ 77900 h 269"/>
              <a:gd name="T20" fmla="*/ 13677 w 156"/>
              <a:gd name="T21" fmla="*/ 68812 h 269"/>
              <a:gd name="T22" fmla="*/ 0 w 156"/>
              <a:gd name="T23" fmla="*/ 34406 h 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269"/>
              <a:gd name="T38" fmla="*/ 156 w 156"/>
              <a:gd name="T39" fmla="*/ 269 h 2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269">
                <a:moveTo>
                  <a:pt x="0" y="106"/>
                </a:moveTo>
                <a:lnTo>
                  <a:pt x="28" y="0"/>
                </a:lnTo>
                <a:lnTo>
                  <a:pt x="85" y="4"/>
                </a:lnTo>
                <a:lnTo>
                  <a:pt x="97" y="72"/>
                </a:lnTo>
                <a:lnTo>
                  <a:pt x="55" y="145"/>
                </a:lnTo>
                <a:lnTo>
                  <a:pt x="65" y="188"/>
                </a:lnTo>
                <a:lnTo>
                  <a:pt x="148" y="212"/>
                </a:lnTo>
                <a:lnTo>
                  <a:pt x="156" y="269"/>
                </a:lnTo>
                <a:lnTo>
                  <a:pt x="103" y="212"/>
                </a:lnTo>
                <a:lnTo>
                  <a:pt x="103" y="240"/>
                </a:lnTo>
                <a:lnTo>
                  <a:pt x="28" y="212"/>
                </a:lnTo>
                <a:lnTo>
                  <a:pt x="0" y="106"/>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70" name="Freeform 387"/>
          <p:cNvSpPr>
            <a:spLocks/>
          </p:cNvSpPr>
          <p:nvPr/>
        </p:nvSpPr>
        <p:spPr bwMode="auto">
          <a:xfrm>
            <a:off x="3592513" y="2887663"/>
            <a:ext cx="19050" cy="17462"/>
          </a:xfrm>
          <a:custGeom>
            <a:avLst/>
            <a:gdLst>
              <a:gd name="T0" fmla="*/ 0 w 43"/>
              <a:gd name="T1" fmla="*/ 0 h 57"/>
              <a:gd name="T2" fmla="*/ 10633 w 43"/>
              <a:gd name="T3" fmla="*/ 0 h 57"/>
              <a:gd name="T4" fmla="*/ 19050 w 43"/>
              <a:gd name="T5" fmla="*/ 3983 h 57"/>
              <a:gd name="T6" fmla="*/ 15506 w 43"/>
              <a:gd name="T7" fmla="*/ 17462 h 57"/>
              <a:gd name="T8" fmla="*/ 0 w 43"/>
              <a:gd name="T9" fmla="*/ 0 h 57"/>
              <a:gd name="T10" fmla="*/ 0 60000 65536"/>
              <a:gd name="T11" fmla="*/ 0 60000 65536"/>
              <a:gd name="T12" fmla="*/ 0 60000 65536"/>
              <a:gd name="T13" fmla="*/ 0 60000 65536"/>
              <a:gd name="T14" fmla="*/ 0 60000 65536"/>
              <a:gd name="T15" fmla="*/ 0 w 43"/>
              <a:gd name="T16" fmla="*/ 0 h 57"/>
              <a:gd name="T17" fmla="*/ 43 w 43"/>
              <a:gd name="T18" fmla="*/ 57 h 57"/>
            </a:gdLst>
            <a:ahLst/>
            <a:cxnLst>
              <a:cxn ang="T10">
                <a:pos x="T0" y="T1"/>
              </a:cxn>
              <a:cxn ang="T11">
                <a:pos x="T2" y="T3"/>
              </a:cxn>
              <a:cxn ang="T12">
                <a:pos x="T4" y="T5"/>
              </a:cxn>
              <a:cxn ang="T13">
                <a:pos x="T6" y="T7"/>
              </a:cxn>
              <a:cxn ang="T14">
                <a:pos x="T8" y="T9"/>
              </a:cxn>
            </a:cxnLst>
            <a:rect l="T15" t="T16" r="T17" b="T18"/>
            <a:pathLst>
              <a:path w="43" h="57">
                <a:moveTo>
                  <a:pt x="0" y="0"/>
                </a:moveTo>
                <a:lnTo>
                  <a:pt x="24" y="0"/>
                </a:lnTo>
                <a:lnTo>
                  <a:pt x="43" y="13"/>
                </a:lnTo>
                <a:lnTo>
                  <a:pt x="35" y="57"/>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71" name="Freeform 388"/>
          <p:cNvSpPr>
            <a:spLocks/>
          </p:cNvSpPr>
          <p:nvPr/>
        </p:nvSpPr>
        <p:spPr bwMode="auto">
          <a:xfrm>
            <a:off x="3621088" y="2909888"/>
            <a:ext cx="19050" cy="22225"/>
          </a:xfrm>
          <a:custGeom>
            <a:avLst/>
            <a:gdLst>
              <a:gd name="T0" fmla="*/ 0 w 40"/>
              <a:gd name="T1" fmla="*/ 0 h 70"/>
              <a:gd name="T2" fmla="*/ 2381 w 40"/>
              <a:gd name="T3" fmla="*/ 22225 h 70"/>
              <a:gd name="T4" fmla="*/ 19050 w 40"/>
              <a:gd name="T5" fmla="*/ 13335 h 70"/>
              <a:gd name="T6" fmla="*/ 0 w 40"/>
              <a:gd name="T7" fmla="*/ 0 h 70"/>
              <a:gd name="T8" fmla="*/ 0 60000 65536"/>
              <a:gd name="T9" fmla="*/ 0 60000 65536"/>
              <a:gd name="T10" fmla="*/ 0 60000 65536"/>
              <a:gd name="T11" fmla="*/ 0 60000 65536"/>
              <a:gd name="T12" fmla="*/ 0 w 40"/>
              <a:gd name="T13" fmla="*/ 0 h 70"/>
              <a:gd name="T14" fmla="*/ 40 w 40"/>
              <a:gd name="T15" fmla="*/ 70 h 70"/>
            </a:gdLst>
            <a:ahLst/>
            <a:cxnLst>
              <a:cxn ang="T8">
                <a:pos x="T0" y="T1"/>
              </a:cxn>
              <a:cxn ang="T9">
                <a:pos x="T2" y="T3"/>
              </a:cxn>
              <a:cxn ang="T10">
                <a:pos x="T4" y="T5"/>
              </a:cxn>
              <a:cxn ang="T11">
                <a:pos x="T6" y="T7"/>
              </a:cxn>
            </a:cxnLst>
            <a:rect l="T12" t="T13" r="T14" b="T15"/>
            <a:pathLst>
              <a:path w="40" h="70">
                <a:moveTo>
                  <a:pt x="0" y="0"/>
                </a:moveTo>
                <a:lnTo>
                  <a:pt x="5" y="70"/>
                </a:lnTo>
                <a:lnTo>
                  <a:pt x="40" y="42"/>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72" name="Freeform 389"/>
          <p:cNvSpPr>
            <a:spLocks/>
          </p:cNvSpPr>
          <p:nvPr/>
        </p:nvSpPr>
        <p:spPr bwMode="auto">
          <a:xfrm>
            <a:off x="3624263" y="2941638"/>
            <a:ext cx="79375" cy="60325"/>
          </a:xfrm>
          <a:custGeom>
            <a:avLst/>
            <a:gdLst>
              <a:gd name="T0" fmla="*/ 0 w 167"/>
              <a:gd name="T1" fmla="*/ 41190 h 186"/>
              <a:gd name="T2" fmla="*/ 16160 w 167"/>
              <a:gd name="T3" fmla="*/ 20108 h 186"/>
              <a:gd name="T4" fmla="*/ 37073 w 167"/>
              <a:gd name="T5" fmla="*/ 23027 h 186"/>
              <a:gd name="T6" fmla="*/ 65591 w 167"/>
              <a:gd name="T7" fmla="*/ 0 h 186"/>
              <a:gd name="T8" fmla="*/ 79375 w 167"/>
              <a:gd name="T9" fmla="*/ 13946 h 186"/>
              <a:gd name="T10" fmla="*/ 76999 w 167"/>
              <a:gd name="T11" fmla="*/ 49622 h 186"/>
              <a:gd name="T12" fmla="*/ 70344 w 167"/>
              <a:gd name="T13" fmla="*/ 34703 h 186"/>
              <a:gd name="T14" fmla="*/ 62264 w 167"/>
              <a:gd name="T15" fmla="*/ 60325 h 186"/>
              <a:gd name="T16" fmla="*/ 42777 w 167"/>
              <a:gd name="T17" fmla="*/ 53514 h 186"/>
              <a:gd name="T18" fmla="*/ 29944 w 167"/>
              <a:gd name="T19" fmla="*/ 26595 h 186"/>
              <a:gd name="T20" fmla="*/ 0 w 167"/>
              <a:gd name="T21" fmla="*/ 41190 h 1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7"/>
              <a:gd name="T34" fmla="*/ 0 h 186"/>
              <a:gd name="T35" fmla="*/ 167 w 167"/>
              <a:gd name="T36" fmla="*/ 186 h 1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7" h="186">
                <a:moveTo>
                  <a:pt x="0" y="127"/>
                </a:moveTo>
                <a:lnTo>
                  <a:pt x="34" y="62"/>
                </a:lnTo>
                <a:lnTo>
                  <a:pt x="78" y="71"/>
                </a:lnTo>
                <a:lnTo>
                  <a:pt x="138" y="0"/>
                </a:lnTo>
                <a:lnTo>
                  <a:pt x="167" y="43"/>
                </a:lnTo>
                <a:lnTo>
                  <a:pt x="162" y="153"/>
                </a:lnTo>
                <a:lnTo>
                  <a:pt x="148" y="107"/>
                </a:lnTo>
                <a:lnTo>
                  <a:pt x="131" y="186"/>
                </a:lnTo>
                <a:lnTo>
                  <a:pt x="90" y="165"/>
                </a:lnTo>
                <a:lnTo>
                  <a:pt x="63" y="82"/>
                </a:lnTo>
                <a:lnTo>
                  <a:pt x="0" y="127"/>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73" name="Freeform 390"/>
          <p:cNvSpPr>
            <a:spLocks/>
          </p:cNvSpPr>
          <p:nvPr/>
        </p:nvSpPr>
        <p:spPr bwMode="auto">
          <a:xfrm>
            <a:off x="3633788" y="2925763"/>
            <a:ext cx="17462" cy="25400"/>
          </a:xfrm>
          <a:custGeom>
            <a:avLst/>
            <a:gdLst>
              <a:gd name="T0" fmla="*/ 0 w 37"/>
              <a:gd name="T1" fmla="*/ 15789 h 74"/>
              <a:gd name="T2" fmla="*/ 3776 w 37"/>
              <a:gd name="T3" fmla="*/ 11670 h 74"/>
              <a:gd name="T4" fmla="*/ 17462 w 37"/>
              <a:gd name="T5" fmla="*/ 0 h 74"/>
              <a:gd name="T6" fmla="*/ 11799 w 37"/>
              <a:gd name="T7" fmla="*/ 25400 h 74"/>
              <a:gd name="T8" fmla="*/ 0 w 37"/>
              <a:gd name="T9" fmla="*/ 15789 h 74"/>
              <a:gd name="T10" fmla="*/ 0 60000 65536"/>
              <a:gd name="T11" fmla="*/ 0 60000 65536"/>
              <a:gd name="T12" fmla="*/ 0 60000 65536"/>
              <a:gd name="T13" fmla="*/ 0 60000 65536"/>
              <a:gd name="T14" fmla="*/ 0 60000 65536"/>
              <a:gd name="T15" fmla="*/ 0 w 37"/>
              <a:gd name="T16" fmla="*/ 0 h 74"/>
              <a:gd name="T17" fmla="*/ 37 w 37"/>
              <a:gd name="T18" fmla="*/ 74 h 74"/>
            </a:gdLst>
            <a:ahLst/>
            <a:cxnLst>
              <a:cxn ang="T10">
                <a:pos x="T0" y="T1"/>
              </a:cxn>
              <a:cxn ang="T11">
                <a:pos x="T2" y="T3"/>
              </a:cxn>
              <a:cxn ang="T12">
                <a:pos x="T4" y="T5"/>
              </a:cxn>
              <a:cxn ang="T13">
                <a:pos x="T6" y="T7"/>
              </a:cxn>
              <a:cxn ang="T14">
                <a:pos x="T8" y="T9"/>
              </a:cxn>
            </a:cxnLst>
            <a:rect l="T15" t="T16" r="T17" b="T18"/>
            <a:pathLst>
              <a:path w="37" h="74">
                <a:moveTo>
                  <a:pt x="0" y="46"/>
                </a:moveTo>
                <a:lnTo>
                  <a:pt x="8" y="34"/>
                </a:lnTo>
                <a:lnTo>
                  <a:pt x="37" y="0"/>
                </a:lnTo>
                <a:lnTo>
                  <a:pt x="25" y="74"/>
                </a:lnTo>
                <a:lnTo>
                  <a:pt x="0" y="46"/>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74" name="Freeform 391"/>
          <p:cNvSpPr>
            <a:spLocks/>
          </p:cNvSpPr>
          <p:nvPr/>
        </p:nvSpPr>
        <p:spPr bwMode="auto">
          <a:xfrm>
            <a:off x="1674813" y="2206625"/>
            <a:ext cx="182562" cy="107950"/>
          </a:xfrm>
          <a:custGeom>
            <a:avLst/>
            <a:gdLst>
              <a:gd name="T0" fmla="*/ 0 w 383"/>
              <a:gd name="T1" fmla="*/ 19540 h 337"/>
              <a:gd name="T2" fmla="*/ 12393 w 383"/>
              <a:gd name="T3" fmla="*/ 75917 h 337"/>
              <a:gd name="T4" fmla="*/ 105819 w 383"/>
              <a:gd name="T5" fmla="*/ 104426 h 337"/>
              <a:gd name="T6" fmla="*/ 152056 w 383"/>
              <a:gd name="T7" fmla="*/ 107950 h 337"/>
              <a:gd name="T8" fmla="*/ 182562 w 383"/>
              <a:gd name="T9" fmla="*/ 79441 h 337"/>
              <a:gd name="T10" fmla="*/ 166355 w 383"/>
              <a:gd name="T11" fmla="*/ 47729 h 337"/>
              <a:gd name="T12" fmla="*/ 178749 w 383"/>
              <a:gd name="T13" fmla="*/ 39720 h 337"/>
              <a:gd name="T14" fmla="*/ 170645 w 383"/>
              <a:gd name="T15" fmla="*/ 14415 h 337"/>
              <a:gd name="T16" fmla="*/ 101529 w 383"/>
              <a:gd name="T17" fmla="*/ 6086 h 337"/>
              <a:gd name="T18" fmla="*/ 56246 w 383"/>
              <a:gd name="T19" fmla="*/ 0 h 337"/>
              <a:gd name="T20" fmla="*/ 0 w 383"/>
              <a:gd name="T21" fmla="*/ 19540 h 3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3"/>
              <a:gd name="T34" fmla="*/ 0 h 337"/>
              <a:gd name="T35" fmla="*/ 383 w 383"/>
              <a:gd name="T36" fmla="*/ 337 h 3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3" h="337">
                <a:moveTo>
                  <a:pt x="0" y="61"/>
                </a:moveTo>
                <a:lnTo>
                  <a:pt x="26" y="237"/>
                </a:lnTo>
                <a:lnTo>
                  <a:pt x="222" y="326"/>
                </a:lnTo>
                <a:lnTo>
                  <a:pt x="319" y="337"/>
                </a:lnTo>
                <a:lnTo>
                  <a:pt x="383" y="248"/>
                </a:lnTo>
                <a:lnTo>
                  <a:pt x="349" y="149"/>
                </a:lnTo>
                <a:lnTo>
                  <a:pt x="375" y="124"/>
                </a:lnTo>
                <a:lnTo>
                  <a:pt x="358" y="45"/>
                </a:lnTo>
                <a:lnTo>
                  <a:pt x="213" y="19"/>
                </a:lnTo>
                <a:lnTo>
                  <a:pt x="118" y="0"/>
                </a:lnTo>
                <a:lnTo>
                  <a:pt x="0" y="61"/>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75" name="Freeform 392"/>
          <p:cNvSpPr>
            <a:spLocks/>
          </p:cNvSpPr>
          <p:nvPr/>
        </p:nvSpPr>
        <p:spPr bwMode="auto">
          <a:xfrm>
            <a:off x="1257300" y="2446338"/>
            <a:ext cx="55563" cy="77787"/>
          </a:xfrm>
          <a:custGeom>
            <a:avLst/>
            <a:gdLst>
              <a:gd name="T0" fmla="*/ 0 w 118"/>
              <a:gd name="T1" fmla="*/ 51117 h 245"/>
              <a:gd name="T2" fmla="*/ 8947 w 118"/>
              <a:gd name="T3" fmla="*/ 0 h 245"/>
              <a:gd name="T4" fmla="*/ 55563 w 118"/>
              <a:gd name="T5" fmla="*/ 2857 h 245"/>
              <a:gd name="T6" fmla="*/ 35786 w 118"/>
              <a:gd name="T7" fmla="*/ 35560 h 245"/>
              <a:gd name="T8" fmla="*/ 35786 w 118"/>
              <a:gd name="T9" fmla="*/ 75565 h 245"/>
              <a:gd name="T10" fmla="*/ 8005 w 118"/>
              <a:gd name="T11" fmla="*/ 77787 h 245"/>
              <a:gd name="T12" fmla="*/ 11772 w 118"/>
              <a:gd name="T13" fmla="*/ 53657 h 245"/>
              <a:gd name="T14" fmla="*/ 0 w 118"/>
              <a:gd name="T15" fmla="*/ 51117 h 245"/>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245"/>
              <a:gd name="T26" fmla="*/ 118 w 118"/>
              <a:gd name="T27" fmla="*/ 245 h 2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245">
                <a:moveTo>
                  <a:pt x="0" y="161"/>
                </a:moveTo>
                <a:lnTo>
                  <a:pt x="19" y="0"/>
                </a:lnTo>
                <a:lnTo>
                  <a:pt x="118" y="9"/>
                </a:lnTo>
                <a:lnTo>
                  <a:pt x="76" y="112"/>
                </a:lnTo>
                <a:lnTo>
                  <a:pt x="76" y="238"/>
                </a:lnTo>
                <a:lnTo>
                  <a:pt x="17" y="245"/>
                </a:lnTo>
                <a:lnTo>
                  <a:pt x="25" y="169"/>
                </a:lnTo>
                <a:lnTo>
                  <a:pt x="0" y="161"/>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76" name="Freeform 393"/>
          <p:cNvSpPr>
            <a:spLocks/>
          </p:cNvSpPr>
          <p:nvPr/>
        </p:nvSpPr>
        <p:spPr bwMode="auto">
          <a:xfrm>
            <a:off x="1785938" y="2328863"/>
            <a:ext cx="171450" cy="80962"/>
          </a:xfrm>
          <a:custGeom>
            <a:avLst/>
            <a:gdLst>
              <a:gd name="T0" fmla="*/ 0 w 366"/>
              <a:gd name="T1" fmla="*/ 40317 h 247"/>
              <a:gd name="T2" fmla="*/ 46844 w 366"/>
              <a:gd name="T3" fmla="*/ 73095 h 247"/>
              <a:gd name="T4" fmla="*/ 151775 w 366"/>
              <a:gd name="T5" fmla="*/ 80962 h 247"/>
              <a:gd name="T6" fmla="*/ 171450 w 366"/>
              <a:gd name="T7" fmla="*/ 53101 h 247"/>
              <a:gd name="T8" fmla="*/ 144280 w 366"/>
              <a:gd name="T9" fmla="*/ 51789 h 247"/>
              <a:gd name="T10" fmla="*/ 141001 w 366"/>
              <a:gd name="T11" fmla="*/ 26550 h 247"/>
              <a:gd name="T12" fmla="*/ 117579 w 366"/>
              <a:gd name="T13" fmla="*/ 0 h 247"/>
              <a:gd name="T14" fmla="*/ 46844 w 366"/>
              <a:gd name="T15" fmla="*/ 5900 h 247"/>
              <a:gd name="T16" fmla="*/ 0 w 366"/>
              <a:gd name="T17" fmla="*/ 40317 h 2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6"/>
              <a:gd name="T28" fmla="*/ 0 h 247"/>
              <a:gd name="T29" fmla="*/ 366 w 366"/>
              <a:gd name="T30" fmla="*/ 247 h 2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6" h="247">
                <a:moveTo>
                  <a:pt x="0" y="123"/>
                </a:moveTo>
                <a:lnTo>
                  <a:pt x="100" y="223"/>
                </a:lnTo>
                <a:lnTo>
                  <a:pt x="324" y="247"/>
                </a:lnTo>
                <a:lnTo>
                  <a:pt x="366" y="162"/>
                </a:lnTo>
                <a:lnTo>
                  <a:pt x="308" y="158"/>
                </a:lnTo>
                <a:lnTo>
                  <a:pt x="301" y="81"/>
                </a:lnTo>
                <a:lnTo>
                  <a:pt x="251" y="0"/>
                </a:lnTo>
                <a:lnTo>
                  <a:pt x="100" y="18"/>
                </a:lnTo>
                <a:lnTo>
                  <a:pt x="0" y="123"/>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77" name="Freeform 394"/>
          <p:cNvSpPr>
            <a:spLocks/>
          </p:cNvSpPr>
          <p:nvPr/>
        </p:nvSpPr>
        <p:spPr bwMode="auto">
          <a:xfrm>
            <a:off x="2046288" y="2603500"/>
            <a:ext cx="381000" cy="254000"/>
          </a:xfrm>
          <a:custGeom>
            <a:avLst/>
            <a:gdLst>
              <a:gd name="T0" fmla="*/ 0 w 805"/>
              <a:gd name="T1" fmla="*/ 66119 h 776"/>
              <a:gd name="T2" fmla="*/ 5680 w 805"/>
              <a:gd name="T3" fmla="*/ 44188 h 776"/>
              <a:gd name="T4" fmla="*/ 25558 w 805"/>
              <a:gd name="T5" fmla="*/ 48771 h 776"/>
              <a:gd name="T6" fmla="*/ 50642 w 805"/>
              <a:gd name="T7" fmla="*/ 35023 h 776"/>
              <a:gd name="T8" fmla="*/ 61528 w 805"/>
              <a:gd name="T9" fmla="*/ 25531 h 776"/>
              <a:gd name="T10" fmla="*/ 40230 w 805"/>
              <a:gd name="T11" fmla="*/ 10474 h 776"/>
              <a:gd name="T12" fmla="*/ 80933 w 805"/>
              <a:gd name="T13" fmla="*/ 0 h 776"/>
              <a:gd name="T14" fmla="*/ 162812 w 805"/>
              <a:gd name="T15" fmla="*/ 29131 h 776"/>
              <a:gd name="T16" fmla="*/ 163286 w 805"/>
              <a:gd name="T17" fmla="*/ 39278 h 776"/>
              <a:gd name="T18" fmla="*/ 183637 w 805"/>
              <a:gd name="T19" fmla="*/ 46807 h 776"/>
              <a:gd name="T20" fmla="*/ 198783 w 805"/>
              <a:gd name="T21" fmla="*/ 54008 h 776"/>
              <a:gd name="T22" fmla="*/ 214875 w 805"/>
              <a:gd name="T23" fmla="*/ 48771 h 776"/>
              <a:gd name="T24" fmla="*/ 248005 w 805"/>
              <a:gd name="T25" fmla="*/ 56954 h 776"/>
              <a:gd name="T26" fmla="*/ 292021 w 805"/>
              <a:gd name="T27" fmla="*/ 115216 h 776"/>
              <a:gd name="T28" fmla="*/ 296754 w 805"/>
              <a:gd name="T29" fmla="*/ 119472 h 776"/>
              <a:gd name="T30" fmla="*/ 314266 w 805"/>
              <a:gd name="T31" fmla="*/ 142711 h 776"/>
              <a:gd name="T32" fmla="*/ 372007 w 805"/>
              <a:gd name="T33" fmla="*/ 147294 h 776"/>
              <a:gd name="T34" fmla="*/ 381000 w 805"/>
              <a:gd name="T35" fmla="*/ 158095 h 776"/>
              <a:gd name="T36" fmla="*/ 366801 w 805"/>
              <a:gd name="T37" fmla="*/ 188209 h 776"/>
              <a:gd name="T38" fmla="*/ 314266 w 805"/>
              <a:gd name="T39" fmla="*/ 202611 h 776"/>
              <a:gd name="T40" fmla="*/ 256524 w 805"/>
              <a:gd name="T41" fmla="*/ 213412 h 776"/>
              <a:gd name="T42" fmla="*/ 209668 w 805"/>
              <a:gd name="T43" fmla="*/ 254000 h 776"/>
              <a:gd name="T44" fmla="*/ 209668 w 805"/>
              <a:gd name="T45" fmla="*/ 238616 h 776"/>
              <a:gd name="T46" fmla="*/ 176538 w 805"/>
              <a:gd name="T47" fmla="*/ 228142 h 776"/>
              <a:gd name="T48" fmla="*/ 144827 w 805"/>
              <a:gd name="T49" fmla="*/ 241889 h 776"/>
              <a:gd name="T50" fmla="*/ 110750 w 805"/>
              <a:gd name="T51" fmla="*/ 196064 h 776"/>
              <a:gd name="T52" fmla="*/ 85193 w 805"/>
              <a:gd name="T53" fmla="*/ 178062 h 776"/>
              <a:gd name="T54" fmla="*/ 69101 w 805"/>
              <a:gd name="T55" fmla="*/ 130273 h 776"/>
              <a:gd name="T56" fmla="*/ 0 w 805"/>
              <a:gd name="T57" fmla="*/ 66119 h 7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5"/>
              <a:gd name="T88" fmla="*/ 0 h 776"/>
              <a:gd name="T89" fmla="*/ 805 w 805"/>
              <a:gd name="T90" fmla="*/ 776 h 7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5" h="776">
                <a:moveTo>
                  <a:pt x="0" y="202"/>
                </a:moveTo>
                <a:lnTo>
                  <a:pt x="12" y="135"/>
                </a:lnTo>
                <a:lnTo>
                  <a:pt x="54" y="149"/>
                </a:lnTo>
                <a:lnTo>
                  <a:pt x="107" y="107"/>
                </a:lnTo>
                <a:lnTo>
                  <a:pt x="130" y="78"/>
                </a:lnTo>
                <a:lnTo>
                  <a:pt x="85" y="32"/>
                </a:lnTo>
                <a:lnTo>
                  <a:pt x="171" y="0"/>
                </a:lnTo>
                <a:lnTo>
                  <a:pt x="344" y="89"/>
                </a:lnTo>
                <a:lnTo>
                  <a:pt x="345" y="120"/>
                </a:lnTo>
                <a:lnTo>
                  <a:pt x="388" y="143"/>
                </a:lnTo>
                <a:lnTo>
                  <a:pt x="420" y="165"/>
                </a:lnTo>
                <a:lnTo>
                  <a:pt x="454" y="149"/>
                </a:lnTo>
                <a:lnTo>
                  <a:pt x="524" y="174"/>
                </a:lnTo>
                <a:lnTo>
                  <a:pt x="617" y="352"/>
                </a:lnTo>
                <a:lnTo>
                  <a:pt x="627" y="365"/>
                </a:lnTo>
                <a:lnTo>
                  <a:pt x="664" y="436"/>
                </a:lnTo>
                <a:lnTo>
                  <a:pt x="786" y="450"/>
                </a:lnTo>
                <a:lnTo>
                  <a:pt x="805" y="483"/>
                </a:lnTo>
                <a:lnTo>
                  <a:pt x="775" y="575"/>
                </a:lnTo>
                <a:lnTo>
                  <a:pt x="664" y="619"/>
                </a:lnTo>
                <a:lnTo>
                  <a:pt x="542" y="652"/>
                </a:lnTo>
                <a:lnTo>
                  <a:pt x="443" y="776"/>
                </a:lnTo>
                <a:lnTo>
                  <a:pt x="443" y="729"/>
                </a:lnTo>
                <a:lnTo>
                  <a:pt x="373" y="697"/>
                </a:lnTo>
                <a:lnTo>
                  <a:pt x="306" y="739"/>
                </a:lnTo>
                <a:lnTo>
                  <a:pt x="234" y="599"/>
                </a:lnTo>
                <a:lnTo>
                  <a:pt x="180" y="544"/>
                </a:lnTo>
                <a:lnTo>
                  <a:pt x="146" y="398"/>
                </a:lnTo>
                <a:lnTo>
                  <a:pt x="0" y="202"/>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78" name="Freeform 395"/>
          <p:cNvSpPr>
            <a:spLocks/>
          </p:cNvSpPr>
          <p:nvPr/>
        </p:nvSpPr>
        <p:spPr bwMode="auto">
          <a:xfrm>
            <a:off x="1776413" y="1647825"/>
            <a:ext cx="3081337" cy="793750"/>
          </a:xfrm>
          <a:custGeom>
            <a:avLst/>
            <a:gdLst>
              <a:gd name="T0" fmla="*/ 51056 w 6518"/>
              <a:gd name="T1" fmla="*/ 498257 h 2431"/>
              <a:gd name="T2" fmla="*/ 162151 w 6518"/>
              <a:gd name="T3" fmla="*/ 434261 h 2431"/>
              <a:gd name="T4" fmla="*/ 160260 w 6518"/>
              <a:gd name="T5" fmla="*/ 256638 h 2431"/>
              <a:gd name="T6" fmla="*/ 293100 w 6518"/>
              <a:gd name="T7" fmla="*/ 237374 h 2431"/>
              <a:gd name="T8" fmla="*/ 322411 w 6518"/>
              <a:gd name="T9" fmla="*/ 366346 h 2431"/>
              <a:gd name="T10" fmla="*/ 363066 w 6518"/>
              <a:gd name="T11" fmla="*/ 324226 h 2431"/>
              <a:gd name="T12" fmla="*/ 458088 w 6518"/>
              <a:gd name="T13" fmla="*/ 280474 h 2431"/>
              <a:gd name="T14" fmla="*/ 709114 w 6518"/>
              <a:gd name="T15" fmla="*/ 241292 h 2431"/>
              <a:gd name="T16" fmla="*/ 892538 w 6518"/>
              <a:gd name="T17" fmla="*/ 246190 h 2431"/>
              <a:gd name="T18" fmla="*/ 897738 w 6518"/>
              <a:gd name="T19" fmla="*/ 138441 h 2431"/>
              <a:gd name="T20" fmla="*/ 963922 w 6518"/>
              <a:gd name="T21" fmla="*/ 272964 h 2431"/>
              <a:gd name="T22" fmla="*/ 1003633 w 6518"/>
              <a:gd name="T23" fmla="*/ 246190 h 2431"/>
              <a:gd name="T24" fmla="*/ 1046652 w 6518"/>
              <a:gd name="T25" fmla="*/ 246190 h 2431"/>
              <a:gd name="T26" fmla="*/ 1002215 w 6518"/>
              <a:gd name="T27" fmla="*/ 179581 h 2431"/>
              <a:gd name="T28" fmla="*/ 1148292 w 6518"/>
              <a:gd name="T29" fmla="*/ 173704 h 2431"/>
              <a:gd name="T30" fmla="*/ 1209276 w 6518"/>
              <a:gd name="T31" fmla="*/ 112320 h 2431"/>
              <a:gd name="T32" fmla="*/ 1375209 w 6518"/>
              <a:gd name="T33" fmla="*/ 47344 h 2431"/>
              <a:gd name="T34" fmla="*/ 1473066 w 6518"/>
              <a:gd name="T35" fmla="*/ 20897 h 2431"/>
              <a:gd name="T36" fmla="*/ 1698565 w 6518"/>
              <a:gd name="T37" fmla="*/ 54527 h 2431"/>
              <a:gd name="T38" fmla="*/ 1565251 w 6518"/>
              <a:gd name="T39" fmla="*/ 130931 h 2431"/>
              <a:gd name="T40" fmla="*/ 1714165 w 6518"/>
              <a:gd name="T41" fmla="*/ 132564 h 2431"/>
              <a:gd name="T42" fmla="*/ 1871116 w 6518"/>
              <a:gd name="T43" fmla="*/ 115259 h 2431"/>
              <a:gd name="T44" fmla="*/ 2091414 w 6518"/>
              <a:gd name="T45" fmla="*/ 173704 h 2431"/>
              <a:gd name="T46" fmla="*/ 2334404 w 6518"/>
              <a:gd name="T47" fmla="*/ 173378 h 2431"/>
              <a:gd name="T48" fmla="*/ 2576921 w 6518"/>
              <a:gd name="T49" fmla="*/ 223661 h 2431"/>
              <a:gd name="T50" fmla="*/ 2725362 w 6518"/>
              <a:gd name="T51" fmla="*/ 215498 h 2431"/>
              <a:gd name="T52" fmla="*/ 3017517 w 6518"/>
              <a:gd name="T53" fmla="*/ 294840 h 2431"/>
              <a:gd name="T54" fmla="*/ 3002862 w 6518"/>
              <a:gd name="T55" fmla="*/ 351653 h 2431"/>
              <a:gd name="T56" fmla="*/ 2907368 w 6518"/>
              <a:gd name="T57" fmla="*/ 307574 h 2431"/>
              <a:gd name="T58" fmla="*/ 2876639 w 6518"/>
              <a:gd name="T59" fmla="*/ 398018 h 2431"/>
              <a:gd name="T60" fmla="*/ 2644050 w 6518"/>
              <a:gd name="T61" fmla="*/ 438832 h 2431"/>
              <a:gd name="T62" fmla="*/ 2574557 w 6518"/>
              <a:gd name="T63" fmla="*/ 526990 h 2431"/>
              <a:gd name="T64" fmla="*/ 2477645 w 6518"/>
              <a:gd name="T65" fmla="*/ 634412 h 2431"/>
              <a:gd name="T66" fmla="*/ 2609540 w 6518"/>
              <a:gd name="T67" fmla="*/ 401609 h 2431"/>
              <a:gd name="T68" fmla="*/ 2428952 w 6518"/>
              <a:gd name="T69" fmla="*/ 452872 h 2431"/>
              <a:gd name="T70" fmla="*/ 2219054 w 6518"/>
              <a:gd name="T71" fmla="*/ 467891 h 2431"/>
              <a:gd name="T72" fmla="*/ 2143888 w 6518"/>
              <a:gd name="T73" fmla="*/ 583150 h 2431"/>
              <a:gd name="T74" fmla="*/ 2181235 w 6518"/>
              <a:gd name="T75" fmla="*/ 637351 h 2431"/>
              <a:gd name="T76" fmla="*/ 2014829 w 6518"/>
              <a:gd name="T77" fmla="*/ 769915 h 2431"/>
              <a:gd name="T78" fmla="*/ 1914608 w 6518"/>
              <a:gd name="T79" fmla="*/ 594578 h 2431"/>
              <a:gd name="T80" fmla="*/ 1711801 w 6518"/>
              <a:gd name="T81" fmla="*/ 646820 h 2431"/>
              <a:gd name="T82" fmla="*/ 1411610 w 6518"/>
              <a:gd name="T83" fmla="*/ 650411 h 2431"/>
              <a:gd name="T84" fmla="*/ 1088254 w 6518"/>
              <a:gd name="T85" fmla="*/ 649758 h 2431"/>
              <a:gd name="T86" fmla="*/ 943594 w 6518"/>
              <a:gd name="T87" fmla="*/ 591639 h 2431"/>
              <a:gd name="T88" fmla="*/ 766789 w 6518"/>
              <a:gd name="T89" fmla="*/ 549193 h 2431"/>
              <a:gd name="T90" fmla="*/ 646239 w 6518"/>
              <a:gd name="T91" fmla="*/ 567804 h 2431"/>
              <a:gd name="T92" fmla="*/ 673186 w 6518"/>
              <a:gd name="T93" fmla="*/ 634739 h 2431"/>
              <a:gd name="T94" fmla="*/ 588565 w 6518"/>
              <a:gd name="T95" fmla="*/ 627882 h 2431"/>
              <a:gd name="T96" fmla="*/ 483616 w 6518"/>
              <a:gd name="T97" fmla="*/ 643228 h 2431"/>
              <a:gd name="T98" fmla="*/ 479834 w 6518"/>
              <a:gd name="T99" fmla="*/ 683063 h 2431"/>
              <a:gd name="T100" fmla="*/ 503471 w 6518"/>
              <a:gd name="T101" fmla="*/ 716367 h 2431"/>
              <a:gd name="T102" fmla="*/ 469434 w 6518"/>
              <a:gd name="T103" fmla="*/ 778404 h 2431"/>
              <a:gd name="T104" fmla="*/ 348411 w 6518"/>
              <a:gd name="T105" fmla="*/ 753916 h 2431"/>
              <a:gd name="T106" fmla="*/ 352193 w 6518"/>
              <a:gd name="T107" fmla="*/ 661839 h 2431"/>
              <a:gd name="T108" fmla="*/ 238735 w 6518"/>
              <a:gd name="T109" fmla="*/ 606659 h 2431"/>
              <a:gd name="T110" fmla="*/ 207534 w 6518"/>
              <a:gd name="T111" fmla="*/ 590986 h 2431"/>
              <a:gd name="T112" fmla="*/ 125277 w 6518"/>
              <a:gd name="T113" fmla="*/ 543316 h 2431"/>
              <a:gd name="T114" fmla="*/ 75166 w 6518"/>
              <a:gd name="T115" fmla="*/ 582170 h 24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518"/>
              <a:gd name="T175" fmla="*/ 0 h 2431"/>
              <a:gd name="T176" fmla="*/ 6518 w 6518"/>
              <a:gd name="T177" fmla="*/ 2431 h 24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518" h="2431">
                <a:moveTo>
                  <a:pt x="0" y="1726"/>
                </a:moveTo>
                <a:lnTo>
                  <a:pt x="55" y="1671"/>
                </a:lnTo>
                <a:lnTo>
                  <a:pt x="36" y="1694"/>
                </a:lnTo>
                <a:lnTo>
                  <a:pt x="61" y="1701"/>
                </a:lnTo>
                <a:lnTo>
                  <a:pt x="55" y="1587"/>
                </a:lnTo>
                <a:lnTo>
                  <a:pt x="77" y="1534"/>
                </a:lnTo>
                <a:lnTo>
                  <a:pt x="108" y="1526"/>
                </a:lnTo>
                <a:lnTo>
                  <a:pt x="171" y="1575"/>
                </a:lnTo>
                <a:lnTo>
                  <a:pt x="182" y="1482"/>
                </a:lnTo>
                <a:lnTo>
                  <a:pt x="158" y="1483"/>
                </a:lnTo>
                <a:lnTo>
                  <a:pt x="147" y="1429"/>
                </a:lnTo>
                <a:lnTo>
                  <a:pt x="405" y="1377"/>
                </a:lnTo>
                <a:lnTo>
                  <a:pt x="339" y="1358"/>
                </a:lnTo>
                <a:lnTo>
                  <a:pt x="343" y="1330"/>
                </a:lnTo>
                <a:lnTo>
                  <a:pt x="305" y="1340"/>
                </a:lnTo>
                <a:lnTo>
                  <a:pt x="452" y="1197"/>
                </a:lnTo>
                <a:lnTo>
                  <a:pt x="389" y="1047"/>
                </a:lnTo>
                <a:lnTo>
                  <a:pt x="401" y="976"/>
                </a:lnTo>
                <a:lnTo>
                  <a:pt x="361" y="896"/>
                </a:lnTo>
                <a:lnTo>
                  <a:pt x="398" y="850"/>
                </a:lnTo>
                <a:lnTo>
                  <a:pt x="339" y="786"/>
                </a:lnTo>
                <a:lnTo>
                  <a:pt x="355" y="736"/>
                </a:lnTo>
                <a:lnTo>
                  <a:pt x="429" y="677"/>
                </a:lnTo>
                <a:lnTo>
                  <a:pt x="469" y="670"/>
                </a:lnTo>
                <a:lnTo>
                  <a:pt x="516" y="683"/>
                </a:lnTo>
                <a:lnTo>
                  <a:pt x="475" y="696"/>
                </a:lnTo>
                <a:lnTo>
                  <a:pt x="505" y="719"/>
                </a:lnTo>
                <a:lnTo>
                  <a:pt x="620" y="727"/>
                </a:lnTo>
                <a:lnTo>
                  <a:pt x="819" y="847"/>
                </a:lnTo>
                <a:lnTo>
                  <a:pt x="824" y="907"/>
                </a:lnTo>
                <a:lnTo>
                  <a:pt x="738" y="958"/>
                </a:lnTo>
                <a:lnTo>
                  <a:pt x="471" y="886"/>
                </a:lnTo>
                <a:lnTo>
                  <a:pt x="578" y="972"/>
                </a:lnTo>
                <a:lnTo>
                  <a:pt x="574" y="1074"/>
                </a:lnTo>
                <a:lnTo>
                  <a:pt x="682" y="1122"/>
                </a:lnTo>
                <a:lnTo>
                  <a:pt x="712" y="1114"/>
                </a:lnTo>
                <a:lnTo>
                  <a:pt x="698" y="1074"/>
                </a:lnTo>
                <a:lnTo>
                  <a:pt x="647" y="1057"/>
                </a:lnTo>
                <a:lnTo>
                  <a:pt x="659" y="1023"/>
                </a:lnTo>
                <a:lnTo>
                  <a:pt x="710" y="1061"/>
                </a:lnTo>
                <a:lnTo>
                  <a:pt x="813" y="1074"/>
                </a:lnTo>
                <a:lnTo>
                  <a:pt x="768" y="993"/>
                </a:lnTo>
                <a:lnTo>
                  <a:pt x="867" y="926"/>
                </a:lnTo>
                <a:lnTo>
                  <a:pt x="937" y="972"/>
                </a:lnTo>
                <a:lnTo>
                  <a:pt x="934" y="792"/>
                </a:lnTo>
                <a:lnTo>
                  <a:pt x="903" y="765"/>
                </a:lnTo>
                <a:lnTo>
                  <a:pt x="1023" y="805"/>
                </a:lnTo>
                <a:lnTo>
                  <a:pt x="1032" y="827"/>
                </a:lnTo>
                <a:lnTo>
                  <a:pt x="969" y="859"/>
                </a:lnTo>
                <a:lnTo>
                  <a:pt x="1032" y="917"/>
                </a:lnTo>
                <a:lnTo>
                  <a:pt x="1086" y="850"/>
                </a:lnTo>
                <a:lnTo>
                  <a:pt x="1303" y="743"/>
                </a:lnTo>
                <a:lnTo>
                  <a:pt x="1337" y="739"/>
                </a:lnTo>
                <a:lnTo>
                  <a:pt x="1303" y="755"/>
                </a:lnTo>
                <a:lnTo>
                  <a:pt x="1340" y="807"/>
                </a:lnTo>
                <a:lnTo>
                  <a:pt x="1500" y="739"/>
                </a:lnTo>
                <a:lnTo>
                  <a:pt x="1536" y="789"/>
                </a:lnTo>
                <a:lnTo>
                  <a:pt x="1575" y="748"/>
                </a:lnTo>
                <a:lnTo>
                  <a:pt x="1553" y="693"/>
                </a:lnTo>
                <a:lnTo>
                  <a:pt x="1578" y="674"/>
                </a:lnTo>
                <a:lnTo>
                  <a:pt x="1699" y="701"/>
                </a:lnTo>
                <a:lnTo>
                  <a:pt x="1858" y="803"/>
                </a:lnTo>
                <a:lnTo>
                  <a:pt x="1888" y="754"/>
                </a:lnTo>
                <a:lnTo>
                  <a:pt x="1855" y="704"/>
                </a:lnTo>
                <a:lnTo>
                  <a:pt x="1807" y="688"/>
                </a:lnTo>
                <a:lnTo>
                  <a:pt x="1824" y="608"/>
                </a:lnTo>
                <a:lnTo>
                  <a:pt x="1795" y="597"/>
                </a:lnTo>
                <a:lnTo>
                  <a:pt x="1803" y="560"/>
                </a:lnTo>
                <a:lnTo>
                  <a:pt x="1861" y="521"/>
                </a:lnTo>
                <a:lnTo>
                  <a:pt x="1899" y="424"/>
                </a:lnTo>
                <a:lnTo>
                  <a:pt x="1981" y="425"/>
                </a:lnTo>
                <a:lnTo>
                  <a:pt x="2024" y="439"/>
                </a:lnTo>
                <a:lnTo>
                  <a:pt x="1990" y="543"/>
                </a:lnTo>
                <a:lnTo>
                  <a:pt x="2028" y="593"/>
                </a:lnTo>
                <a:lnTo>
                  <a:pt x="2017" y="736"/>
                </a:lnTo>
                <a:lnTo>
                  <a:pt x="2056" y="784"/>
                </a:lnTo>
                <a:lnTo>
                  <a:pt x="2039" y="836"/>
                </a:lnTo>
                <a:lnTo>
                  <a:pt x="1977" y="877"/>
                </a:lnTo>
                <a:lnTo>
                  <a:pt x="1996" y="896"/>
                </a:lnTo>
                <a:lnTo>
                  <a:pt x="1914" y="915"/>
                </a:lnTo>
                <a:lnTo>
                  <a:pt x="2002" y="949"/>
                </a:lnTo>
                <a:lnTo>
                  <a:pt x="2105" y="836"/>
                </a:lnTo>
                <a:lnTo>
                  <a:pt x="2091" y="765"/>
                </a:lnTo>
                <a:lnTo>
                  <a:pt x="2123" y="754"/>
                </a:lnTo>
                <a:lnTo>
                  <a:pt x="2176" y="740"/>
                </a:lnTo>
                <a:lnTo>
                  <a:pt x="2204" y="781"/>
                </a:lnTo>
                <a:lnTo>
                  <a:pt x="2201" y="835"/>
                </a:lnTo>
                <a:lnTo>
                  <a:pt x="2263" y="851"/>
                </a:lnTo>
                <a:lnTo>
                  <a:pt x="2212" y="834"/>
                </a:lnTo>
                <a:lnTo>
                  <a:pt x="2236" y="801"/>
                </a:lnTo>
                <a:lnTo>
                  <a:pt x="2214" y="754"/>
                </a:lnTo>
                <a:lnTo>
                  <a:pt x="2067" y="723"/>
                </a:lnTo>
                <a:lnTo>
                  <a:pt x="2091" y="612"/>
                </a:lnTo>
                <a:lnTo>
                  <a:pt x="2039" y="543"/>
                </a:lnTo>
                <a:lnTo>
                  <a:pt x="2112" y="479"/>
                </a:lnTo>
                <a:lnTo>
                  <a:pt x="2106" y="433"/>
                </a:lnTo>
                <a:lnTo>
                  <a:pt x="2137" y="459"/>
                </a:lnTo>
                <a:lnTo>
                  <a:pt x="2120" y="550"/>
                </a:lnTo>
                <a:lnTo>
                  <a:pt x="2145" y="560"/>
                </a:lnTo>
                <a:lnTo>
                  <a:pt x="2246" y="587"/>
                </a:lnTo>
                <a:lnTo>
                  <a:pt x="2153" y="514"/>
                </a:lnTo>
                <a:lnTo>
                  <a:pt x="2221" y="517"/>
                </a:lnTo>
                <a:lnTo>
                  <a:pt x="2206" y="487"/>
                </a:lnTo>
                <a:lnTo>
                  <a:pt x="2246" y="472"/>
                </a:lnTo>
                <a:lnTo>
                  <a:pt x="2429" y="532"/>
                </a:lnTo>
                <a:lnTo>
                  <a:pt x="2394" y="568"/>
                </a:lnTo>
                <a:lnTo>
                  <a:pt x="2389" y="628"/>
                </a:lnTo>
                <a:lnTo>
                  <a:pt x="2427" y="660"/>
                </a:lnTo>
                <a:lnTo>
                  <a:pt x="2446" y="532"/>
                </a:lnTo>
                <a:lnTo>
                  <a:pt x="2347" y="466"/>
                </a:lnTo>
                <a:lnTo>
                  <a:pt x="2325" y="375"/>
                </a:lnTo>
                <a:lnTo>
                  <a:pt x="2558" y="344"/>
                </a:lnTo>
                <a:lnTo>
                  <a:pt x="2529" y="260"/>
                </a:lnTo>
                <a:lnTo>
                  <a:pt x="2558" y="279"/>
                </a:lnTo>
                <a:lnTo>
                  <a:pt x="2599" y="247"/>
                </a:lnTo>
                <a:lnTo>
                  <a:pt x="2568" y="237"/>
                </a:lnTo>
                <a:lnTo>
                  <a:pt x="2816" y="171"/>
                </a:lnTo>
                <a:lnTo>
                  <a:pt x="2794" y="152"/>
                </a:lnTo>
                <a:lnTo>
                  <a:pt x="2909" y="145"/>
                </a:lnTo>
                <a:lnTo>
                  <a:pt x="2908" y="167"/>
                </a:lnTo>
                <a:lnTo>
                  <a:pt x="2934" y="167"/>
                </a:lnTo>
                <a:lnTo>
                  <a:pt x="3018" y="137"/>
                </a:lnTo>
                <a:lnTo>
                  <a:pt x="3057" y="153"/>
                </a:lnTo>
                <a:lnTo>
                  <a:pt x="3019" y="117"/>
                </a:lnTo>
                <a:lnTo>
                  <a:pt x="3113" y="110"/>
                </a:lnTo>
                <a:lnTo>
                  <a:pt x="3116" y="64"/>
                </a:lnTo>
                <a:lnTo>
                  <a:pt x="3223" y="0"/>
                </a:lnTo>
                <a:lnTo>
                  <a:pt x="3300" y="38"/>
                </a:lnTo>
                <a:lnTo>
                  <a:pt x="3235" y="71"/>
                </a:lnTo>
                <a:lnTo>
                  <a:pt x="3348" y="69"/>
                </a:lnTo>
                <a:lnTo>
                  <a:pt x="3301" y="117"/>
                </a:lnTo>
                <a:lnTo>
                  <a:pt x="3491" y="92"/>
                </a:lnTo>
                <a:lnTo>
                  <a:pt x="3593" y="167"/>
                </a:lnTo>
                <a:lnTo>
                  <a:pt x="3577" y="194"/>
                </a:lnTo>
                <a:lnTo>
                  <a:pt x="3543" y="176"/>
                </a:lnTo>
                <a:lnTo>
                  <a:pt x="3590" y="201"/>
                </a:lnTo>
                <a:lnTo>
                  <a:pt x="3568" y="244"/>
                </a:lnTo>
                <a:lnTo>
                  <a:pt x="3223" y="456"/>
                </a:lnTo>
                <a:lnTo>
                  <a:pt x="3335" y="428"/>
                </a:lnTo>
                <a:lnTo>
                  <a:pt x="3311" y="401"/>
                </a:lnTo>
                <a:lnTo>
                  <a:pt x="3485" y="362"/>
                </a:lnTo>
                <a:lnTo>
                  <a:pt x="3437" y="367"/>
                </a:lnTo>
                <a:lnTo>
                  <a:pt x="3448" y="332"/>
                </a:lnTo>
                <a:lnTo>
                  <a:pt x="3543" y="362"/>
                </a:lnTo>
                <a:lnTo>
                  <a:pt x="3560" y="332"/>
                </a:lnTo>
                <a:lnTo>
                  <a:pt x="3579" y="401"/>
                </a:lnTo>
                <a:lnTo>
                  <a:pt x="3626" y="406"/>
                </a:lnTo>
                <a:lnTo>
                  <a:pt x="3582" y="376"/>
                </a:lnTo>
                <a:lnTo>
                  <a:pt x="3675" y="362"/>
                </a:lnTo>
                <a:lnTo>
                  <a:pt x="3786" y="375"/>
                </a:lnTo>
                <a:lnTo>
                  <a:pt x="3778" y="401"/>
                </a:lnTo>
                <a:lnTo>
                  <a:pt x="3871" y="424"/>
                </a:lnTo>
                <a:lnTo>
                  <a:pt x="3954" y="418"/>
                </a:lnTo>
                <a:lnTo>
                  <a:pt x="3958" y="353"/>
                </a:lnTo>
                <a:lnTo>
                  <a:pt x="3983" y="347"/>
                </a:lnTo>
                <a:lnTo>
                  <a:pt x="4193" y="418"/>
                </a:lnTo>
                <a:lnTo>
                  <a:pt x="4167" y="532"/>
                </a:lnTo>
                <a:lnTo>
                  <a:pt x="4264" y="608"/>
                </a:lnTo>
                <a:lnTo>
                  <a:pt x="4319" y="504"/>
                </a:lnTo>
                <a:lnTo>
                  <a:pt x="4354" y="550"/>
                </a:lnTo>
                <a:lnTo>
                  <a:pt x="4424" y="532"/>
                </a:lnTo>
                <a:lnTo>
                  <a:pt x="4519" y="568"/>
                </a:lnTo>
                <a:lnTo>
                  <a:pt x="4593" y="547"/>
                </a:lnTo>
                <a:lnTo>
                  <a:pt x="4589" y="504"/>
                </a:lnTo>
                <a:lnTo>
                  <a:pt x="4640" y="431"/>
                </a:lnTo>
                <a:lnTo>
                  <a:pt x="4957" y="482"/>
                </a:lnTo>
                <a:lnTo>
                  <a:pt x="4978" y="516"/>
                </a:lnTo>
                <a:lnTo>
                  <a:pt x="4938" y="531"/>
                </a:lnTo>
                <a:lnTo>
                  <a:pt x="5042" y="547"/>
                </a:lnTo>
                <a:lnTo>
                  <a:pt x="5080" y="597"/>
                </a:lnTo>
                <a:lnTo>
                  <a:pt x="5319" y="587"/>
                </a:lnTo>
                <a:lnTo>
                  <a:pt x="5362" y="628"/>
                </a:lnTo>
                <a:lnTo>
                  <a:pt x="5345" y="677"/>
                </a:lnTo>
                <a:lnTo>
                  <a:pt x="5415" y="712"/>
                </a:lnTo>
                <a:lnTo>
                  <a:pt x="5451" y="685"/>
                </a:lnTo>
                <a:lnTo>
                  <a:pt x="5622" y="705"/>
                </a:lnTo>
                <a:lnTo>
                  <a:pt x="5655" y="677"/>
                </a:lnTo>
                <a:lnTo>
                  <a:pt x="5677" y="721"/>
                </a:lnTo>
                <a:lnTo>
                  <a:pt x="5747" y="757"/>
                </a:lnTo>
                <a:lnTo>
                  <a:pt x="5780" y="732"/>
                </a:lnTo>
                <a:lnTo>
                  <a:pt x="5744" y="693"/>
                </a:lnTo>
                <a:lnTo>
                  <a:pt x="5765" y="660"/>
                </a:lnTo>
                <a:lnTo>
                  <a:pt x="6062" y="711"/>
                </a:lnTo>
                <a:lnTo>
                  <a:pt x="6258" y="838"/>
                </a:lnTo>
                <a:lnTo>
                  <a:pt x="6302" y="838"/>
                </a:lnTo>
                <a:lnTo>
                  <a:pt x="6352" y="942"/>
                </a:lnTo>
                <a:lnTo>
                  <a:pt x="6328" y="886"/>
                </a:lnTo>
                <a:lnTo>
                  <a:pt x="6361" y="881"/>
                </a:lnTo>
                <a:lnTo>
                  <a:pt x="6383" y="903"/>
                </a:lnTo>
                <a:lnTo>
                  <a:pt x="6439" y="896"/>
                </a:lnTo>
                <a:lnTo>
                  <a:pt x="6518" y="954"/>
                </a:lnTo>
                <a:lnTo>
                  <a:pt x="6404" y="1020"/>
                </a:lnTo>
                <a:lnTo>
                  <a:pt x="6428" y="1039"/>
                </a:lnTo>
                <a:lnTo>
                  <a:pt x="6387" y="1051"/>
                </a:lnTo>
                <a:lnTo>
                  <a:pt x="6420" y="1076"/>
                </a:lnTo>
                <a:lnTo>
                  <a:pt x="6352" y="1077"/>
                </a:lnTo>
                <a:lnTo>
                  <a:pt x="6327" y="1039"/>
                </a:lnTo>
                <a:lnTo>
                  <a:pt x="6303" y="1054"/>
                </a:lnTo>
                <a:lnTo>
                  <a:pt x="6258" y="993"/>
                </a:lnTo>
                <a:lnTo>
                  <a:pt x="6179" y="995"/>
                </a:lnTo>
                <a:lnTo>
                  <a:pt x="6158" y="958"/>
                </a:lnTo>
                <a:lnTo>
                  <a:pt x="6178" y="942"/>
                </a:lnTo>
                <a:lnTo>
                  <a:pt x="6150" y="942"/>
                </a:lnTo>
                <a:lnTo>
                  <a:pt x="6124" y="954"/>
                </a:lnTo>
                <a:lnTo>
                  <a:pt x="6151" y="996"/>
                </a:lnTo>
                <a:lnTo>
                  <a:pt x="6135" y="1023"/>
                </a:lnTo>
                <a:lnTo>
                  <a:pt x="6069" y="1065"/>
                </a:lnTo>
                <a:lnTo>
                  <a:pt x="6024" y="1055"/>
                </a:lnTo>
                <a:lnTo>
                  <a:pt x="6099" y="1173"/>
                </a:lnTo>
                <a:lnTo>
                  <a:pt x="6085" y="1219"/>
                </a:lnTo>
                <a:lnTo>
                  <a:pt x="6009" y="1187"/>
                </a:lnTo>
                <a:lnTo>
                  <a:pt x="6012" y="1206"/>
                </a:lnTo>
                <a:lnTo>
                  <a:pt x="5875" y="1264"/>
                </a:lnTo>
                <a:lnTo>
                  <a:pt x="5751" y="1384"/>
                </a:lnTo>
                <a:lnTo>
                  <a:pt x="5669" y="1338"/>
                </a:lnTo>
                <a:lnTo>
                  <a:pt x="5593" y="1387"/>
                </a:lnTo>
                <a:lnTo>
                  <a:pt x="5593" y="1344"/>
                </a:lnTo>
                <a:lnTo>
                  <a:pt x="5549" y="1388"/>
                </a:lnTo>
                <a:lnTo>
                  <a:pt x="5493" y="1386"/>
                </a:lnTo>
                <a:lnTo>
                  <a:pt x="5436" y="1502"/>
                </a:lnTo>
                <a:lnTo>
                  <a:pt x="5483" y="1526"/>
                </a:lnTo>
                <a:lnTo>
                  <a:pt x="5465" y="1564"/>
                </a:lnTo>
                <a:lnTo>
                  <a:pt x="5486" y="1625"/>
                </a:lnTo>
                <a:lnTo>
                  <a:pt x="5446" y="1614"/>
                </a:lnTo>
                <a:lnTo>
                  <a:pt x="5423" y="1668"/>
                </a:lnTo>
                <a:lnTo>
                  <a:pt x="5437" y="1714"/>
                </a:lnTo>
                <a:lnTo>
                  <a:pt x="5353" y="1753"/>
                </a:lnTo>
                <a:lnTo>
                  <a:pt x="5362" y="1808"/>
                </a:lnTo>
                <a:lnTo>
                  <a:pt x="5306" y="1822"/>
                </a:lnTo>
                <a:lnTo>
                  <a:pt x="5293" y="1881"/>
                </a:lnTo>
                <a:lnTo>
                  <a:pt x="5241" y="1943"/>
                </a:lnTo>
                <a:lnTo>
                  <a:pt x="5196" y="1714"/>
                </a:lnTo>
                <a:lnTo>
                  <a:pt x="5200" y="1591"/>
                </a:lnTo>
                <a:lnTo>
                  <a:pt x="5241" y="1518"/>
                </a:lnTo>
                <a:lnTo>
                  <a:pt x="5299" y="1503"/>
                </a:lnTo>
                <a:lnTo>
                  <a:pt x="5434" y="1350"/>
                </a:lnTo>
                <a:lnTo>
                  <a:pt x="5498" y="1318"/>
                </a:lnTo>
                <a:lnTo>
                  <a:pt x="5520" y="1230"/>
                </a:lnTo>
                <a:lnTo>
                  <a:pt x="5549" y="1207"/>
                </a:lnTo>
                <a:lnTo>
                  <a:pt x="5497" y="1206"/>
                </a:lnTo>
                <a:lnTo>
                  <a:pt x="5482" y="1279"/>
                </a:lnTo>
                <a:lnTo>
                  <a:pt x="5367" y="1340"/>
                </a:lnTo>
                <a:lnTo>
                  <a:pt x="5378" y="1246"/>
                </a:lnTo>
                <a:lnTo>
                  <a:pt x="5254" y="1268"/>
                </a:lnTo>
                <a:lnTo>
                  <a:pt x="5138" y="1387"/>
                </a:lnTo>
                <a:lnTo>
                  <a:pt x="5161" y="1438"/>
                </a:lnTo>
                <a:lnTo>
                  <a:pt x="5037" y="1455"/>
                </a:lnTo>
                <a:lnTo>
                  <a:pt x="5021" y="1440"/>
                </a:lnTo>
                <a:lnTo>
                  <a:pt x="5063" y="1432"/>
                </a:lnTo>
                <a:lnTo>
                  <a:pt x="4959" y="1400"/>
                </a:lnTo>
                <a:lnTo>
                  <a:pt x="4929" y="1432"/>
                </a:lnTo>
                <a:lnTo>
                  <a:pt x="4694" y="1433"/>
                </a:lnTo>
                <a:lnTo>
                  <a:pt x="4417" y="1709"/>
                </a:lnTo>
                <a:lnTo>
                  <a:pt x="4473" y="1721"/>
                </a:lnTo>
                <a:lnTo>
                  <a:pt x="4473" y="1771"/>
                </a:lnTo>
                <a:lnTo>
                  <a:pt x="4507" y="1740"/>
                </a:lnTo>
                <a:lnTo>
                  <a:pt x="4497" y="1783"/>
                </a:lnTo>
                <a:lnTo>
                  <a:pt x="4537" y="1759"/>
                </a:lnTo>
                <a:lnTo>
                  <a:pt x="4535" y="1786"/>
                </a:lnTo>
                <a:lnTo>
                  <a:pt x="4546" y="1740"/>
                </a:lnTo>
                <a:lnTo>
                  <a:pt x="4589" y="1741"/>
                </a:lnTo>
                <a:lnTo>
                  <a:pt x="4647" y="1801"/>
                </a:lnTo>
                <a:lnTo>
                  <a:pt x="4592" y="1806"/>
                </a:lnTo>
                <a:lnTo>
                  <a:pt x="4641" y="1824"/>
                </a:lnTo>
                <a:lnTo>
                  <a:pt x="4653" y="1866"/>
                </a:lnTo>
                <a:lnTo>
                  <a:pt x="4614" y="1952"/>
                </a:lnTo>
                <a:lnTo>
                  <a:pt x="4606" y="2082"/>
                </a:lnTo>
                <a:lnTo>
                  <a:pt x="4411" y="2358"/>
                </a:lnTo>
                <a:lnTo>
                  <a:pt x="4342" y="2396"/>
                </a:lnTo>
                <a:lnTo>
                  <a:pt x="4287" y="2358"/>
                </a:lnTo>
                <a:lnTo>
                  <a:pt x="4240" y="2412"/>
                </a:lnTo>
                <a:lnTo>
                  <a:pt x="4237" y="2401"/>
                </a:lnTo>
                <a:lnTo>
                  <a:pt x="4262" y="2358"/>
                </a:lnTo>
                <a:lnTo>
                  <a:pt x="4249" y="2289"/>
                </a:lnTo>
                <a:lnTo>
                  <a:pt x="4334" y="2261"/>
                </a:lnTo>
                <a:lnTo>
                  <a:pt x="4403" y="2077"/>
                </a:lnTo>
                <a:lnTo>
                  <a:pt x="4257" y="2121"/>
                </a:lnTo>
                <a:lnTo>
                  <a:pt x="4237" y="2052"/>
                </a:lnTo>
                <a:lnTo>
                  <a:pt x="4120" y="2010"/>
                </a:lnTo>
                <a:lnTo>
                  <a:pt x="4050" y="1821"/>
                </a:lnTo>
                <a:lnTo>
                  <a:pt x="3972" y="1786"/>
                </a:lnTo>
                <a:lnTo>
                  <a:pt x="3834" y="1837"/>
                </a:lnTo>
                <a:lnTo>
                  <a:pt x="3859" y="1878"/>
                </a:lnTo>
                <a:lnTo>
                  <a:pt x="3802" y="1990"/>
                </a:lnTo>
                <a:lnTo>
                  <a:pt x="3748" y="2020"/>
                </a:lnTo>
                <a:lnTo>
                  <a:pt x="3691" y="1993"/>
                </a:lnTo>
                <a:lnTo>
                  <a:pt x="3621" y="1981"/>
                </a:lnTo>
                <a:lnTo>
                  <a:pt x="3441" y="2033"/>
                </a:lnTo>
                <a:lnTo>
                  <a:pt x="3280" y="1956"/>
                </a:lnTo>
                <a:lnTo>
                  <a:pt x="3179" y="1967"/>
                </a:lnTo>
                <a:lnTo>
                  <a:pt x="3142" y="1905"/>
                </a:lnTo>
                <a:lnTo>
                  <a:pt x="3042" y="1866"/>
                </a:lnTo>
                <a:lnTo>
                  <a:pt x="2989" y="1908"/>
                </a:lnTo>
                <a:lnTo>
                  <a:pt x="2986" y="1992"/>
                </a:lnTo>
                <a:lnTo>
                  <a:pt x="2756" y="1955"/>
                </a:lnTo>
                <a:lnTo>
                  <a:pt x="2633" y="2033"/>
                </a:lnTo>
                <a:lnTo>
                  <a:pt x="2568" y="2063"/>
                </a:lnTo>
                <a:lnTo>
                  <a:pt x="2488" y="2002"/>
                </a:lnTo>
                <a:lnTo>
                  <a:pt x="2435" y="2036"/>
                </a:lnTo>
                <a:lnTo>
                  <a:pt x="2339" y="1993"/>
                </a:lnTo>
                <a:lnTo>
                  <a:pt x="2302" y="1990"/>
                </a:lnTo>
                <a:lnTo>
                  <a:pt x="2275" y="1923"/>
                </a:lnTo>
                <a:lnTo>
                  <a:pt x="2221" y="1923"/>
                </a:lnTo>
                <a:lnTo>
                  <a:pt x="2202" y="1935"/>
                </a:lnTo>
                <a:lnTo>
                  <a:pt x="2159" y="1885"/>
                </a:lnTo>
                <a:lnTo>
                  <a:pt x="2130" y="1898"/>
                </a:lnTo>
                <a:lnTo>
                  <a:pt x="2106" y="1914"/>
                </a:lnTo>
                <a:lnTo>
                  <a:pt x="1996" y="1812"/>
                </a:lnTo>
                <a:lnTo>
                  <a:pt x="1965" y="1802"/>
                </a:lnTo>
                <a:lnTo>
                  <a:pt x="1893" y="1724"/>
                </a:lnTo>
                <a:lnTo>
                  <a:pt x="1825" y="1771"/>
                </a:lnTo>
                <a:lnTo>
                  <a:pt x="1813" y="1739"/>
                </a:lnTo>
                <a:lnTo>
                  <a:pt x="1713" y="1733"/>
                </a:lnTo>
                <a:lnTo>
                  <a:pt x="1674" y="1678"/>
                </a:lnTo>
                <a:lnTo>
                  <a:pt x="1622" y="1682"/>
                </a:lnTo>
                <a:lnTo>
                  <a:pt x="1601" y="1705"/>
                </a:lnTo>
                <a:lnTo>
                  <a:pt x="1536" y="1718"/>
                </a:lnTo>
                <a:lnTo>
                  <a:pt x="1517" y="1705"/>
                </a:lnTo>
                <a:lnTo>
                  <a:pt x="1493" y="1749"/>
                </a:lnTo>
                <a:lnTo>
                  <a:pt x="1471" y="1739"/>
                </a:lnTo>
                <a:lnTo>
                  <a:pt x="1392" y="1751"/>
                </a:lnTo>
                <a:lnTo>
                  <a:pt x="1367" y="1739"/>
                </a:lnTo>
                <a:lnTo>
                  <a:pt x="1357" y="1751"/>
                </a:lnTo>
                <a:lnTo>
                  <a:pt x="1398" y="1802"/>
                </a:lnTo>
                <a:lnTo>
                  <a:pt x="1369" y="1832"/>
                </a:lnTo>
                <a:lnTo>
                  <a:pt x="1370" y="1874"/>
                </a:lnTo>
                <a:lnTo>
                  <a:pt x="1416" y="1875"/>
                </a:lnTo>
                <a:lnTo>
                  <a:pt x="1438" y="1914"/>
                </a:lnTo>
                <a:lnTo>
                  <a:pt x="1424" y="1944"/>
                </a:lnTo>
                <a:lnTo>
                  <a:pt x="1392" y="1923"/>
                </a:lnTo>
                <a:lnTo>
                  <a:pt x="1367" y="1943"/>
                </a:lnTo>
                <a:lnTo>
                  <a:pt x="1339" y="1927"/>
                </a:lnTo>
                <a:lnTo>
                  <a:pt x="1325" y="1898"/>
                </a:lnTo>
                <a:lnTo>
                  <a:pt x="1295" y="1914"/>
                </a:lnTo>
                <a:lnTo>
                  <a:pt x="1273" y="1900"/>
                </a:lnTo>
                <a:lnTo>
                  <a:pt x="1245" y="1923"/>
                </a:lnTo>
                <a:lnTo>
                  <a:pt x="1211" y="1929"/>
                </a:lnTo>
                <a:lnTo>
                  <a:pt x="1190" y="1898"/>
                </a:lnTo>
                <a:lnTo>
                  <a:pt x="1066" y="1890"/>
                </a:lnTo>
                <a:lnTo>
                  <a:pt x="1054" y="1905"/>
                </a:lnTo>
                <a:lnTo>
                  <a:pt x="1042" y="1904"/>
                </a:lnTo>
                <a:lnTo>
                  <a:pt x="1020" y="1937"/>
                </a:lnTo>
                <a:lnTo>
                  <a:pt x="1023" y="1970"/>
                </a:lnTo>
                <a:lnTo>
                  <a:pt x="1008" y="1973"/>
                </a:lnTo>
                <a:lnTo>
                  <a:pt x="999" y="1944"/>
                </a:lnTo>
                <a:lnTo>
                  <a:pt x="980" y="1947"/>
                </a:lnTo>
                <a:lnTo>
                  <a:pt x="975" y="2042"/>
                </a:lnTo>
                <a:lnTo>
                  <a:pt x="993" y="2070"/>
                </a:lnTo>
                <a:lnTo>
                  <a:pt x="993" y="2096"/>
                </a:lnTo>
                <a:lnTo>
                  <a:pt x="1015" y="2092"/>
                </a:lnTo>
                <a:lnTo>
                  <a:pt x="1042" y="2079"/>
                </a:lnTo>
                <a:lnTo>
                  <a:pt x="1064" y="2121"/>
                </a:lnTo>
                <a:lnTo>
                  <a:pt x="1078" y="2148"/>
                </a:lnTo>
                <a:lnTo>
                  <a:pt x="1097" y="2184"/>
                </a:lnTo>
                <a:lnTo>
                  <a:pt x="1126" y="2193"/>
                </a:lnTo>
                <a:lnTo>
                  <a:pt x="1089" y="2221"/>
                </a:lnTo>
                <a:lnTo>
                  <a:pt x="1065" y="2194"/>
                </a:lnTo>
                <a:lnTo>
                  <a:pt x="1040" y="2300"/>
                </a:lnTo>
                <a:lnTo>
                  <a:pt x="1070" y="2328"/>
                </a:lnTo>
                <a:lnTo>
                  <a:pt x="1095" y="2431"/>
                </a:lnTo>
                <a:lnTo>
                  <a:pt x="1071" y="2412"/>
                </a:lnTo>
                <a:lnTo>
                  <a:pt x="1047" y="2401"/>
                </a:lnTo>
                <a:lnTo>
                  <a:pt x="1015" y="2396"/>
                </a:lnTo>
                <a:lnTo>
                  <a:pt x="993" y="2384"/>
                </a:lnTo>
                <a:lnTo>
                  <a:pt x="973" y="2381"/>
                </a:lnTo>
                <a:lnTo>
                  <a:pt x="958" y="2345"/>
                </a:lnTo>
                <a:lnTo>
                  <a:pt x="918" y="2366"/>
                </a:lnTo>
                <a:lnTo>
                  <a:pt x="883" y="2365"/>
                </a:lnTo>
                <a:lnTo>
                  <a:pt x="856" y="2334"/>
                </a:lnTo>
                <a:lnTo>
                  <a:pt x="796" y="2303"/>
                </a:lnTo>
                <a:lnTo>
                  <a:pt x="737" y="2309"/>
                </a:lnTo>
                <a:lnTo>
                  <a:pt x="671" y="2258"/>
                </a:lnTo>
                <a:lnTo>
                  <a:pt x="722" y="2212"/>
                </a:lnTo>
                <a:lnTo>
                  <a:pt x="727" y="2170"/>
                </a:lnTo>
                <a:lnTo>
                  <a:pt x="726" y="2131"/>
                </a:lnTo>
                <a:lnTo>
                  <a:pt x="733" y="2098"/>
                </a:lnTo>
                <a:lnTo>
                  <a:pt x="765" y="2088"/>
                </a:lnTo>
                <a:lnTo>
                  <a:pt x="745" y="2027"/>
                </a:lnTo>
                <a:lnTo>
                  <a:pt x="708" y="2010"/>
                </a:lnTo>
                <a:lnTo>
                  <a:pt x="688" y="2000"/>
                </a:lnTo>
                <a:lnTo>
                  <a:pt x="660" y="2009"/>
                </a:lnTo>
                <a:lnTo>
                  <a:pt x="605" y="1992"/>
                </a:lnTo>
                <a:lnTo>
                  <a:pt x="562" y="1931"/>
                </a:lnTo>
                <a:lnTo>
                  <a:pt x="524" y="1913"/>
                </a:lnTo>
                <a:lnTo>
                  <a:pt x="505" y="1858"/>
                </a:lnTo>
                <a:lnTo>
                  <a:pt x="475" y="1851"/>
                </a:lnTo>
                <a:lnTo>
                  <a:pt x="444" y="1870"/>
                </a:lnTo>
                <a:lnTo>
                  <a:pt x="423" y="1881"/>
                </a:lnTo>
                <a:lnTo>
                  <a:pt x="412" y="1856"/>
                </a:lnTo>
                <a:lnTo>
                  <a:pt x="399" y="1831"/>
                </a:lnTo>
                <a:lnTo>
                  <a:pt x="441" y="1825"/>
                </a:lnTo>
                <a:lnTo>
                  <a:pt x="439" y="1810"/>
                </a:lnTo>
                <a:lnTo>
                  <a:pt x="429" y="1797"/>
                </a:lnTo>
                <a:lnTo>
                  <a:pt x="412" y="1785"/>
                </a:lnTo>
                <a:lnTo>
                  <a:pt x="391" y="1718"/>
                </a:lnTo>
                <a:lnTo>
                  <a:pt x="355" y="1686"/>
                </a:lnTo>
                <a:lnTo>
                  <a:pt x="322" y="1684"/>
                </a:lnTo>
                <a:lnTo>
                  <a:pt x="287" y="1684"/>
                </a:lnTo>
                <a:lnTo>
                  <a:pt x="265" y="1664"/>
                </a:lnTo>
                <a:lnTo>
                  <a:pt x="241" y="1660"/>
                </a:lnTo>
                <a:lnTo>
                  <a:pt x="222" y="1660"/>
                </a:lnTo>
                <a:lnTo>
                  <a:pt x="210" y="1678"/>
                </a:lnTo>
                <a:lnTo>
                  <a:pt x="186" y="1703"/>
                </a:lnTo>
                <a:lnTo>
                  <a:pt x="181" y="1730"/>
                </a:lnTo>
                <a:lnTo>
                  <a:pt x="173" y="1739"/>
                </a:lnTo>
                <a:lnTo>
                  <a:pt x="159" y="1783"/>
                </a:lnTo>
                <a:lnTo>
                  <a:pt x="150" y="1768"/>
                </a:lnTo>
                <a:lnTo>
                  <a:pt x="145" y="1752"/>
                </a:lnTo>
                <a:lnTo>
                  <a:pt x="0" y="1726"/>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79" name="Freeform 396"/>
          <p:cNvSpPr>
            <a:spLocks/>
          </p:cNvSpPr>
          <p:nvPr/>
        </p:nvSpPr>
        <p:spPr bwMode="auto">
          <a:xfrm>
            <a:off x="2262188" y="1546225"/>
            <a:ext cx="90487" cy="31750"/>
          </a:xfrm>
          <a:custGeom>
            <a:avLst/>
            <a:gdLst>
              <a:gd name="T0" fmla="*/ 0 w 190"/>
              <a:gd name="T1" fmla="*/ 22630 h 94"/>
              <a:gd name="T2" fmla="*/ 18574 w 190"/>
              <a:gd name="T3" fmla="*/ 15537 h 94"/>
              <a:gd name="T4" fmla="*/ 5239 w 190"/>
              <a:gd name="T5" fmla="*/ 9120 h 94"/>
              <a:gd name="T6" fmla="*/ 69532 w 190"/>
              <a:gd name="T7" fmla="*/ 0 h 94"/>
              <a:gd name="T8" fmla="*/ 80010 w 190"/>
              <a:gd name="T9" fmla="*/ 338 h 94"/>
              <a:gd name="T10" fmla="*/ 67627 w 190"/>
              <a:gd name="T11" fmla="*/ 8444 h 94"/>
              <a:gd name="T12" fmla="*/ 90487 w 190"/>
              <a:gd name="T13" fmla="*/ 7769 h 94"/>
              <a:gd name="T14" fmla="*/ 31432 w 190"/>
              <a:gd name="T15" fmla="*/ 26684 h 94"/>
              <a:gd name="T16" fmla="*/ 18574 w 190"/>
              <a:gd name="T17" fmla="*/ 31750 h 94"/>
              <a:gd name="T18" fmla="*/ 21431 w 190"/>
              <a:gd name="T19" fmla="*/ 23981 h 94"/>
              <a:gd name="T20" fmla="*/ 0 w 190"/>
              <a:gd name="T21" fmla="*/ 22630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0"/>
              <a:gd name="T34" fmla="*/ 0 h 94"/>
              <a:gd name="T35" fmla="*/ 190 w 19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0" h="94">
                <a:moveTo>
                  <a:pt x="0" y="67"/>
                </a:moveTo>
                <a:lnTo>
                  <a:pt x="39" y="46"/>
                </a:lnTo>
                <a:lnTo>
                  <a:pt x="11" y="27"/>
                </a:lnTo>
                <a:lnTo>
                  <a:pt x="146" y="0"/>
                </a:lnTo>
                <a:lnTo>
                  <a:pt x="168" y="1"/>
                </a:lnTo>
                <a:lnTo>
                  <a:pt x="142" y="25"/>
                </a:lnTo>
                <a:lnTo>
                  <a:pt x="190" y="23"/>
                </a:lnTo>
                <a:lnTo>
                  <a:pt x="66" y="79"/>
                </a:lnTo>
                <a:lnTo>
                  <a:pt x="39" y="94"/>
                </a:lnTo>
                <a:lnTo>
                  <a:pt x="45" y="71"/>
                </a:lnTo>
                <a:lnTo>
                  <a:pt x="0" y="67"/>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80" name="Freeform 397"/>
          <p:cNvSpPr>
            <a:spLocks/>
          </p:cNvSpPr>
          <p:nvPr/>
        </p:nvSpPr>
        <p:spPr bwMode="auto">
          <a:xfrm>
            <a:off x="2290763" y="1878013"/>
            <a:ext cx="36512" cy="15875"/>
          </a:xfrm>
          <a:custGeom>
            <a:avLst/>
            <a:gdLst>
              <a:gd name="T0" fmla="*/ 0 w 75"/>
              <a:gd name="T1" fmla="*/ 15875 h 49"/>
              <a:gd name="T2" fmla="*/ 10710 w 75"/>
              <a:gd name="T3" fmla="*/ 0 h 49"/>
              <a:gd name="T4" fmla="*/ 36512 w 75"/>
              <a:gd name="T5" fmla="*/ 8747 h 49"/>
              <a:gd name="T6" fmla="*/ 0 w 75"/>
              <a:gd name="T7" fmla="*/ 15875 h 49"/>
              <a:gd name="T8" fmla="*/ 0 60000 65536"/>
              <a:gd name="T9" fmla="*/ 0 60000 65536"/>
              <a:gd name="T10" fmla="*/ 0 60000 65536"/>
              <a:gd name="T11" fmla="*/ 0 60000 65536"/>
              <a:gd name="T12" fmla="*/ 0 w 75"/>
              <a:gd name="T13" fmla="*/ 0 h 49"/>
              <a:gd name="T14" fmla="*/ 75 w 75"/>
              <a:gd name="T15" fmla="*/ 49 h 49"/>
            </a:gdLst>
            <a:ahLst/>
            <a:cxnLst>
              <a:cxn ang="T8">
                <a:pos x="T0" y="T1"/>
              </a:cxn>
              <a:cxn ang="T9">
                <a:pos x="T2" y="T3"/>
              </a:cxn>
              <a:cxn ang="T10">
                <a:pos x="T4" y="T5"/>
              </a:cxn>
              <a:cxn ang="T11">
                <a:pos x="T6" y="T7"/>
              </a:cxn>
            </a:cxnLst>
            <a:rect l="T12" t="T13" r="T14" b="T15"/>
            <a:pathLst>
              <a:path w="75" h="49">
                <a:moveTo>
                  <a:pt x="0" y="49"/>
                </a:moveTo>
                <a:lnTo>
                  <a:pt x="22" y="0"/>
                </a:lnTo>
                <a:lnTo>
                  <a:pt x="75" y="27"/>
                </a:lnTo>
                <a:lnTo>
                  <a:pt x="0" y="49"/>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81" name="Freeform 398"/>
          <p:cNvSpPr>
            <a:spLocks/>
          </p:cNvSpPr>
          <p:nvPr/>
        </p:nvSpPr>
        <p:spPr bwMode="auto">
          <a:xfrm>
            <a:off x="2352675" y="1779588"/>
            <a:ext cx="109538" cy="66675"/>
          </a:xfrm>
          <a:custGeom>
            <a:avLst/>
            <a:gdLst>
              <a:gd name="T0" fmla="*/ 0 w 229"/>
              <a:gd name="T1" fmla="*/ 33664 h 204"/>
              <a:gd name="T2" fmla="*/ 7653 w 229"/>
              <a:gd name="T3" fmla="*/ 47718 h 204"/>
              <a:gd name="T4" fmla="*/ 19612 w 229"/>
              <a:gd name="T5" fmla="*/ 42816 h 204"/>
              <a:gd name="T6" fmla="*/ 33962 w 229"/>
              <a:gd name="T7" fmla="*/ 51967 h 204"/>
              <a:gd name="T8" fmla="*/ 43528 w 229"/>
              <a:gd name="T9" fmla="*/ 47718 h 204"/>
              <a:gd name="T10" fmla="*/ 39223 w 229"/>
              <a:gd name="T11" fmla="*/ 64060 h 204"/>
              <a:gd name="T12" fmla="*/ 109538 w 229"/>
              <a:gd name="T13" fmla="*/ 66675 h 204"/>
              <a:gd name="T14" fmla="*/ 83708 w 229"/>
              <a:gd name="T15" fmla="*/ 54582 h 204"/>
              <a:gd name="T16" fmla="*/ 70315 w 229"/>
              <a:gd name="T17" fmla="*/ 34318 h 204"/>
              <a:gd name="T18" fmla="*/ 70793 w 229"/>
              <a:gd name="T19" fmla="*/ 12420 h 204"/>
              <a:gd name="T20" fmla="*/ 88970 w 229"/>
              <a:gd name="T21" fmla="*/ 0 h 204"/>
              <a:gd name="T22" fmla="*/ 27265 w 229"/>
              <a:gd name="T23" fmla="*/ 4249 h 204"/>
              <a:gd name="T24" fmla="*/ 11958 w 229"/>
              <a:gd name="T25" fmla="*/ 33664 h 204"/>
              <a:gd name="T26" fmla="*/ 0 w 229"/>
              <a:gd name="T27" fmla="*/ 33664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04"/>
              <a:gd name="T44" fmla="*/ 229 w 229"/>
              <a:gd name="T45" fmla="*/ 204 h 2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04">
                <a:moveTo>
                  <a:pt x="0" y="103"/>
                </a:moveTo>
                <a:lnTo>
                  <a:pt x="16" y="146"/>
                </a:lnTo>
                <a:lnTo>
                  <a:pt x="41" y="131"/>
                </a:lnTo>
                <a:lnTo>
                  <a:pt x="71" y="159"/>
                </a:lnTo>
                <a:lnTo>
                  <a:pt x="91" y="146"/>
                </a:lnTo>
                <a:lnTo>
                  <a:pt x="82" y="196"/>
                </a:lnTo>
                <a:lnTo>
                  <a:pt x="229" y="204"/>
                </a:lnTo>
                <a:lnTo>
                  <a:pt x="175" y="167"/>
                </a:lnTo>
                <a:lnTo>
                  <a:pt x="147" y="105"/>
                </a:lnTo>
                <a:lnTo>
                  <a:pt x="148" y="38"/>
                </a:lnTo>
                <a:lnTo>
                  <a:pt x="186" y="0"/>
                </a:lnTo>
                <a:lnTo>
                  <a:pt x="57" y="13"/>
                </a:lnTo>
                <a:lnTo>
                  <a:pt x="25" y="103"/>
                </a:lnTo>
                <a:lnTo>
                  <a:pt x="0" y="103"/>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82" name="Freeform 399"/>
          <p:cNvSpPr>
            <a:spLocks/>
          </p:cNvSpPr>
          <p:nvPr/>
        </p:nvSpPr>
        <p:spPr bwMode="auto">
          <a:xfrm>
            <a:off x="2389188" y="1671638"/>
            <a:ext cx="277812" cy="107950"/>
          </a:xfrm>
          <a:custGeom>
            <a:avLst/>
            <a:gdLst>
              <a:gd name="T0" fmla="*/ 0 w 587"/>
              <a:gd name="T1" fmla="*/ 92902 h 330"/>
              <a:gd name="T2" fmla="*/ 27450 w 587"/>
              <a:gd name="T3" fmla="*/ 95847 h 330"/>
              <a:gd name="T4" fmla="*/ 8519 w 587"/>
              <a:gd name="T5" fmla="*/ 105006 h 330"/>
              <a:gd name="T6" fmla="*/ 55373 w 587"/>
              <a:gd name="T7" fmla="*/ 107950 h 330"/>
              <a:gd name="T8" fmla="*/ 56793 w 587"/>
              <a:gd name="T9" fmla="*/ 95847 h 330"/>
              <a:gd name="T10" fmla="*/ 70518 w 587"/>
              <a:gd name="T11" fmla="*/ 97482 h 330"/>
              <a:gd name="T12" fmla="*/ 56320 w 587"/>
              <a:gd name="T13" fmla="*/ 91267 h 330"/>
              <a:gd name="T14" fmla="*/ 74777 w 587"/>
              <a:gd name="T15" fmla="*/ 93557 h 330"/>
              <a:gd name="T16" fmla="*/ 70518 w 587"/>
              <a:gd name="T17" fmla="*/ 79818 h 330"/>
              <a:gd name="T18" fmla="*/ 79037 w 587"/>
              <a:gd name="T19" fmla="*/ 88323 h 330"/>
              <a:gd name="T20" fmla="*/ 92762 w 587"/>
              <a:gd name="T21" fmla="*/ 80145 h 330"/>
              <a:gd name="T22" fmla="*/ 83770 w 587"/>
              <a:gd name="T23" fmla="*/ 70985 h 330"/>
              <a:gd name="T24" fmla="*/ 113113 w 587"/>
              <a:gd name="T25" fmla="*/ 72621 h 330"/>
              <a:gd name="T26" fmla="*/ 104594 w 587"/>
              <a:gd name="T27" fmla="*/ 67060 h 330"/>
              <a:gd name="T28" fmla="*/ 117845 w 587"/>
              <a:gd name="T29" fmla="*/ 68368 h 330"/>
              <a:gd name="T30" fmla="*/ 125418 w 587"/>
              <a:gd name="T31" fmla="*/ 57246 h 330"/>
              <a:gd name="T32" fmla="*/ 264087 w 587"/>
              <a:gd name="T33" fmla="*/ 23226 h 330"/>
              <a:gd name="T34" fmla="*/ 277812 w 587"/>
              <a:gd name="T35" fmla="*/ 9814 h 330"/>
              <a:gd name="T36" fmla="*/ 250835 w 587"/>
              <a:gd name="T37" fmla="*/ 0 h 330"/>
              <a:gd name="T38" fmla="*/ 193569 w 587"/>
              <a:gd name="T39" fmla="*/ 21917 h 330"/>
              <a:gd name="T40" fmla="*/ 133463 w 587"/>
              <a:gd name="T41" fmla="*/ 21917 h 330"/>
              <a:gd name="T42" fmla="*/ 69571 w 587"/>
              <a:gd name="T43" fmla="*/ 50704 h 330"/>
              <a:gd name="T44" fmla="*/ 33602 w 587"/>
              <a:gd name="T45" fmla="*/ 53975 h 330"/>
              <a:gd name="T46" fmla="*/ 35969 w 587"/>
              <a:gd name="T47" fmla="*/ 67060 h 330"/>
              <a:gd name="T48" fmla="*/ 54900 w 587"/>
              <a:gd name="T49" fmla="*/ 68368 h 330"/>
              <a:gd name="T50" fmla="*/ 33129 w 587"/>
              <a:gd name="T51" fmla="*/ 68695 h 330"/>
              <a:gd name="T52" fmla="*/ 43068 w 587"/>
              <a:gd name="T53" fmla="*/ 73929 h 330"/>
              <a:gd name="T54" fmla="*/ 27450 w 587"/>
              <a:gd name="T55" fmla="*/ 80145 h 330"/>
              <a:gd name="T56" fmla="*/ 45908 w 587"/>
              <a:gd name="T57" fmla="*/ 86033 h 330"/>
              <a:gd name="T58" fmla="*/ 0 w 587"/>
              <a:gd name="T59" fmla="*/ 92902 h 3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7"/>
              <a:gd name="T91" fmla="*/ 0 h 330"/>
              <a:gd name="T92" fmla="*/ 587 w 587"/>
              <a:gd name="T93" fmla="*/ 330 h 3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7" h="330">
                <a:moveTo>
                  <a:pt x="0" y="284"/>
                </a:moveTo>
                <a:lnTo>
                  <a:pt x="58" y="293"/>
                </a:lnTo>
                <a:lnTo>
                  <a:pt x="18" y="321"/>
                </a:lnTo>
                <a:lnTo>
                  <a:pt x="117" y="330"/>
                </a:lnTo>
                <a:lnTo>
                  <a:pt x="120" y="293"/>
                </a:lnTo>
                <a:lnTo>
                  <a:pt x="149" y="298"/>
                </a:lnTo>
                <a:lnTo>
                  <a:pt x="119" y="279"/>
                </a:lnTo>
                <a:lnTo>
                  <a:pt x="158" y="286"/>
                </a:lnTo>
                <a:lnTo>
                  <a:pt x="149" y="244"/>
                </a:lnTo>
                <a:lnTo>
                  <a:pt x="167" y="270"/>
                </a:lnTo>
                <a:lnTo>
                  <a:pt x="196" y="245"/>
                </a:lnTo>
                <a:lnTo>
                  <a:pt x="177" y="217"/>
                </a:lnTo>
                <a:lnTo>
                  <a:pt x="239" y="222"/>
                </a:lnTo>
                <a:lnTo>
                  <a:pt x="221" y="205"/>
                </a:lnTo>
                <a:lnTo>
                  <a:pt x="249" y="209"/>
                </a:lnTo>
                <a:lnTo>
                  <a:pt x="265" y="175"/>
                </a:lnTo>
                <a:lnTo>
                  <a:pt x="558" y="71"/>
                </a:lnTo>
                <a:lnTo>
                  <a:pt x="587" y="30"/>
                </a:lnTo>
                <a:lnTo>
                  <a:pt x="530" y="0"/>
                </a:lnTo>
                <a:lnTo>
                  <a:pt x="409" y="67"/>
                </a:lnTo>
                <a:lnTo>
                  <a:pt x="282" y="67"/>
                </a:lnTo>
                <a:lnTo>
                  <a:pt x="147" y="155"/>
                </a:lnTo>
                <a:lnTo>
                  <a:pt x="71" y="165"/>
                </a:lnTo>
                <a:lnTo>
                  <a:pt x="76" y="205"/>
                </a:lnTo>
                <a:lnTo>
                  <a:pt x="116" y="209"/>
                </a:lnTo>
                <a:lnTo>
                  <a:pt x="70" y="210"/>
                </a:lnTo>
                <a:lnTo>
                  <a:pt x="91" y="226"/>
                </a:lnTo>
                <a:lnTo>
                  <a:pt x="58" y="245"/>
                </a:lnTo>
                <a:lnTo>
                  <a:pt x="97" y="263"/>
                </a:lnTo>
                <a:lnTo>
                  <a:pt x="0" y="284"/>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83" name="Freeform 400"/>
          <p:cNvSpPr>
            <a:spLocks/>
          </p:cNvSpPr>
          <p:nvPr/>
        </p:nvSpPr>
        <p:spPr bwMode="auto">
          <a:xfrm>
            <a:off x="2551113" y="1530350"/>
            <a:ext cx="52387" cy="20638"/>
          </a:xfrm>
          <a:custGeom>
            <a:avLst/>
            <a:gdLst>
              <a:gd name="T0" fmla="*/ 0 w 115"/>
              <a:gd name="T1" fmla="*/ 14697 h 66"/>
              <a:gd name="T2" fmla="*/ 14577 w 115"/>
              <a:gd name="T3" fmla="*/ 20638 h 66"/>
              <a:gd name="T4" fmla="*/ 52387 w 115"/>
              <a:gd name="T5" fmla="*/ 13446 h 66"/>
              <a:gd name="T6" fmla="*/ 30066 w 115"/>
              <a:gd name="T7" fmla="*/ 0 h 66"/>
              <a:gd name="T8" fmla="*/ 0 w 115"/>
              <a:gd name="T9" fmla="*/ 14697 h 66"/>
              <a:gd name="T10" fmla="*/ 0 60000 65536"/>
              <a:gd name="T11" fmla="*/ 0 60000 65536"/>
              <a:gd name="T12" fmla="*/ 0 60000 65536"/>
              <a:gd name="T13" fmla="*/ 0 60000 65536"/>
              <a:gd name="T14" fmla="*/ 0 60000 65536"/>
              <a:gd name="T15" fmla="*/ 0 w 115"/>
              <a:gd name="T16" fmla="*/ 0 h 66"/>
              <a:gd name="T17" fmla="*/ 115 w 115"/>
              <a:gd name="T18" fmla="*/ 66 h 66"/>
            </a:gdLst>
            <a:ahLst/>
            <a:cxnLst>
              <a:cxn ang="T10">
                <a:pos x="T0" y="T1"/>
              </a:cxn>
              <a:cxn ang="T11">
                <a:pos x="T2" y="T3"/>
              </a:cxn>
              <a:cxn ang="T12">
                <a:pos x="T4" y="T5"/>
              </a:cxn>
              <a:cxn ang="T13">
                <a:pos x="T6" y="T7"/>
              </a:cxn>
              <a:cxn ang="T14">
                <a:pos x="T8" y="T9"/>
              </a:cxn>
            </a:cxnLst>
            <a:rect l="T15" t="T16" r="T17" b="T18"/>
            <a:pathLst>
              <a:path w="115" h="66">
                <a:moveTo>
                  <a:pt x="0" y="47"/>
                </a:moveTo>
                <a:lnTo>
                  <a:pt x="32" y="66"/>
                </a:lnTo>
                <a:lnTo>
                  <a:pt x="115" y="43"/>
                </a:lnTo>
                <a:lnTo>
                  <a:pt x="66" y="0"/>
                </a:lnTo>
                <a:lnTo>
                  <a:pt x="0" y="47"/>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84" name="Freeform 401"/>
          <p:cNvSpPr>
            <a:spLocks/>
          </p:cNvSpPr>
          <p:nvPr/>
        </p:nvSpPr>
        <p:spPr bwMode="auto">
          <a:xfrm>
            <a:off x="3065463" y="1573213"/>
            <a:ext cx="47625" cy="14287"/>
          </a:xfrm>
          <a:custGeom>
            <a:avLst/>
            <a:gdLst>
              <a:gd name="T0" fmla="*/ 0 w 103"/>
              <a:gd name="T1" fmla="*/ 0 h 42"/>
              <a:gd name="T2" fmla="*/ 21269 w 103"/>
              <a:gd name="T3" fmla="*/ 11566 h 42"/>
              <a:gd name="T4" fmla="*/ 14334 w 103"/>
              <a:gd name="T5" fmla="*/ 14287 h 42"/>
              <a:gd name="T6" fmla="*/ 32367 w 103"/>
              <a:gd name="T7" fmla="*/ 13947 h 42"/>
              <a:gd name="T8" fmla="*/ 47625 w 103"/>
              <a:gd name="T9" fmla="*/ 6803 h 42"/>
              <a:gd name="T10" fmla="*/ 0 w 103"/>
              <a:gd name="T11" fmla="*/ 0 h 42"/>
              <a:gd name="T12" fmla="*/ 0 60000 65536"/>
              <a:gd name="T13" fmla="*/ 0 60000 65536"/>
              <a:gd name="T14" fmla="*/ 0 60000 65536"/>
              <a:gd name="T15" fmla="*/ 0 60000 65536"/>
              <a:gd name="T16" fmla="*/ 0 60000 65536"/>
              <a:gd name="T17" fmla="*/ 0 60000 65536"/>
              <a:gd name="T18" fmla="*/ 0 w 103"/>
              <a:gd name="T19" fmla="*/ 0 h 42"/>
              <a:gd name="T20" fmla="*/ 103 w 10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03" h="42">
                <a:moveTo>
                  <a:pt x="0" y="0"/>
                </a:moveTo>
                <a:lnTo>
                  <a:pt x="46" y="34"/>
                </a:lnTo>
                <a:lnTo>
                  <a:pt x="31" y="42"/>
                </a:lnTo>
                <a:lnTo>
                  <a:pt x="70" y="41"/>
                </a:lnTo>
                <a:lnTo>
                  <a:pt x="103" y="20"/>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85" name="Freeform 402"/>
          <p:cNvSpPr>
            <a:spLocks/>
          </p:cNvSpPr>
          <p:nvPr/>
        </p:nvSpPr>
        <p:spPr bwMode="auto">
          <a:xfrm>
            <a:off x="3074988" y="1533525"/>
            <a:ext cx="114300" cy="39688"/>
          </a:xfrm>
          <a:custGeom>
            <a:avLst/>
            <a:gdLst>
              <a:gd name="T0" fmla="*/ 0 w 242"/>
              <a:gd name="T1" fmla="*/ 32267 h 123"/>
              <a:gd name="T2" fmla="*/ 30700 w 242"/>
              <a:gd name="T3" fmla="*/ 10648 h 123"/>
              <a:gd name="T4" fmla="*/ 73681 w 242"/>
              <a:gd name="T5" fmla="*/ 0 h 123"/>
              <a:gd name="T6" fmla="*/ 114300 w 242"/>
              <a:gd name="T7" fmla="*/ 19037 h 123"/>
              <a:gd name="T8" fmla="*/ 100131 w 242"/>
              <a:gd name="T9" fmla="*/ 22909 h 123"/>
              <a:gd name="T10" fmla="*/ 103909 w 242"/>
              <a:gd name="T11" fmla="*/ 31621 h 123"/>
              <a:gd name="T12" fmla="*/ 44870 w 242"/>
              <a:gd name="T13" fmla="*/ 39688 h 123"/>
              <a:gd name="T14" fmla="*/ 0 w 242"/>
              <a:gd name="T15" fmla="*/ 32267 h 123"/>
              <a:gd name="T16" fmla="*/ 0 60000 65536"/>
              <a:gd name="T17" fmla="*/ 0 60000 65536"/>
              <a:gd name="T18" fmla="*/ 0 60000 65536"/>
              <a:gd name="T19" fmla="*/ 0 60000 65536"/>
              <a:gd name="T20" fmla="*/ 0 60000 65536"/>
              <a:gd name="T21" fmla="*/ 0 60000 65536"/>
              <a:gd name="T22" fmla="*/ 0 60000 65536"/>
              <a:gd name="T23" fmla="*/ 0 60000 65536"/>
              <a:gd name="T24" fmla="*/ 0 w 242"/>
              <a:gd name="T25" fmla="*/ 0 h 123"/>
              <a:gd name="T26" fmla="*/ 242 w 242"/>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2" h="123">
                <a:moveTo>
                  <a:pt x="0" y="100"/>
                </a:moveTo>
                <a:lnTo>
                  <a:pt x="65" y="33"/>
                </a:lnTo>
                <a:lnTo>
                  <a:pt x="156" y="0"/>
                </a:lnTo>
                <a:lnTo>
                  <a:pt x="242" y="59"/>
                </a:lnTo>
                <a:lnTo>
                  <a:pt x="212" y="71"/>
                </a:lnTo>
                <a:lnTo>
                  <a:pt x="220" y="98"/>
                </a:lnTo>
                <a:lnTo>
                  <a:pt x="95" y="123"/>
                </a:lnTo>
                <a:lnTo>
                  <a:pt x="0" y="10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86" name="Freeform 403"/>
          <p:cNvSpPr>
            <a:spLocks/>
          </p:cNvSpPr>
          <p:nvPr/>
        </p:nvSpPr>
        <p:spPr bwMode="auto">
          <a:xfrm>
            <a:off x="3097213" y="1570038"/>
            <a:ext cx="130175" cy="46037"/>
          </a:xfrm>
          <a:custGeom>
            <a:avLst/>
            <a:gdLst>
              <a:gd name="T0" fmla="*/ 0 w 274"/>
              <a:gd name="T1" fmla="*/ 19776 h 142"/>
              <a:gd name="T2" fmla="*/ 23755 w 274"/>
              <a:gd name="T3" fmla="*/ 22046 h 142"/>
              <a:gd name="T4" fmla="*/ 40383 w 274"/>
              <a:gd name="T5" fmla="*/ 38256 h 142"/>
              <a:gd name="T6" fmla="*/ 54160 w 274"/>
              <a:gd name="T7" fmla="*/ 33393 h 142"/>
              <a:gd name="T8" fmla="*/ 106896 w 274"/>
              <a:gd name="T9" fmla="*/ 46037 h 142"/>
              <a:gd name="T10" fmla="*/ 125424 w 274"/>
              <a:gd name="T11" fmla="*/ 40850 h 142"/>
              <a:gd name="T12" fmla="*/ 111646 w 274"/>
              <a:gd name="T13" fmla="*/ 28530 h 142"/>
              <a:gd name="T14" fmla="*/ 122574 w 274"/>
              <a:gd name="T15" fmla="*/ 31772 h 142"/>
              <a:gd name="T16" fmla="*/ 130175 w 274"/>
              <a:gd name="T17" fmla="*/ 12644 h 142"/>
              <a:gd name="T18" fmla="*/ 102145 w 274"/>
              <a:gd name="T19" fmla="*/ 3890 h 142"/>
              <a:gd name="T20" fmla="*/ 74114 w 274"/>
              <a:gd name="T21" fmla="*/ 16859 h 142"/>
              <a:gd name="T22" fmla="*/ 96444 w 274"/>
              <a:gd name="T23" fmla="*/ 10050 h 142"/>
              <a:gd name="T24" fmla="*/ 82191 w 274"/>
              <a:gd name="T25" fmla="*/ 0 h 142"/>
              <a:gd name="T26" fmla="*/ 37532 w 274"/>
              <a:gd name="T27" fmla="*/ 3566 h 142"/>
              <a:gd name="T28" fmla="*/ 0 w 274"/>
              <a:gd name="T29" fmla="*/ 19776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4"/>
              <a:gd name="T46" fmla="*/ 0 h 142"/>
              <a:gd name="T47" fmla="*/ 274 w 274"/>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4" h="142">
                <a:moveTo>
                  <a:pt x="0" y="61"/>
                </a:moveTo>
                <a:lnTo>
                  <a:pt x="50" y="68"/>
                </a:lnTo>
                <a:lnTo>
                  <a:pt x="85" y="118"/>
                </a:lnTo>
                <a:lnTo>
                  <a:pt x="114" y="103"/>
                </a:lnTo>
                <a:lnTo>
                  <a:pt x="225" y="142"/>
                </a:lnTo>
                <a:lnTo>
                  <a:pt x="264" y="126"/>
                </a:lnTo>
                <a:lnTo>
                  <a:pt x="235" y="88"/>
                </a:lnTo>
                <a:lnTo>
                  <a:pt x="258" y="98"/>
                </a:lnTo>
                <a:lnTo>
                  <a:pt x="274" y="39"/>
                </a:lnTo>
                <a:lnTo>
                  <a:pt x="215" y="12"/>
                </a:lnTo>
                <a:lnTo>
                  <a:pt x="156" y="52"/>
                </a:lnTo>
                <a:lnTo>
                  <a:pt x="203" y="31"/>
                </a:lnTo>
                <a:lnTo>
                  <a:pt x="173" y="0"/>
                </a:lnTo>
                <a:lnTo>
                  <a:pt x="79" y="11"/>
                </a:lnTo>
                <a:lnTo>
                  <a:pt x="0" y="61"/>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87" name="Freeform 404"/>
          <p:cNvSpPr>
            <a:spLocks/>
          </p:cNvSpPr>
          <p:nvPr/>
        </p:nvSpPr>
        <p:spPr bwMode="auto">
          <a:xfrm>
            <a:off x="3219450" y="1592263"/>
            <a:ext cx="107950" cy="47625"/>
          </a:xfrm>
          <a:custGeom>
            <a:avLst/>
            <a:gdLst>
              <a:gd name="T0" fmla="*/ 0 w 226"/>
              <a:gd name="T1" fmla="*/ 41056 h 145"/>
              <a:gd name="T2" fmla="*/ 8120 w 226"/>
              <a:gd name="T3" fmla="*/ 47625 h 145"/>
              <a:gd name="T4" fmla="*/ 99830 w 226"/>
              <a:gd name="T5" fmla="*/ 38428 h 145"/>
              <a:gd name="T6" fmla="*/ 107950 w 226"/>
              <a:gd name="T7" fmla="*/ 22663 h 145"/>
              <a:gd name="T8" fmla="*/ 82157 w 226"/>
              <a:gd name="T9" fmla="*/ 9853 h 145"/>
              <a:gd name="T10" fmla="*/ 60185 w 226"/>
              <a:gd name="T11" fmla="*/ 14780 h 145"/>
              <a:gd name="T12" fmla="*/ 64006 w 226"/>
              <a:gd name="T13" fmla="*/ 3941 h 145"/>
              <a:gd name="T14" fmla="*/ 52542 w 226"/>
              <a:gd name="T15" fmla="*/ 0 h 145"/>
              <a:gd name="T16" fmla="*/ 9553 w 226"/>
              <a:gd name="T17" fmla="*/ 35472 h 145"/>
              <a:gd name="T18" fmla="*/ 0 w 226"/>
              <a:gd name="T19" fmla="*/ 41056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6"/>
              <a:gd name="T31" fmla="*/ 0 h 145"/>
              <a:gd name="T32" fmla="*/ 226 w 226"/>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6" h="145">
                <a:moveTo>
                  <a:pt x="0" y="125"/>
                </a:moveTo>
                <a:lnTo>
                  <a:pt x="17" y="145"/>
                </a:lnTo>
                <a:lnTo>
                  <a:pt x="209" y="117"/>
                </a:lnTo>
                <a:lnTo>
                  <a:pt x="226" y="69"/>
                </a:lnTo>
                <a:lnTo>
                  <a:pt x="172" y="30"/>
                </a:lnTo>
                <a:lnTo>
                  <a:pt x="126" y="45"/>
                </a:lnTo>
                <a:lnTo>
                  <a:pt x="134" y="12"/>
                </a:lnTo>
                <a:lnTo>
                  <a:pt x="110" y="0"/>
                </a:lnTo>
                <a:lnTo>
                  <a:pt x="20" y="108"/>
                </a:lnTo>
                <a:lnTo>
                  <a:pt x="0" y="12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88" name="Freeform 405"/>
          <p:cNvSpPr>
            <a:spLocks/>
          </p:cNvSpPr>
          <p:nvPr/>
        </p:nvSpPr>
        <p:spPr bwMode="auto">
          <a:xfrm>
            <a:off x="3886200" y="1693863"/>
            <a:ext cx="123825" cy="44450"/>
          </a:xfrm>
          <a:custGeom>
            <a:avLst/>
            <a:gdLst>
              <a:gd name="T0" fmla="*/ 0 w 258"/>
              <a:gd name="T1" fmla="*/ 23859 h 136"/>
              <a:gd name="T2" fmla="*/ 25437 w 258"/>
              <a:gd name="T3" fmla="*/ 1634 h 136"/>
              <a:gd name="T4" fmla="*/ 42235 w 258"/>
              <a:gd name="T5" fmla="*/ 0 h 136"/>
              <a:gd name="T6" fmla="*/ 70551 w 258"/>
              <a:gd name="T7" fmla="*/ 16342 h 136"/>
              <a:gd name="T8" fmla="*/ 75351 w 258"/>
              <a:gd name="T9" fmla="*/ 4249 h 136"/>
              <a:gd name="T10" fmla="*/ 105587 w 258"/>
              <a:gd name="T11" fmla="*/ 14381 h 136"/>
              <a:gd name="T12" fmla="*/ 103667 w 258"/>
              <a:gd name="T13" fmla="*/ 30396 h 136"/>
              <a:gd name="T14" fmla="*/ 123825 w 258"/>
              <a:gd name="T15" fmla="*/ 36606 h 136"/>
              <a:gd name="T16" fmla="*/ 59033 w 258"/>
              <a:gd name="T17" fmla="*/ 39221 h 136"/>
              <a:gd name="T18" fmla="*/ 55193 w 258"/>
              <a:gd name="T19" fmla="*/ 32030 h 136"/>
              <a:gd name="T20" fmla="*/ 44155 w 258"/>
              <a:gd name="T21" fmla="*/ 44450 h 136"/>
              <a:gd name="T22" fmla="*/ 0 w 258"/>
              <a:gd name="T23" fmla="*/ 23859 h 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8"/>
              <a:gd name="T37" fmla="*/ 0 h 136"/>
              <a:gd name="T38" fmla="*/ 258 w 258"/>
              <a:gd name="T39" fmla="*/ 136 h 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8" h="136">
                <a:moveTo>
                  <a:pt x="0" y="73"/>
                </a:moveTo>
                <a:lnTo>
                  <a:pt x="53" y="5"/>
                </a:lnTo>
                <a:lnTo>
                  <a:pt x="88" y="0"/>
                </a:lnTo>
                <a:lnTo>
                  <a:pt x="147" y="50"/>
                </a:lnTo>
                <a:lnTo>
                  <a:pt x="157" y="13"/>
                </a:lnTo>
                <a:lnTo>
                  <a:pt x="220" y="44"/>
                </a:lnTo>
                <a:lnTo>
                  <a:pt x="216" y="93"/>
                </a:lnTo>
                <a:lnTo>
                  <a:pt x="258" y="112"/>
                </a:lnTo>
                <a:lnTo>
                  <a:pt x="123" y="120"/>
                </a:lnTo>
                <a:lnTo>
                  <a:pt x="115" y="98"/>
                </a:lnTo>
                <a:lnTo>
                  <a:pt x="92" y="136"/>
                </a:lnTo>
                <a:lnTo>
                  <a:pt x="0" y="73"/>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89" name="Freeform 406"/>
          <p:cNvSpPr>
            <a:spLocks/>
          </p:cNvSpPr>
          <p:nvPr/>
        </p:nvSpPr>
        <p:spPr bwMode="auto">
          <a:xfrm>
            <a:off x="3975100" y="1695450"/>
            <a:ext cx="73025" cy="31750"/>
          </a:xfrm>
          <a:custGeom>
            <a:avLst/>
            <a:gdLst>
              <a:gd name="T0" fmla="*/ 0 w 158"/>
              <a:gd name="T1" fmla="*/ 0 h 92"/>
              <a:gd name="T2" fmla="*/ 23109 w 158"/>
              <a:gd name="T3" fmla="*/ 11389 h 92"/>
              <a:gd name="T4" fmla="*/ 18025 w 158"/>
              <a:gd name="T5" fmla="*/ 22432 h 92"/>
              <a:gd name="T6" fmla="*/ 29580 w 158"/>
              <a:gd name="T7" fmla="*/ 31750 h 92"/>
              <a:gd name="T8" fmla="*/ 50840 w 158"/>
              <a:gd name="T9" fmla="*/ 31750 h 92"/>
              <a:gd name="T10" fmla="*/ 73025 w 158"/>
              <a:gd name="T11" fmla="*/ 19671 h 92"/>
              <a:gd name="T12" fmla="*/ 0 w 158"/>
              <a:gd name="T13" fmla="*/ 0 h 92"/>
              <a:gd name="T14" fmla="*/ 0 60000 65536"/>
              <a:gd name="T15" fmla="*/ 0 60000 65536"/>
              <a:gd name="T16" fmla="*/ 0 60000 65536"/>
              <a:gd name="T17" fmla="*/ 0 60000 65536"/>
              <a:gd name="T18" fmla="*/ 0 60000 65536"/>
              <a:gd name="T19" fmla="*/ 0 60000 65536"/>
              <a:gd name="T20" fmla="*/ 0 60000 65536"/>
              <a:gd name="T21" fmla="*/ 0 w 158"/>
              <a:gd name="T22" fmla="*/ 0 h 92"/>
              <a:gd name="T23" fmla="*/ 158 w 15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92">
                <a:moveTo>
                  <a:pt x="0" y="0"/>
                </a:moveTo>
                <a:lnTo>
                  <a:pt x="50" y="33"/>
                </a:lnTo>
                <a:lnTo>
                  <a:pt x="39" y="65"/>
                </a:lnTo>
                <a:lnTo>
                  <a:pt x="64" y="92"/>
                </a:lnTo>
                <a:lnTo>
                  <a:pt x="110" y="92"/>
                </a:lnTo>
                <a:lnTo>
                  <a:pt x="158" y="57"/>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90" name="Freeform 407"/>
          <p:cNvSpPr>
            <a:spLocks/>
          </p:cNvSpPr>
          <p:nvPr/>
        </p:nvSpPr>
        <p:spPr bwMode="auto">
          <a:xfrm>
            <a:off x="3981450" y="2214563"/>
            <a:ext cx="52388" cy="157162"/>
          </a:xfrm>
          <a:custGeom>
            <a:avLst/>
            <a:gdLst>
              <a:gd name="T0" fmla="*/ 0 w 115"/>
              <a:gd name="T1" fmla="*/ 40023 h 483"/>
              <a:gd name="T2" fmla="*/ 8655 w 115"/>
              <a:gd name="T3" fmla="*/ 59220 h 483"/>
              <a:gd name="T4" fmla="*/ 8655 w 115"/>
              <a:gd name="T5" fmla="*/ 157162 h 483"/>
              <a:gd name="T6" fmla="*/ 17766 w 115"/>
              <a:gd name="T7" fmla="*/ 145123 h 483"/>
              <a:gd name="T8" fmla="*/ 31888 w 115"/>
              <a:gd name="T9" fmla="*/ 152607 h 483"/>
              <a:gd name="T10" fmla="*/ 14578 w 115"/>
              <a:gd name="T11" fmla="*/ 125925 h 483"/>
              <a:gd name="T12" fmla="*/ 24144 w 115"/>
              <a:gd name="T13" fmla="*/ 98918 h 483"/>
              <a:gd name="T14" fmla="*/ 52388 w 115"/>
              <a:gd name="T15" fmla="*/ 107052 h 483"/>
              <a:gd name="T16" fmla="*/ 25966 w 115"/>
              <a:gd name="T17" fmla="*/ 54990 h 483"/>
              <a:gd name="T18" fmla="*/ 17766 w 115"/>
              <a:gd name="T19" fmla="*/ 0 h 483"/>
              <a:gd name="T20" fmla="*/ 0 w 115"/>
              <a:gd name="T21" fmla="*/ 40023 h 4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83"/>
              <a:gd name="T35" fmla="*/ 115 w 115"/>
              <a:gd name="T36" fmla="*/ 483 h 4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83">
                <a:moveTo>
                  <a:pt x="0" y="123"/>
                </a:moveTo>
                <a:lnTo>
                  <a:pt x="19" y="182"/>
                </a:lnTo>
                <a:lnTo>
                  <a:pt x="19" y="483"/>
                </a:lnTo>
                <a:lnTo>
                  <a:pt x="39" y="446"/>
                </a:lnTo>
                <a:lnTo>
                  <a:pt x="70" y="469"/>
                </a:lnTo>
                <a:lnTo>
                  <a:pt x="32" y="387"/>
                </a:lnTo>
                <a:lnTo>
                  <a:pt x="53" y="304"/>
                </a:lnTo>
                <a:lnTo>
                  <a:pt x="115" y="329"/>
                </a:lnTo>
                <a:lnTo>
                  <a:pt x="57" y="169"/>
                </a:lnTo>
                <a:lnTo>
                  <a:pt x="39" y="0"/>
                </a:lnTo>
                <a:lnTo>
                  <a:pt x="0" y="123"/>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91" name="Freeform 408"/>
          <p:cNvSpPr>
            <a:spLocks/>
          </p:cNvSpPr>
          <p:nvPr/>
        </p:nvSpPr>
        <p:spPr bwMode="auto">
          <a:xfrm>
            <a:off x="4062413" y="1712913"/>
            <a:ext cx="84137" cy="23812"/>
          </a:xfrm>
          <a:custGeom>
            <a:avLst/>
            <a:gdLst>
              <a:gd name="T0" fmla="*/ 0 w 179"/>
              <a:gd name="T1" fmla="*/ 0 h 70"/>
              <a:gd name="T2" fmla="*/ 14571 w 179"/>
              <a:gd name="T3" fmla="*/ 15988 h 70"/>
              <a:gd name="T4" fmla="*/ 52644 w 179"/>
              <a:gd name="T5" fmla="*/ 23812 h 70"/>
              <a:gd name="T6" fmla="*/ 84137 w 179"/>
              <a:gd name="T7" fmla="*/ 18709 h 70"/>
              <a:gd name="T8" fmla="*/ 0 w 179"/>
              <a:gd name="T9" fmla="*/ 0 h 70"/>
              <a:gd name="T10" fmla="*/ 0 60000 65536"/>
              <a:gd name="T11" fmla="*/ 0 60000 65536"/>
              <a:gd name="T12" fmla="*/ 0 60000 65536"/>
              <a:gd name="T13" fmla="*/ 0 60000 65536"/>
              <a:gd name="T14" fmla="*/ 0 60000 65536"/>
              <a:gd name="T15" fmla="*/ 0 w 179"/>
              <a:gd name="T16" fmla="*/ 0 h 70"/>
              <a:gd name="T17" fmla="*/ 179 w 179"/>
              <a:gd name="T18" fmla="*/ 70 h 70"/>
            </a:gdLst>
            <a:ahLst/>
            <a:cxnLst>
              <a:cxn ang="T10">
                <a:pos x="T0" y="T1"/>
              </a:cxn>
              <a:cxn ang="T11">
                <a:pos x="T2" y="T3"/>
              </a:cxn>
              <a:cxn ang="T12">
                <a:pos x="T4" y="T5"/>
              </a:cxn>
              <a:cxn ang="T13">
                <a:pos x="T6" y="T7"/>
              </a:cxn>
              <a:cxn ang="T14">
                <a:pos x="T8" y="T9"/>
              </a:cxn>
            </a:cxnLst>
            <a:rect l="T15" t="T16" r="T17" b="T18"/>
            <a:pathLst>
              <a:path w="179" h="70">
                <a:moveTo>
                  <a:pt x="0" y="0"/>
                </a:moveTo>
                <a:lnTo>
                  <a:pt x="31" y="47"/>
                </a:lnTo>
                <a:lnTo>
                  <a:pt x="112" y="70"/>
                </a:lnTo>
                <a:lnTo>
                  <a:pt x="179" y="55"/>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92" name="Freeform 409"/>
          <p:cNvSpPr>
            <a:spLocks/>
          </p:cNvSpPr>
          <p:nvPr/>
        </p:nvSpPr>
        <p:spPr bwMode="auto">
          <a:xfrm>
            <a:off x="1260475" y="2413000"/>
            <a:ext cx="220663" cy="128588"/>
          </a:xfrm>
          <a:custGeom>
            <a:avLst/>
            <a:gdLst>
              <a:gd name="T0" fmla="*/ 0 w 469"/>
              <a:gd name="T1" fmla="*/ 10825 h 392"/>
              <a:gd name="T2" fmla="*/ 6116 w 469"/>
              <a:gd name="T3" fmla="*/ 31819 h 392"/>
              <a:gd name="T4" fmla="*/ 52696 w 469"/>
              <a:gd name="T5" fmla="*/ 34771 h 392"/>
              <a:gd name="T6" fmla="*/ 32935 w 469"/>
              <a:gd name="T7" fmla="*/ 68558 h 392"/>
              <a:gd name="T8" fmla="*/ 32935 w 469"/>
              <a:gd name="T9" fmla="*/ 109890 h 392"/>
              <a:gd name="T10" fmla="*/ 64929 w 469"/>
              <a:gd name="T11" fmla="*/ 128588 h 392"/>
              <a:gd name="T12" fmla="*/ 129387 w 469"/>
              <a:gd name="T13" fmla="*/ 116451 h 392"/>
              <a:gd name="T14" fmla="*/ 166556 w 469"/>
              <a:gd name="T15" fmla="*/ 85616 h 392"/>
              <a:gd name="T16" fmla="*/ 159028 w 469"/>
              <a:gd name="T17" fmla="*/ 73151 h 392"/>
              <a:gd name="T18" fmla="*/ 178318 w 469"/>
              <a:gd name="T19" fmla="*/ 49861 h 392"/>
              <a:gd name="T20" fmla="*/ 220193 w 469"/>
              <a:gd name="T21" fmla="*/ 32147 h 392"/>
              <a:gd name="T22" fmla="*/ 220663 w 469"/>
              <a:gd name="T23" fmla="*/ 21978 h 392"/>
              <a:gd name="T24" fmla="*/ 193845 w 469"/>
              <a:gd name="T25" fmla="*/ 19682 h 392"/>
              <a:gd name="T26" fmla="*/ 188199 w 469"/>
              <a:gd name="T27" fmla="*/ 18042 h 392"/>
              <a:gd name="T28" fmla="*/ 131269 w 469"/>
              <a:gd name="T29" fmla="*/ 4264 h 392"/>
              <a:gd name="T30" fmla="*/ 18349 w 469"/>
              <a:gd name="T31" fmla="*/ 0 h 392"/>
              <a:gd name="T32" fmla="*/ 0 w 469"/>
              <a:gd name="T33" fmla="*/ 10825 h 3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9"/>
              <a:gd name="T52" fmla="*/ 0 h 392"/>
              <a:gd name="T53" fmla="*/ 469 w 469"/>
              <a:gd name="T54" fmla="*/ 392 h 3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9" h="392">
                <a:moveTo>
                  <a:pt x="0" y="33"/>
                </a:moveTo>
                <a:lnTo>
                  <a:pt x="13" y="97"/>
                </a:lnTo>
                <a:lnTo>
                  <a:pt x="112" y="106"/>
                </a:lnTo>
                <a:lnTo>
                  <a:pt x="70" y="209"/>
                </a:lnTo>
                <a:lnTo>
                  <a:pt x="70" y="335"/>
                </a:lnTo>
                <a:lnTo>
                  <a:pt x="138" y="392"/>
                </a:lnTo>
                <a:lnTo>
                  <a:pt x="275" y="355"/>
                </a:lnTo>
                <a:lnTo>
                  <a:pt x="354" y="261"/>
                </a:lnTo>
                <a:lnTo>
                  <a:pt x="338" y="223"/>
                </a:lnTo>
                <a:lnTo>
                  <a:pt x="379" y="152"/>
                </a:lnTo>
                <a:lnTo>
                  <a:pt x="468" y="98"/>
                </a:lnTo>
                <a:lnTo>
                  <a:pt x="469" y="67"/>
                </a:lnTo>
                <a:lnTo>
                  <a:pt x="412" y="60"/>
                </a:lnTo>
                <a:lnTo>
                  <a:pt x="400" y="55"/>
                </a:lnTo>
                <a:lnTo>
                  <a:pt x="279" y="13"/>
                </a:lnTo>
                <a:lnTo>
                  <a:pt x="39" y="0"/>
                </a:lnTo>
                <a:lnTo>
                  <a:pt x="0" y="33"/>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93" name="Freeform 410"/>
          <p:cNvSpPr>
            <a:spLocks/>
          </p:cNvSpPr>
          <p:nvPr/>
        </p:nvSpPr>
        <p:spPr bwMode="auto">
          <a:xfrm>
            <a:off x="1617663" y="1573213"/>
            <a:ext cx="190500" cy="107950"/>
          </a:xfrm>
          <a:custGeom>
            <a:avLst/>
            <a:gdLst>
              <a:gd name="T0" fmla="*/ 0 w 404"/>
              <a:gd name="T1" fmla="*/ 13251 h 334"/>
              <a:gd name="T2" fmla="*/ 943 w 404"/>
              <a:gd name="T3" fmla="*/ 26179 h 334"/>
              <a:gd name="T4" fmla="*/ 20276 w 404"/>
              <a:gd name="T5" fmla="*/ 26179 h 334"/>
              <a:gd name="T6" fmla="*/ 14146 w 404"/>
              <a:gd name="T7" fmla="*/ 32320 h 334"/>
              <a:gd name="T8" fmla="*/ 30178 w 404"/>
              <a:gd name="T9" fmla="*/ 37168 h 334"/>
              <a:gd name="T10" fmla="*/ 8959 w 404"/>
              <a:gd name="T11" fmla="*/ 36199 h 334"/>
              <a:gd name="T12" fmla="*/ 44324 w 404"/>
              <a:gd name="T13" fmla="*/ 47511 h 334"/>
              <a:gd name="T14" fmla="*/ 31121 w 404"/>
              <a:gd name="T15" fmla="*/ 51713 h 334"/>
              <a:gd name="T16" fmla="*/ 40552 w 404"/>
              <a:gd name="T17" fmla="*/ 60439 h 334"/>
              <a:gd name="T18" fmla="*/ 71202 w 404"/>
              <a:gd name="T19" fmla="*/ 54945 h 334"/>
              <a:gd name="T20" fmla="*/ 70730 w 404"/>
              <a:gd name="T21" fmla="*/ 43632 h 334"/>
              <a:gd name="T22" fmla="*/ 82990 w 404"/>
              <a:gd name="T23" fmla="*/ 39754 h 334"/>
              <a:gd name="T24" fmla="*/ 85819 w 404"/>
              <a:gd name="T25" fmla="*/ 52359 h 334"/>
              <a:gd name="T26" fmla="*/ 105624 w 404"/>
              <a:gd name="T27" fmla="*/ 43632 h 334"/>
              <a:gd name="T28" fmla="*/ 101380 w 404"/>
              <a:gd name="T29" fmla="*/ 52359 h 334"/>
              <a:gd name="T30" fmla="*/ 117884 w 404"/>
              <a:gd name="T31" fmla="*/ 53005 h 334"/>
              <a:gd name="T32" fmla="*/ 53283 w 404"/>
              <a:gd name="T33" fmla="*/ 65610 h 334"/>
              <a:gd name="T34" fmla="*/ 55641 w 404"/>
              <a:gd name="T35" fmla="*/ 74337 h 334"/>
              <a:gd name="T36" fmla="*/ 110811 w 404"/>
              <a:gd name="T37" fmla="*/ 68196 h 334"/>
              <a:gd name="T38" fmla="*/ 74031 w 404"/>
              <a:gd name="T39" fmla="*/ 76599 h 334"/>
              <a:gd name="T40" fmla="*/ 94778 w 404"/>
              <a:gd name="T41" fmla="*/ 81447 h 334"/>
              <a:gd name="T42" fmla="*/ 56584 w 404"/>
              <a:gd name="T43" fmla="*/ 85649 h 334"/>
              <a:gd name="T44" fmla="*/ 112225 w 404"/>
              <a:gd name="T45" fmla="*/ 107950 h 334"/>
              <a:gd name="T46" fmla="*/ 148062 w 404"/>
              <a:gd name="T47" fmla="*/ 52359 h 334"/>
              <a:gd name="T48" fmla="*/ 190500 w 404"/>
              <a:gd name="T49" fmla="*/ 39431 h 334"/>
              <a:gd name="T50" fmla="*/ 144290 w 404"/>
              <a:gd name="T51" fmla="*/ 29735 h 334"/>
              <a:gd name="T52" fmla="*/ 137217 w 404"/>
              <a:gd name="T53" fmla="*/ 15191 h 334"/>
              <a:gd name="T54" fmla="*/ 123071 w 404"/>
              <a:gd name="T55" fmla="*/ 23594 h 334"/>
              <a:gd name="T56" fmla="*/ 130144 w 404"/>
              <a:gd name="T57" fmla="*/ 10989 h 334"/>
              <a:gd name="T58" fmla="*/ 98079 w 404"/>
              <a:gd name="T59" fmla="*/ 0 h 334"/>
              <a:gd name="T60" fmla="*/ 87234 w 404"/>
              <a:gd name="T61" fmla="*/ 10989 h 334"/>
              <a:gd name="T62" fmla="*/ 101851 w 404"/>
              <a:gd name="T63" fmla="*/ 37168 h 334"/>
              <a:gd name="T64" fmla="*/ 67429 w 404"/>
              <a:gd name="T65" fmla="*/ 9696 h 334"/>
              <a:gd name="T66" fmla="*/ 55641 w 404"/>
              <a:gd name="T67" fmla="*/ 15191 h 334"/>
              <a:gd name="T68" fmla="*/ 63186 w 404"/>
              <a:gd name="T69" fmla="*/ 28765 h 334"/>
              <a:gd name="T70" fmla="*/ 29235 w 404"/>
              <a:gd name="T71" fmla="*/ 16483 h 334"/>
              <a:gd name="T72" fmla="*/ 53283 w 404"/>
              <a:gd name="T73" fmla="*/ 8726 h 334"/>
              <a:gd name="T74" fmla="*/ 0 w 404"/>
              <a:gd name="T75" fmla="*/ 13251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4"/>
              <a:gd name="T115" fmla="*/ 0 h 334"/>
              <a:gd name="T116" fmla="*/ 404 w 40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4" h="334">
                <a:moveTo>
                  <a:pt x="0" y="41"/>
                </a:moveTo>
                <a:lnTo>
                  <a:pt x="2" y="81"/>
                </a:lnTo>
                <a:lnTo>
                  <a:pt x="43" y="81"/>
                </a:lnTo>
                <a:lnTo>
                  <a:pt x="30" y="100"/>
                </a:lnTo>
                <a:lnTo>
                  <a:pt x="64" y="115"/>
                </a:lnTo>
                <a:lnTo>
                  <a:pt x="19" y="112"/>
                </a:lnTo>
                <a:lnTo>
                  <a:pt x="94" y="147"/>
                </a:lnTo>
                <a:lnTo>
                  <a:pt x="66" y="160"/>
                </a:lnTo>
                <a:lnTo>
                  <a:pt x="86" y="187"/>
                </a:lnTo>
                <a:lnTo>
                  <a:pt x="151" y="170"/>
                </a:lnTo>
                <a:lnTo>
                  <a:pt x="150" y="135"/>
                </a:lnTo>
                <a:lnTo>
                  <a:pt x="176" y="123"/>
                </a:lnTo>
                <a:lnTo>
                  <a:pt x="182" y="162"/>
                </a:lnTo>
                <a:lnTo>
                  <a:pt x="224" y="135"/>
                </a:lnTo>
                <a:lnTo>
                  <a:pt x="215" y="162"/>
                </a:lnTo>
                <a:lnTo>
                  <a:pt x="250" y="164"/>
                </a:lnTo>
                <a:lnTo>
                  <a:pt x="113" y="203"/>
                </a:lnTo>
                <a:lnTo>
                  <a:pt x="118" y="230"/>
                </a:lnTo>
                <a:lnTo>
                  <a:pt x="235" y="211"/>
                </a:lnTo>
                <a:lnTo>
                  <a:pt x="157" y="237"/>
                </a:lnTo>
                <a:lnTo>
                  <a:pt x="201" y="252"/>
                </a:lnTo>
                <a:lnTo>
                  <a:pt x="120" y="265"/>
                </a:lnTo>
                <a:lnTo>
                  <a:pt x="238" y="334"/>
                </a:lnTo>
                <a:lnTo>
                  <a:pt x="314" y="162"/>
                </a:lnTo>
                <a:lnTo>
                  <a:pt x="404" y="122"/>
                </a:lnTo>
                <a:lnTo>
                  <a:pt x="306" y="92"/>
                </a:lnTo>
                <a:lnTo>
                  <a:pt x="291" y="47"/>
                </a:lnTo>
                <a:lnTo>
                  <a:pt x="261" y="73"/>
                </a:lnTo>
                <a:lnTo>
                  <a:pt x="276" y="34"/>
                </a:lnTo>
                <a:lnTo>
                  <a:pt x="208" y="0"/>
                </a:lnTo>
                <a:lnTo>
                  <a:pt x="185" y="34"/>
                </a:lnTo>
                <a:lnTo>
                  <a:pt x="216" y="115"/>
                </a:lnTo>
                <a:lnTo>
                  <a:pt x="143" y="30"/>
                </a:lnTo>
                <a:lnTo>
                  <a:pt x="118" y="47"/>
                </a:lnTo>
                <a:lnTo>
                  <a:pt x="134" y="89"/>
                </a:lnTo>
                <a:lnTo>
                  <a:pt x="62" y="51"/>
                </a:lnTo>
                <a:lnTo>
                  <a:pt x="113" y="27"/>
                </a:lnTo>
                <a:lnTo>
                  <a:pt x="0" y="41"/>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94" name="Freeform 411"/>
          <p:cNvSpPr>
            <a:spLocks/>
          </p:cNvSpPr>
          <p:nvPr/>
        </p:nvSpPr>
        <p:spPr bwMode="auto">
          <a:xfrm>
            <a:off x="1738313" y="1558925"/>
            <a:ext cx="174625" cy="44450"/>
          </a:xfrm>
          <a:custGeom>
            <a:avLst/>
            <a:gdLst>
              <a:gd name="T0" fmla="*/ 0 w 365"/>
              <a:gd name="T1" fmla="*/ 11979 h 141"/>
              <a:gd name="T2" fmla="*/ 25357 w 365"/>
              <a:gd name="T3" fmla="*/ 15447 h 141"/>
              <a:gd name="T4" fmla="*/ 9090 w 365"/>
              <a:gd name="T5" fmla="*/ 20806 h 141"/>
              <a:gd name="T6" fmla="*/ 15788 w 365"/>
              <a:gd name="T7" fmla="*/ 23959 h 141"/>
              <a:gd name="T8" fmla="*/ 80375 w 365"/>
              <a:gd name="T9" fmla="*/ 23328 h 141"/>
              <a:gd name="T10" fmla="*/ 39709 w 365"/>
              <a:gd name="T11" fmla="*/ 30264 h 141"/>
              <a:gd name="T12" fmla="*/ 104775 w 365"/>
              <a:gd name="T13" fmla="*/ 44450 h 141"/>
              <a:gd name="T14" fmla="*/ 147833 w 365"/>
              <a:gd name="T15" fmla="*/ 36254 h 141"/>
              <a:gd name="T16" fmla="*/ 174625 w 365"/>
              <a:gd name="T17" fmla="*/ 20806 h 141"/>
              <a:gd name="T18" fmla="*/ 167927 w 365"/>
              <a:gd name="T19" fmla="*/ 13556 h 141"/>
              <a:gd name="T20" fmla="*/ 126783 w 365"/>
              <a:gd name="T21" fmla="*/ 14186 h 141"/>
              <a:gd name="T22" fmla="*/ 132524 w 365"/>
              <a:gd name="T23" fmla="*/ 5990 h 141"/>
              <a:gd name="T24" fmla="*/ 99991 w 365"/>
              <a:gd name="T25" fmla="*/ 14186 h 141"/>
              <a:gd name="T26" fmla="*/ 94728 w 365"/>
              <a:gd name="T27" fmla="*/ 0 h 141"/>
              <a:gd name="T28" fmla="*/ 87073 w 365"/>
              <a:gd name="T29" fmla="*/ 17969 h 141"/>
              <a:gd name="T30" fmla="*/ 39709 w 365"/>
              <a:gd name="T31" fmla="*/ 0 h 141"/>
              <a:gd name="T32" fmla="*/ 40666 w 365"/>
              <a:gd name="T33" fmla="*/ 11034 h 141"/>
              <a:gd name="T34" fmla="*/ 27270 w 365"/>
              <a:gd name="T35" fmla="*/ 5990 h 141"/>
              <a:gd name="T36" fmla="*/ 33011 w 365"/>
              <a:gd name="T37" fmla="*/ 16078 h 141"/>
              <a:gd name="T38" fmla="*/ 0 w 365"/>
              <a:gd name="T39" fmla="*/ 11979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5"/>
              <a:gd name="T61" fmla="*/ 0 h 141"/>
              <a:gd name="T62" fmla="*/ 365 w 365"/>
              <a:gd name="T63" fmla="*/ 141 h 1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5" h="141">
                <a:moveTo>
                  <a:pt x="0" y="38"/>
                </a:moveTo>
                <a:lnTo>
                  <a:pt x="53" y="49"/>
                </a:lnTo>
                <a:lnTo>
                  <a:pt x="19" y="66"/>
                </a:lnTo>
                <a:lnTo>
                  <a:pt x="33" y="76"/>
                </a:lnTo>
                <a:lnTo>
                  <a:pt x="168" y="74"/>
                </a:lnTo>
                <a:lnTo>
                  <a:pt x="83" y="96"/>
                </a:lnTo>
                <a:lnTo>
                  <a:pt x="219" y="141"/>
                </a:lnTo>
                <a:lnTo>
                  <a:pt x="309" y="115"/>
                </a:lnTo>
                <a:lnTo>
                  <a:pt x="365" y="66"/>
                </a:lnTo>
                <a:lnTo>
                  <a:pt x="351" y="43"/>
                </a:lnTo>
                <a:lnTo>
                  <a:pt x="265" y="45"/>
                </a:lnTo>
                <a:lnTo>
                  <a:pt x="277" y="19"/>
                </a:lnTo>
                <a:lnTo>
                  <a:pt x="209" y="45"/>
                </a:lnTo>
                <a:lnTo>
                  <a:pt x="198" y="0"/>
                </a:lnTo>
                <a:lnTo>
                  <a:pt x="182" y="57"/>
                </a:lnTo>
                <a:lnTo>
                  <a:pt x="83" y="0"/>
                </a:lnTo>
                <a:lnTo>
                  <a:pt x="85" y="35"/>
                </a:lnTo>
                <a:lnTo>
                  <a:pt x="57" y="19"/>
                </a:lnTo>
                <a:lnTo>
                  <a:pt x="69" y="51"/>
                </a:lnTo>
                <a:lnTo>
                  <a:pt x="0" y="3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95" name="Freeform 412"/>
          <p:cNvSpPr>
            <a:spLocks/>
          </p:cNvSpPr>
          <p:nvPr/>
        </p:nvSpPr>
        <p:spPr bwMode="auto">
          <a:xfrm>
            <a:off x="1798638" y="1631950"/>
            <a:ext cx="73025" cy="30163"/>
          </a:xfrm>
          <a:custGeom>
            <a:avLst/>
            <a:gdLst>
              <a:gd name="T0" fmla="*/ 0 w 157"/>
              <a:gd name="T1" fmla="*/ 23934 h 92"/>
              <a:gd name="T2" fmla="*/ 6512 w 157"/>
              <a:gd name="T3" fmla="*/ 8524 h 92"/>
              <a:gd name="T4" fmla="*/ 36280 w 157"/>
              <a:gd name="T5" fmla="*/ 0 h 92"/>
              <a:gd name="T6" fmla="*/ 40931 w 157"/>
              <a:gd name="T7" fmla="*/ 8524 h 92"/>
              <a:gd name="T8" fmla="*/ 73025 w 157"/>
              <a:gd name="T9" fmla="*/ 15737 h 92"/>
              <a:gd name="T10" fmla="*/ 28838 w 157"/>
              <a:gd name="T11" fmla="*/ 30163 h 92"/>
              <a:gd name="T12" fmla="*/ 36280 w 157"/>
              <a:gd name="T13" fmla="*/ 22294 h 92"/>
              <a:gd name="T14" fmla="*/ 0 w 157"/>
              <a:gd name="T15" fmla="*/ 23934 h 92"/>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92"/>
              <a:gd name="T26" fmla="*/ 157 w 15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92">
                <a:moveTo>
                  <a:pt x="0" y="73"/>
                </a:moveTo>
                <a:lnTo>
                  <a:pt x="14" y="26"/>
                </a:lnTo>
                <a:lnTo>
                  <a:pt x="78" y="0"/>
                </a:lnTo>
                <a:lnTo>
                  <a:pt x="88" y="26"/>
                </a:lnTo>
                <a:lnTo>
                  <a:pt x="157" y="48"/>
                </a:lnTo>
                <a:lnTo>
                  <a:pt x="62" y="92"/>
                </a:lnTo>
                <a:lnTo>
                  <a:pt x="78" y="68"/>
                </a:lnTo>
                <a:lnTo>
                  <a:pt x="0" y="73"/>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96" name="Freeform 413"/>
          <p:cNvSpPr>
            <a:spLocks/>
          </p:cNvSpPr>
          <p:nvPr/>
        </p:nvSpPr>
        <p:spPr bwMode="auto">
          <a:xfrm>
            <a:off x="1624013" y="1887538"/>
            <a:ext cx="233362" cy="304800"/>
          </a:xfrm>
          <a:custGeom>
            <a:avLst/>
            <a:gdLst>
              <a:gd name="T0" fmla="*/ 0 w 492"/>
              <a:gd name="T1" fmla="*/ 229496 h 935"/>
              <a:gd name="T2" fmla="*/ 9012 w 492"/>
              <a:gd name="T3" fmla="*/ 264051 h 935"/>
              <a:gd name="T4" fmla="*/ 29882 w 492"/>
              <a:gd name="T5" fmla="*/ 281003 h 935"/>
              <a:gd name="T6" fmla="*/ 27984 w 492"/>
              <a:gd name="T7" fmla="*/ 304800 h 935"/>
              <a:gd name="T8" fmla="*/ 84902 w 492"/>
              <a:gd name="T9" fmla="*/ 288501 h 935"/>
              <a:gd name="T10" fmla="*/ 99131 w 492"/>
              <a:gd name="T11" fmla="*/ 240906 h 935"/>
              <a:gd name="T12" fmla="*/ 88697 w 492"/>
              <a:gd name="T13" fmla="*/ 238624 h 935"/>
              <a:gd name="T14" fmla="*/ 130436 w 492"/>
              <a:gd name="T15" fmla="*/ 223629 h 935"/>
              <a:gd name="T16" fmla="*/ 90594 w 492"/>
              <a:gd name="T17" fmla="*/ 220043 h 935"/>
              <a:gd name="T18" fmla="*/ 120001 w 492"/>
              <a:gd name="T19" fmla="*/ 223629 h 935"/>
              <a:gd name="T20" fmla="*/ 137551 w 492"/>
              <a:gd name="T21" fmla="*/ 211241 h 935"/>
              <a:gd name="T22" fmla="*/ 112412 w 492"/>
              <a:gd name="T23" fmla="*/ 195268 h 935"/>
              <a:gd name="T24" fmla="*/ 89645 w 492"/>
              <a:gd name="T25" fmla="*/ 206351 h 935"/>
              <a:gd name="T26" fmla="*/ 107669 w 492"/>
              <a:gd name="T27" fmla="*/ 196898 h 935"/>
              <a:gd name="T28" fmla="*/ 108143 w 492"/>
              <a:gd name="T29" fmla="*/ 153215 h 935"/>
              <a:gd name="T30" fmla="*/ 187354 w 492"/>
              <a:gd name="T31" fmla="*/ 111162 h 935"/>
              <a:gd name="T32" fmla="*/ 181662 w 492"/>
              <a:gd name="T33" fmla="*/ 102361 h 935"/>
              <a:gd name="T34" fmla="*/ 194468 w 492"/>
              <a:gd name="T35" fmla="*/ 81171 h 935"/>
              <a:gd name="T36" fmla="*/ 233362 w 492"/>
              <a:gd name="T37" fmla="*/ 74978 h 935"/>
              <a:gd name="T38" fmla="*/ 222927 w 492"/>
              <a:gd name="T39" fmla="*/ 25753 h 935"/>
              <a:gd name="T40" fmla="*/ 169804 w 492"/>
              <a:gd name="T41" fmla="*/ 0 h 935"/>
              <a:gd name="T42" fmla="*/ 160792 w 492"/>
              <a:gd name="T43" fmla="*/ 0 h 935"/>
              <a:gd name="T44" fmla="*/ 160318 w 492"/>
              <a:gd name="T45" fmla="*/ 15647 h 935"/>
              <a:gd name="T46" fmla="*/ 128065 w 492"/>
              <a:gd name="T47" fmla="*/ 12714 h 935"/>
              <a:gd name="T48" fmla="*/ 120001 w 492"/>
              <a:gd name="T49" fmla="*/ 25753 h 935"/>
              <a:gd name="T50" fmla="*/ 98657 w 492"/>
              <a:gd name="T51" fmla="*/ 29339 h 935"/>
              <a:gd name="T52" fmla="*/ 92965 w 492"/>
              <a:gd name="T53" fmla="*/ 48898 h 935"/>
              <a:gd name="T54" fmla="*/ 61186 w 492"/>
              <a:gd name="T55" fmla="*/ 72370 h 935"/>
              <a:gd name="T56" fmla="*/ 46008 w 492"/>
              <a:gd name="T57" fmla="*/ 105621 h 935"/>
              <a:gd name="T58" fmla="*/ 51700 w 492"/>
              <a:gd name="T59" fmla="*/ 118660 h 935"/>
              <a:gd name="T60" fmla="*/ 19921 w 492"/>
              <a:gd name="T61" fmla="*/ 128440 h 935"/>
              <a:gd name="T62" fmla="*/ 16601 w 492"/>
              <a:gd name="T63" fmla="*/ 171470 h 935"/>
              <a:gd name="T64" fmla="*/ 27036 w 492"/>
              <a:gd name="T65" fmla="*/ 180272 h 935"/>
              <a:gd name="T66" fmla="*/ 16601 w 492"/>
              <a:gd name="T67" fmla="*/ 188422 h 935"/>
              <a:gd name="T68" fmla="*/ 21818 w 492"/>
              <a:gd name="T69" fmla="*/ 207329 h 935"/>
              <a:gd name="T70" fmla="*/ 0 w 492"/>
              <a:gd name="T71" fmla="*/ 229496 h 9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2"/>
              <a:gd name="T109" fmla="*/ 0 h 935"/>
              <a:gd name="T110" fmla="*/ 492 w 492"/>
              <a:gd name="T111" fmla="*/ 935 h 9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2" h="935">
                <a:moveTo>
                  <a:pt x="0" y="704"/>
                </a:moveTo>
                <a:lnTo>
                  <a:pt x="19" y="810"/>
                </a:lnTo>
                <a:lnTo>
                  <a:pt x="63" y="862"/>
                </a:lnTo>
                <a:lnTo>
                  <a:pt x="59" y="935"/>
                </a:lnTo>
                <a:lnTo>
                  <a:pt x="179" y="885"/>
                </a:lnTo>
                <a:lnTo>
                  <a:pt x="209" y="739"/>
                </a:lnTo>
                <a:lnTo>
                  <a:pt x="187" y="732"/>
                </a:lnTo>
                <a:lnTo>
                  <a:pt x="275" y="686"/>
                </a:lnTo>
                <a:lnTo>
                  <a:pt x="191" y="675"/>
                </a:lnTo>
                <a:lnTo>
                  <a:pt x="253" y="686"/>
                </a:lnTo>
                <a:lnTo>
                  <a:pt x="290" y="648"/>
                </a:lnTo>
                <a:lnTo>
                  <a:pt x="237" y="599"/>
                </a:lnTo>
                <a:lnTo>
                  <a:pt x="189" y="633"/>
                </a:lnTo>
                <a:lnTo>
                  <a:pt x="227" y="604"/>
                </a:lnTo>
                <a:lnTo>
                  <a:pt x="228" y="470"/>
                </a:lnTo>
                <a:lnTo>
                  <a:pt x="395" y="341"/>
                </a:lnTo>
                <a:lnTo>
                  <a:pt x="383" y="314"/>
                </a:lnTo>
                <a:lnTo>
                  <a:pt x="410" y="249"/>
                </a:lnTo>
                <a:lnTo>
                  <a:pt x="492" y="230"/>
                </a:lnTo>
                <a:lnTo>
                  <a:pt x="470" y="79"/>
                </a:lnTo>
                <a:lnTo>
                  <a:pt x="358" y="0"/>
                </a:lnTo>
                <a:lnTo>
                  <a:pt x="339" y="0"/>
                </a:lnTo>
                <a:lnTo>
                  <a:pt x="338" y="48"/>
                </a:lnTo>
                <a:lnTo>
                  <a:pt x="270" y="39"/>
                </a:lnTo>
                <a:lnTo>
                  <a:pt x="253" y="79"/>
                </a:lnTo>
                <a:lnTo>
                  <a:pt x="208" y="90"/>
                </a:lnTo>
                <a:lnTo>
                  <a:pt x="196" y="150"/>
                </a:lnTo>
                <a:lnTo>
                  <a:pt x="129" y="222"/>
                </a:lnTo>
                <a:lnTo>
                  <a:pt x="97" y="324"/>
                </a:lnTo>
                <a:lnTo>
                  <a:pt x="109" y="364"/>
                </a:lnTo>
                <a:lnTo>
                  <a:pt x="42" y="394"/>
                </a:lnTo>
                <a:lnTo>
                  <a:pt x="35" y="526"/>
                </a:lnTo>
                <a:lnTo>
                  <a:pt x="57" y="553"/>
                </a:lnTo>
                <a:lnTo>
                  <a:pt x="35" y="578"/>
                </a:lnTo>
                <a:lnTo>
                  <a:pt x="46" y="636"/>
                </a:lnTo>
                <a:lnTo>
                  <a:pt x="0" y="704"/>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97" name="Freeform 414"/>
          <p:cNvSpPr>
            <a:spLocks/>
          </p:cNvSpPr>
          <p:nvPr/>
        </p:nvSpPr>
        <p:spPr bwMode="auto">
          <a:xfrm>
            <a:off x="1531938" y="2341563"/>
            <a:ext cx="77787" cy="31750"/>
          </a:xfrm>
          <a:custGeom>
            <a:avLst/>
            <a:gdLst>
              <a:gd name="T0" fmla="*/ 0 w 169"/>
              <a:gd name="T1" fmla="*/ 21383 h 98"/>
              <a:gd name="T2" fmla="*/ 17951 w 169"/>
              <a:gd name="T3" fmla="*/ 31750 h 98"/>
              <a:gd name="T4" fmla="*/ 42346 w 169"/>
              <a:gd name="T5" fmla="*/ 22679 h 98"/>
              <a:gd name="T6" fmla="*/ 52932 w 169"/>
              <a:gd name="T7" fmla="*/ 31102 h 98"/>
              <a:gd name="T8" fmla="*/ 77787 w 169"/>
              <a:gd name="T9" fmla="*/ 14255 h 98"/>
              <a:gd name="T10" fmla="*/ 62598 w 169"/>
              <a:gd name="T11" fmla="*/ 12311 h 98"/>
              <a:gd name="T12" fmla="*/ 62138 w 169"/>
              <a:gd name="T13" fmla="*/ 5184 h 98"/>
              <a:gd name="T14" fmla="*/ 58916 w 169"/>
              <a:gd name="T15" fmla="*/ 2916 h 98"/>
              <a:gd name="T16" fmla="*/ 24855 w 169"/>
              <a:gd name="T17" fmla="*/ 0 h 98"/>
              <a:gd name="T18" fmla="*/ 0 w 169"/>
              <a:gd name="T19" fmla="*/ 21383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98"/>
              <a:gd name="T32" fmla="*/ 169 w 169"/>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98">
                <a:moveTo>
                  <a:pt x="0" y="66"/>
                </a:moveTo>
                <a:lnTo>
                  <a:pt x="39" y="98"/>
                </a:lnTo>
                <a:lnTo>
                  <a:pt x="92" y="70"/>
                </a:lnTo>
                <a:lnTo>
                  <a:pt x="115" y="96"/>
                </a:lnTo>
                <a:lnTo>
                  <a:pt x="169" y="44"/>
                </a:lnTo>
                <a:lnTo>
                  <a:pt x="136" y="38"/>
                </a:lnTo>
                <a:lnTo>
                  <a:pt x="135" y="16"/>
                </a:lnTo>
                <a:lnTo>
                  <a:pt x="128" y="9"/>
                </a:lnTo>
                <a:lnTo>
                  <a:pt x="54" y="0"/>
                </a:lnTo>
                <a:lnTo>
                  <a:pt x="0" y="66"/>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98" name="Freeform 415"/>
          <p:cNvSpPr>
            <a:spLocks/>
          </p:cNvSpPr>
          <p:nvPr/>
        </p:nvSpPr>
        <p:spPr bwMode="auto">
          <a:xfrm>
            <a:off x="2062163" y="2522538"/>
            <a:ext cx="128587" cy="80962"/>
          </a:xfrm>
          <a:custGeom>
            <a:avLst/>
            <a:gdLst>
              <a:gd name="T0" fmla="*/ 0 w 273"/>
              <a:gd name="T1" fmla="*/ 74658 h 244"/>
              <a:gd name="T2" fmla="*/ 2355 w 273"/>
              <a:gd name="T3" fmla="*/ 66030 h 244"/>
              <a:gd name="T4" fmla="*/ 20254 w 273"/>
              <a:gd name="T5" fmla="*/ 48776 h 244"/>
              <a:gd name="T6" fmla="*/ 10362 w 273"/>
              <a:gd name="T7" fmla="*/ 41808 h 244"/>
              <a:gd name="T8" fmla="*/ 9891 w 273"/>
              <a:gd name="T9" fmla="*/ 21236 h 244"/>
              <a:gd name="T10" fmla="*/ 20254 w 273"/>
              <a:gd name="T11" fmla="*/ 3982 h 244"/>
              <a:gd name="T12" fmla="*/ 128587 w 273"/>
              <a:gd name="T13" fmla="*/ 0 h 244"/>
              <a:gd name="T14" fmla="*/ 108804 w 273"/>
              <a:gd name="T15" fmla="*/ 12277 h 244"/>
              <a:gd name="T16" fmla="*/ 101268 w 273"/>
              <a:gd name="T17" fmla="*/ 44795 h 244"/>
              <a:gd name="T18" fmla="*/ 57464 w 273"/>
              <a:gd name="T19" fmla="*/ 63376 h 244"/>
              <a:gd name="T20" fmla="*/ 17899 w 273"/>
              <a:gd name="T21" fmla="*/ 80962 h 244"/>
              <a:gd name="T22" fmla="*/ 0 w 273"/>
              <a:gd name="T23" fmla="*/ 74658 h 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3"/>
              <a:gd name="T37" fmla="*/ 0 h 244"/>
              <a:gd name="T38" fmla="*/ 273 w 273"/>
              <a:gd name="T39" fmla="*/ 244 h 2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3" h="244">
                <a:moveTo>
                  <a:pt x="0" y="225"/>
                </a:moveTo>
                <a:lnTo>
                  <a:pt x="5" y="199"/>
                </a:lnTo>
                <a:lnTo>
                  <a:pt x="43" y="147"/>
                </a:lnTo>
                <a:lnTo>
                  <a:pt x="22" y="126"/>
                </a:lnTo>
                <a:lnTo>
                  <a:pt x="21" y="64"/>
                </a:lnTo>
                <a:lnTo>
                  <a:pt x="43" y="12"/>
                </a:lnTo>
                <a:lnTo>
                  <a:pt x="273" y="0"/>
                </a:lnTo>
                <a:lnTo>
                  <a:pt x="231" y="37"/>
                </a:lnTo>
                <a:lnTo>
                  <a:pt x="215" y="135"/>
                </a:lnTo>
                <a:lnTo>
                  <a:pt x="122" y="191"/>
                </a:lnTo>
                <a:lnTo>
                  <a:pt x="38" y="244"/>
                </a:lnTo>
                <a:lnTo>
                  <a:pt x="0" y="22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499" name="Freeform 416"/>
          <p:cNvSpPr>
            <a:spLocks/>
          </p:cNvSpPr>
          <p:nvPr/>
        </p:nvSpPr>
        <p:spPr bwMode="auto">
          <a:xfrm>
            <a:off x="3181350" y="2779713"/>
            <a:ext cx="146050" cy="222250"/>
          </a:xfrm>
          <a:custGeom>
            <a:avLst/>
            <a:gdLst>
              <a:gd name="T0" fmla="*/ 0 w 303"/>
              <a:gd name="T1" fmla="*/ 35730 h 678"/>
              <a:gd name="T2" fmla="*/ 10604 w 303"/>
              <a:gd name="T3" fmla="*/ 18357 h 678"/>
              <a:gd name="T4" fmla="*/ 50611 w 303"/>
              <a:gd name="T5" fmla="*/ 0 h 678"/>
              <a:gd name="T6" fmla="*/ 67964 w 303"/>
              <a:gd name="T7" fmla="*/ 17374 h 678"/>
              <a:gd name="T8" fmla="*/ 62662 w 303"/>
              <a:gd name="T9" fmla="*/ 47204 h 678"/>
              <a:gd name="T10" fmla="*/ 109899 w 303"/>
              <a:gd name="T11" fmla="*/ 34419 h 678"/>
              <a:gd name="T12" fmla="*/ 127733 w 303"/>
              <a:gd name="T13" fmla="*/ 47204 h 678"/>
              <a:gd name="T14" fmla="*/ 146050 w 303"/>
              <a:gd name="T15" fmla="*/ 76706 h 678"/>
              <a:gd name="T16" fmla="*/ 141230 w 303"/>
              <a:gd name="T17" fmla="*/ 95063 h 678"/>
              <a:gd name="T18" fmla="*/ 104597 w 303"/>
              <a:gd name="T19" fmla="*/ 94079 h 678"/>
              <a:gd name="T20" fmla="*/ 92547 w 303"/>
              <a:gd name="T21" fmla="*/ 101947 h 678"/>
              <a:gd name="T22" fmla="*/ 98331 w 303"/>
              <a:gd name="T23" fmla="*/ 133088 h 678"/>
              <a:gd name="T24" fmla="*/ 51093 w 303"/>
              <a:gd name="T25" fmla="*/ 106208 h 678"/>
              <a:gd name="T26" fmla="*/ 31813 w 303"/>
              <a:gd name="T27" fmla="*/ 154723 h 678"/>
              <a:gd name="T28" fmla="*/ 54467 w 303"/>
              <a:gd name="T29" fmla="*/ 198320 h 678"/>
              <a:gd name="T30" fmla="*/ 86280 w 303"/>
              <a:gd name="T31" fmla="*/ 213727 h 678"/>
              <a:gd name="T32" fmla="*/ 69410 w 303"/>
              <a:gd name="T33" fmla="*/ 222250 h 678"/>
              <a:gd name="T34" fmla="*/ 65072 w 303"/>
              <a:gd name="T35" fmla="*/ 208810 h 678"/>
              <a:gd name="T36" fmla="*/ 51093 w 303"/>
              <a:gd name="T37" fmla="*/ 208810 h 678"/>
              <a:gd name="T38" fmla="*/ 14942 w 303"/>
              <a:gd name="T39" fmla="*/ 184225 h 678"/>
              <a:gd name="T40" fmla="*/ 20727 w 303"/>
              <a:gd name="T41" fmla="*/ 156362 h 678"/>
              <a:gd name="T42" fmla="*/ 40007 w 303"/>
              <a:gd name="T43" fmla="*/ 130138 h 678"/>
              <a:gd name="T44" fmla="*/ 13978 w 303"/>
              <a:gd name="T45" fmla="*/ 87523 h 678"/>
              <a:gd name="T46" fmla="*/ 21691 w 303"/>
              <a:gd name="T47" fmla="*/ 67855 h 678"/>
              <a:gd name="T48" fmla="*/ 0 w 303"/>
              <a:gd name="T49" fmla="*/ 35730 h 6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3"/>
              <a:gd name="T76" fmla="*/ 0 h 678"/>
              <a:gd name="T77" fmla="*/ 303 w 303"/>
              <a:gd name="T78" fmla="*/ 678 h 6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3" h="678">
                <a:moveTo>
                  <a:pt x="0" y="109"/>
                </a:moveTo>
                <a:lnTo>
                  <a:pt x="22" y="56"/>
                </a:lnTo>
                <a:lnTo>
                  <a:pt x="105" y="0"/>
                </a:lnTo>
                <a:lnTo>
                  <a:pt x="141" y="53"/>
                </a:lnTo>
                <a:lnTo>
                  <a:pt x="130" y="144"/>
                </a:lnTo>
                <a:lnTo>
                  <a:pt x="228" y="105"/>
                </a:lnTo>
                <a:lnTo>
                  <a:pt x="265" y="144"/>
                </a:lnTo>
                <a:lnTo>
                  <a:pt x="303" y="234"/>
                </a:lnTo>
                <a:lnTo>
                  <a:pt x="293" y="290"/>
                </a:lnTo>
                <a:lnTo>
                  <a:pt x="217" y="287"/>
                </a:lnTo>
                <a:lnTo>
                  <a:pt x="192" y="311"/>
                </a:lnTo>
                <a:lnTo>
                  <a:pt x="204" y="406"/>
                </a:lnTo>
                <a:lnTo>
                  <a:pt x="106" y="324"/>
                </a:lnTo>
                <a:lnTo>
                  <a:pt x="66" y="472"/>
                </a:lnTo>
                <a:lnTo>
                  <a:pt x="113" y="605"/>
                </a:lnTo>
                <a:lnTo>
                  <a:pt x="179" y="652"/>
                </a:lnTo>
                <a:lnTo>
                  <a:pt x="144" y="678"/>
                </a:lnTo>
                <a:lnTo>
                  <a:pt x="135" y="637"/>
                </a:lnTo>
                <a:lnTo>
                  <a:pt x="106" y="637"/>
                </a:lnTo>
                <a:lnTo>
                  <a:pt x="31" y="562"/>
                </a:lnTo>
                <a:lnTo>
                  <a:pt x="43" y="477"/>
                </a:lnTo>
                <a:lnTo>
                  <a:pt x="83" y="397"/>
                </a:lnTo>
                <a:lnTo>
                  <a:pt x="29" y="267"/>
                </a:lnTo>
                <a:lnTo>
                  <a:pt x="45" y="207"/>
                </a:lnTo>
                <a:lnTo>
                  <a:pt x="0" y="109"/>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00" name="Freeform 417"/>
          <p:cNvSpPr>
            <a:spLocks/>
          </p:cNvSpPr>
          <p:nvPr/>
        </p:nvSpPr>
        <p:spPr bwMode="auto">
          <a:xfrm>
            <a:off x="2343150" y="2697163"/>
            <a:ext cx="95250" cy="53975"/>
          </a:xfrm>
          <a:custGeom>
            <a:avLst/>
            <a:gdLst>
              <a:gd name="T0" fmla="*/ 0 w 201"/>
              <a:gd name="T1" fmla="*/ 25120 h 159"/>
              <a:gd name="T2" fmla="*/ 5687 w 201"/>
              <a:gd name="T3" fmla="*/ 23763 h 159"/>
              <a:gd name="T4" fmla="*/ 12795 w 201"/>
              <a:gd name="T5" fmla="*/ 32589 h 159"/>
              <a:gd name="T6" fmla="*/ 53075 w 201"/>
              <a:gd name="T7" fmla="*/ 31910 h 159"/>
              <a:gd name="T8" fmla="*/ 90037 w 201"/>
              <a:gd name="T9" fmla="*/ 0 h 159"/>
              <a:gd name="T10" fmla="*/ 95250 w 201"/>
              <a:gd name="T11" fmla="*/ 19689 h 159"/>
              <a:gd name="T12" fmla="*/ 84351 w 201"/>
              <a:gd name="T13" fmla="*/ 20028 h 159"/>
              <a:gd name="T14" fmla="*/ 90037 w 201"/>
              <a:gd name="T15" fmla="*/ 31910 h 159"/>
              <a:gd name="T16" fmla="*/ 75347 w 201"/>
              <a:gd name="T17" fmla="*/ 53975 h 159"/>
              <a:gd name="T18" fmla="*/ 17534 w 201"/>
              <a:gd name="T19" fmla="*/ 49222 h 159"/>
              <a:gd name="T20" fmla="*/ 0 w 201"/>
              <a:gd name="T21" fmla="*/ 25120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1"/>
              <a:gd name="T34" fmla="*/ 0 h 159"/>
              <a:gd name="T35" fmla="*/ 201 w 201"/>
              <a:gd name="T36" fmla="*/ 159 h 1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1" h="159">
                <a:moveTo>
                  <a:pt x="0" y="74"/>
                </a:moveTo>
                <a:lnTo>
                  <a:pt x="12" y="70"/>
                </a:lnTo>
                <a:lnTo>
                  <a:pt x="27" y="96"/>
                </a:lnTo>
                <a:lnTo>
                  <a:pt x="112" y="94"/>
                </a:lnTo>
                <a:lnTo>
                  <a:pt x="190" y="0"/>
                </a:lnTo>
                <a:lnTo>
                  <a:pt x="201" y="58"/>
                </a:lnTo>
                <a:lnTo>
                  <a:pt x="178" y="59"/>
                </a:lnTo>
                <a:lnTo>
                  <a:pt x="190" y="94"/>
                </a:lnTo>
                <a:lnTo>
                  <a:pt x="159" y="159"/>
                </a:lnTo>
                <a:lnTo>
                  <a:pt x="37" y="145"/>
                </a:lnTo>
                <a:lnTo>
                  <a:pt x="0" y="74"/>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01" name="Freeform 418"/>
          <p:cNvSpPr>
            <a:spLocks/>
          </p:cNvSpPr>
          <p:nvPr/>
        </p:nvSpPr>
        <p:spPr bwMode="auto">
          <a:xfrm>
            <a:off x="1555750" y="2524125"/>
            <a:ext cx="68263" cy="109538"/>
          </a:xfrm>
          <a:custGeom>
            <a:avLst/>
            <a:gdLst>
              <a:gd name="T0" fmla="*/ 0 w 149"/>
              <a:gd name="T1" fmla="*/ 50834 h 334"/>
              <a:gd name="T2" fmla="*/ 16035 w 149"/>
              <a:gd name="T3" fmla="*/ 40667 h 334"/>
              <a:gd name="T4" fmla="*/ 21533 w 149"/>
              <a:gd name="T5" fmla="*/ 1312 h 334"/>
              <a:gd name="T6" fmla="*/ 65056 w 149"/>
              <a:gd name="T7" fmla="*/ 0 h 334"/>
              <a:gd name="T8" fmla="*/ 54519 w 149"/>
              <a:gd name="T9" fmla="*/ 13118 h 334"/>
              <a:gd name="T10" fmla="*/ 66889 w 149"/>
              <a:gd name="T11" fmla="*/ 30500 h 334"/>
              <a:gd name="T12" fmla="*/ 41691 w 149"/>
              <a:gd name="T13" fmla="*/ 50834 h 334"/>
              <a:gd name="T14" fmla="*/ 68263 w 149"/>
              <a:gd name="T15" fmla="*/ 63952 h 334"/>
              <a:gd name="T16" fmla="*/ 34819 w 149"/>
              <a:gd name="T17" fmla="*/ 109538 h 334"/>
              <a:gd name="T18" fmla="*/ 30695 w 149"/>
              <a:gd name="T19" fmla="*/ 80350 h 334"/>
              <a:gd name="T20" fmla="*/ 0 w 149"/>
              <a:gd name="T21" fmla="*/ 50834 h 3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334"/>
              <a:gd name="T35" fmla="*/ 149 w 149"/>
              <a:gd name="T36" fmla="*/ 334 h 3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334">
                <a:moveTo>
                  <a:pt x="0" y="155"/>
                </a:moveTo>
                <a:lnTo>
                  <a:pt x="35" y="124"/>
                </a:lnTo>
                <a:lnTo>
                  <a:pt x="47" y="4"/>
                </a:lnTo>
                <a:lnTo>
                  <a:pt x="142" y="0"/>
                </a:lnTo>
                <a:lnTo>
                  <a:pt x="119" y="40"/>
                </a:lnTo>
                <a:lnTo>
                  <a:pt x="146" y="93"/>
                </a:lnTo>
                <a:lnTo>
                  <a:pt x="91" y="155"/>
                </a:lnTo>
                <a:lnTo>
                  <a:pt x="149" y="195"/>
                </a:lnTo>
                <a:lnTo>
                  <a:pt x="76" y="334"/>
                </a:lnTo>
                <a:lnTo>
                  <a:pt x="67" y="245"/>
                </a:lnTo>
                <a:lnTo>
                  <a:pt x="0" y="15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02" name="Freeform 419"/>
          <p:cNvSpPr>
            <a:spLocks/>
          </p:cNvSpPr>
          <p:nvPr/>
        </p:nvSpPr>
        <p:spPr bwMode="auto">
          <a:xfrm>
            <a:off x="1890713" y="2443163"/>
            <a:ext cx="52387" cy="31750"/>
          </a:xfrm>
          <a:custGeom>
            <a:avLst/>
            <a:gdLst>
              <a:gd name="T0" fmla="*/ 0 w 107"/>
              <a:gd name="T1" fmla="*/ 20825 h 93"/>
              <a:gd name="T2" fmla="*/ 6854 w 107"/>
              <a:gd name="T3" fmla="*/ 1366 h 93"/>
              <a:gd name="T4" fmla="*/ 35741 w 107"/>
              <a:gd name="T5" fmla="*/ 0 h 93"/>
              <a:gd name="T6" fmla="*/ 52387 w 107"/>
              <a:gd name="T7" fmla="*/ 15363 h 93"/>
              <a:gd name="T8" fmla="*/ 28886 w 107"/>
              <a:gd name="T9" fmla="*/ 16046 h 93"/>
              <a:gd name="T10" fmla="*/ 2938 w 107"/>
              <a:gd name="T11" fmla="*/ 31750 h 93"/>
              <a:gd name="T12" fmla="*/ 14198 w 107"/>
              <a:gd name="T13" fmla="*/ 22191 h 93"/>
              <a:gd name="T14" fmla="*/ 0 w 107"/>
              <a:gd name="T15" fmla="*/ 20825 h 93"/>
              <a:gd name="T16" fmla="*/ 0 60000 65536"/>
              <a:gd name="T17" fmla="*/ 0 60000 65536"/>
              <a:gd name="T18" fmla="*/ 0 60000 65536"/>
              <a:gd name="T19" fmla="*/ 0 60000 65536"/>
              <a:gd name="T20" fmla="*/ 0 60000 65536"/>
              <a:gd name="T21" fmla="*/ 0 60000 65536"/>
              <a:gd name="T22" fmla="*/ 0 60000 65536"/>
              <a:gd name="T23" fmla="*/ 0 60000 65536"/>
              <a:gd name="T24" fmla="*/ 0 w 107"/>
              <a:gd name="T25" fmla="*/ 0 h 93"/>
              <a:gd name="T26" fmla="*/ 107 w 107"/>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 h="93">
                <a:moveTo>
                  <a:pt x="0" y="61"/>
                </a:moveTo>
                <a:lnTo>
                  <a:pt x="14" y="4"/>
                </a:lnTo>
                <a:lnTo>
                  <a:pt x="73" y="0"/>
                </a:lnTo>
                <a:lnTo>
                  <a:pt x="107" y="45"/>
                </a:lnTo>
                <a:lnTo>
                  <a:pt x="59" y="47"/>
                </a:lnTo>
                <a:lnTo>
                  <a:pt x="6" y="93"/>
                </a:lnTo>
                <a:lnTo>
                  <a:pt x="29" y="65"/>
                </a:lnTo>
                <a:lnTo>
                  <a:pt x="0" y="61"/>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03" name="Freeform 420"/>
          <p:cNvSpPr>
            <a:spLocks/>
          </p:cNvSpPr>
          <p:nvPr/>
        </p:nvSpPr>
        <p:spPr bwMode="auto">
          <a:xfrm>
            <a:off x="1897063" y="2441575"/>
            <a:ext cx="333375" cy="101600"/>
          </a:xfrm>
          <a:custGeom>
            <a:avLst/>
            <a:gdLst>
              <a:gd name="T0" fmla="*/ 0 w 703"/>
              <a:gd name="T1" fmla="*/ 33974 h 317"/>
              <a:gd name="T2" fmla="*/ 12804 w 703"/>
              <a:gd name="T3" fmla="*/ 60255 h 317"/>
              <a:gd name="T4" fmla="*/ 474 w 703"/>
              <a:gd name="T5" fmla="*/ 62819 h 317"/>
              <a:gd name="T6" fmla="*/ 12804 w 703"/>
              <a:gd name="T7" fmla="*/ 67306 h 317"/>
              <a:gd name="T8" fmla="*/ 18494 w 703"/>
              <a:gd name="T9" fmla="*/ 83331 h 317"/>
              <a:gd name="T10" fmla="*/ 37463 w 703"/>
              <a:gd name="T11" fmla="*/ 81408 h 317"/>
              <a:gd name="T12" fmla="*/ 18494 w 703"/>
              <a:gd name="T13" fmla="*/ 88459 h 317"/>
              <a:gd name="T14" fmla="*/ 39834 w 703"/>
              <a:gd name="T15" fmla="*/ 85575 h 317"/>
              <a:gd name="T16" fmla="*/ 64494 w 703"/>
              <a:gd name="T17" fmla="*/ 96151 h 317"/>
              <a:gd name="T18" fmla="*/ 84885 w 703"/>
              <a:gd name="T19" fmla="*/ 84934 h 317"/>
              <a:gd name="T20" fmla="*/ 116658 w 703"/>
              <a:gd name="T21" fmla="*/ 99677 h 317"/>
              <a:gd name="T22" fmla="*/ 174512 w 703"/>
              <a:gd name="T23" fmla="*/ 84934 h 317"/>
              <a:gd name="T24" fmla="*/ 173564 w 703"/>
              <a:gd name="T25" fmla="*/ 101600 h 317"/>
              <a:gd name="T26" fmla="*/ 183996 w 703"/>
              <a:gd name="T27" fmla="*/ 84934 h 317"/>
              <a:gd name="T28" fmla="*/ 293067 w 703"/>
              <a:gd name="T29" fmla="*/ 81088 h 317"/>
              <a:gd name="T30" fmla="*/ 333375 w 703"/>
              <a:gd name="T31" fmla="*/ 79806 h 317"/>
              <a:gd name="T32" fmla="*/ 320097 w 703"/>
              <a:gd name="T33" fmla="*/ 44550 h 317"/>
              <a:gd name="T34" fmla="*/ 329581 w 703"/>
              <a:gd name="T35" fmla="*/ 36858 h 317"/>
              <a:gd name="T36" fmla="*/ 295912 w 703"/>
              <a:gd name="T37" fmla="*/ 6410 h 317"/>
              <a:gd name="T38" fmla="*/ 273624 w 703"/>
              <a:gd name="T39" fmla="*/ 6410 h 317"/>
              <a:gd name="T40" fmla="*/ 212924 w 703"/>
              <a:gd name="T41" fmla="*/ 19230 h 317"/>
              <a:gd name="T42" fmla="*/ 159337 w 703"/>
              <a:gd name="T43" fmla="*/ 0 h 317"/>
              <a:gd name="T44" fmla="*/ 126616 w 703"/>
              <a:gd name="T45" fmla="*/ 321 h 317"/>
              <a:gd name="T46" fmla="*/ 85359 w 703"/>
              <a:gd name="T47" fmla="*/ 17948 h 317"/>
              <a:gd name="T48" fmla="*/ 51216 w 703"/>
              <a:gd name="T49" fmla="*/ 13141 h 317"/>
              <a:gd name="T50" fmla="*/ 62597 w 703"/>
              <a:gd name="T51" fmla="*/ 22435 h 317"/>
              <a:gd name="T52" fmla="*/ 0 w 703"/>
              <a:gd name="T53" fmla="*/ 33974 h 3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3"/>
              <a:gd name="T82" fmla="*/ 0 h 317"/>
              <a:gd name="T83" fmla="*/ 703 w 703"/>
              <a:gd name="T84" fmla="*/ 317 h 3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3" h="317">
                <a:moveTo>
                  <a:pt x="0" y="106"/>
                </a:moveTo>
                <a:lnTo>
                  <a:pt x="27" y="188"/>
                </a:lnTo>
                <a:lnTo>
                  <a:pt x="1" y="196"/>
                </a:lnTo>
                <a:lnTo>
                  <a:pt x="27" y="210"/>
                </a:lnTo>
                <a:lnTo>
                  <a:pt x="39" y="260"/>
                </a:lnTo>
                <a:lnTo>
                  <a:pt x="79" y="254"/>
                </a:lnTo>
                <a:lnTo>
                  <a:pt x="39" y="276"/>
                </a:lnTo>
                <a:lnTo>
                  <a:pt x="84" y="267"/>
                </a:lnTo>
                <a:lnTo>
                  <a:pt x="136" y="300"/>
                </a:lnTo>
                <a:lnTo>
                  <a:pt x="179" y="265"/>
                </a:lnTo>
                <a:lnTo>
                  <a:pt x="246" y="311"/>
                </a:lnTo>
                <a:lnTo>
                  <a:pt x="368" y="265"/>
                </a:lnTo>
                <a:lnTo>
                  <a:pt x="366" y="317"/>
                </a:lnTo>
                <a:lnTo>
                  <a:pt x="388" y="265"/>
                </a:lnTo>
                <a:lnTo>
                  <a:pt x="618" y="253"/>
                </a:lnTo>
                <a:lnTo>
                  <a:pt x="703" y="249"/>
                </a:lnTo>
                <a:lnTo>
                  <a:pt x="675" y="139"/>
                </a:lnTo>
                <a:lnTo>
                  <a:pt x="695" y="115"/>
                </a:lnTo>
                <a:lnTo>
                  <a:pt x="624" y="20"/>
                </a:lnTo>
                <a:lnTo>
                  <a:pt x="577" y="20"/>
                </a:lnTo>
                <a:lnTo>
                  <a:pt x="449" y="60"/>
                </a:lnTo>
                <a:lnTo>
                  <a:pt x="336" y="0"/>
                </a:lnTo>
                <a:lnTo>
                  <a:pt x="267" y="1"/>
                </a:lnTo>
                <a:lnTo>
                  <a:pt x="180" y="56"/>
                </a:lnTo>
                <a:lnTo>
                  <a:pt x="108" y="41"/>
                </a:lnTo>
                <a:lnTo>
                  <a:pt x="132" y="70"/>
                </a:lnTo>
                <a:lnTo>
                  <a:pt x="0" y="106"/>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04" name="Freeform 421"/>
          <p:cNvSpPr>
            <a:spLocks/>
          </p:cNvSpPr>
          <p:nvPr/>
        </p:nvSpPr>
        <p:spPr bwMode="auto">
          <a:xfrm>
            <a:off x="1239838" y="2198688"/>
            <a:ext cx="73025" cy="68262"/>
          </a:xfrm>
          <a:custGeom>
            <a:avLst/>
            <a:gdLst>
              <a:gd name="T0" fmla="*/ 0 w 152"/>
              <a:gd name="T1" fmla="*/ 57810 h 209"/>
              <a:gd name="T2" fmla="*/ 8648 w 152"/>
              <a:gd name="T3" fmla="*/ 63036 h 209"/>
              <a:gd name="T4" fmla="*/ 961 w 152"/>
              <a:gd name="T5" fmla="*/ 68262 h 209"/>
              <a:gd name="T6" fmla="*/ 68221 w 152"/>
              <a:gd name="T7" fmla="*/ 58137 h 209"/>
              <a:gd name="T8" fmla="*/ 73025 w 152"/>
              <a:gd name="T9" fmla="*/ 21883 h 209"/>
              <a:gd name="T10" fmla="*/ 63897 w 152"/>
              <a:gd name="T11" fmla="*/ 13391 h 209"/>
              <a:gd name="T12" fmla="*/ 44680 w 152"/>
              <a:gd name="T13" fmla="*/ 17637 h 209"/>
              <a:gd name="T14" fmla="*/ 37954 w 152"/>
              <a:gd name="T15" fmla="*/ 12085 h 209"/>
              <a:gd name="T16" fmla="*/ 46121 w 152"/>
              <a:gd name="T17" fmla="*/ 3919 h 209"/>
              <a:gd name="T18" fmla="*/ 37954 w 152"/>
              <a:gd name="T19" fmla="*/ 0 h 209"/>
              <a:gd name="T20" fmla="*/ 30267 w 152"/>
              <a:gd name="T21" fmla="*/ 16984 h 209"/>
              <a:gd name="T22" fmla="*/ 961 w 152"/>
              <a:gd name="T23" fmla="*/ 21883 h 209"/>
              <a:gd name="T24" fmla="*/ 10569 w 152"/>
              <a:gd name="T25" fmla="*/ 25802 h 209"/>
              <a:gd name="T26" fmla="*/ 3843 w 152"/>
              <a:gd name="T27" fmla="*/ 35601 h 209"/>
              <a:gd name="T28" fmla="*/ 23541 w 152"/>
              <a:gd name="T29" fmla="*/ 38214 h 209"/>
              <a:gd name="T30" fmla="*/ 6246 w 152"/>
              <a:gd name="T31" fmla="*/ 51605 h 209"/>
              <a:gd name="T32" fmla="*/ 25463 w 152"/>
              <a:gd name="T33" fmla="*/ 48339 h 209"/>
              <a:gd name="T34" fmla="*/ 0 w 152"/>
              <a:gd name="T35" fmla="*/ 57810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2"/>
              <a:gd name="T55" fmla="*/ 0 h 209"/>
              <a:gd name="T56" fmla="*/ 152 w 152"/>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2" h="209">
                <a:moveTo>
                  <a:pt x="0" y="177"/>
                </a:moveTo>
                <a:lnTo>
                  <a:pt x="18" y="193"/>
                </a:lnTo>
                <a:lnTo>
                  <a:pt x="2" y="209"/>
                </a:lnTo>
                <a:lnTo>
                  <a:pt x="142" y="178"/>
                </a:lnTo>
                <a:lnTo>
                  <a:pt x="152" y="67"/>
                </a:lnTo>
                <a:lnTo>
                  <a:pt x="133" y="41"/>
                </a:lnTo>
                <a:lnTo>
                  <a:pt x="93" y="54"/>
                </a:lnTo>
                <a:lnTo>
                  <a:pt x="79" y="37"/>
                </a:lnTo>
                <a:lnTo>
                  <a:pt x="96" y="12"/>
                </a:lnTo>
                <a:lnTo>
                  <a:pt x="79" y="0"/>
                </a:lnTo>
                <a:lnTo>
                  <a:pt x="63" y="52"/>
                </a:lnTo>
                <a:lnTo>
                  <a:pt x="2" y="67"/>
                </a:lnTo>
                <a:lnTo>
                  <a:pt x="22" y="79"/>
                </a:lnTo>
                <a:lnTo>
                  <a:pt x="8" y="109"/>
                </a:lnTo>
                <a:lnTo>
                  <a:pt x="49" y="117"/>
                </a:lnTo>
                <a:lnTo>
                  <a:pt x="13" y="158"/>
                </a:lnTo>
                <a:lnTo>
                  <a:pt x="53" y="148"/>
                </a:lnTo>
                <a:lnTo>
                  <a:pt x="0" y="177"/>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05" name="Freeform 422"/>
          <p:cNvSpPr>
            <a:spLocks/>
          </p:cNvSpPr>
          <p:nvPr/>
        </p:nvSpPr>
        <p:spPr bwMode="auto">
          <a:xfrm>
            <a:off x="1279525" y="2193925"/>
            <a:ext cx="44450" cy="26988"/>
          </a:xfrm>
          <a:custGeom>
            <a:avLst/>
            <a:gdLst>
              <a:gd name="T0" fmla="*/ 0 w 97"/>
              <a:gd name="T1" fmla="*/ 17114 h 82"/>
              <a:gd name="T2" fmla="*/ 6415 w 97"/>
              <a:gd name="T3" fmla="*/ 22709 h 82"/>
              <a:gd name="T4" fmla="*/ 24745 w 97"/>
              <a:gd name="T5" fmla="*/ 18431 h 82"/>
              <a:gd name="T6" fmla="*/ 33452 w 97"/>
              <a:gd name="T7" fmla="*/ 26988 h 82"/>
              <a:gd name="T8" fmla="*/ 44450 w 97"/>
              <a:gd name="T9" fmla="*/ 17114 h 82"/>
              <a:gd name="T10" fmla="*/ 33910 w 97"/>
              <a:gd name="T11" fmla="*/ 4937 h 82"/>
              <a:gd name="T12" fmla="*/ 13289 w 97"/>
              <a:gd name="T13" fmla="*/ 0 h 82"/>
              <a:gd name="T14" fmla="*/ 7790 w 97"/>
              <a:gd name="T15" fmla="*/ 8886 h 82"/>
              <a:gd name="T16" fmla="*/ 0 w 97"/>
              <a:gd name="T17" fmla="*/ 17114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
              <a:gd name="T28" fmla="*/ 0 h 82"/>
              <a:gd name="T29" fmla="*/ 97 w 97"/>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 h="82">
                <a:moveTo>
                  <a:pt x="0" y="52"/>
                </a:moveTo>
                <a:lnTo>
                  <a:pt x="14" y="69"/>
                </a:lnTo>
                <a:lnTo>
                  <a:pt x="54" y="56"/>
                </a:lnTo>
                <a:lnTo>
                  <a:pt x="73" y="82"/>
                </a:lnTo>
                <a:lnTo>
                  <a:pt x="97" y="52"/>
                </a:lnTo>
                <a:lnTo>
                  <a:pt x="74" y="15"/>
                </a:lnTo>
                <a:lnTo>
                  <a:pt x="29" y="0"/>
                </a:lnTo>
                <a:lnTo>
                  <a:pt x="17" y="27"/>
                </a:lnTo>
                <a:lnTo>
                  <a:pt x="0" y="52"/>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06" name="Freeform 423"/>
          <p:cNvSpPr>
            <a:spLocks/>
          </p:cNvSpPr>
          <p:nvPr/>
        </p:nvSpPr>
        <p:spPr bwMode="auto">
          <a:xfrm>
            <a:off x="1296988" y="2135188"/>
            <a:ext cx="15875" cy="11112"/>
          </a:xfrm>
          <a:custGeom>
            <a:avLst/>
            <a:gdLst>
              <a:gd name="T0" fmla="*/ 0 w 26"/>
              <a:gd name="T1" fmla="*/ 11112 h 35"/>
              <a:gd name="T2" fmla="*/ 0 w 26"/>
              <a:gd name="T3" fmla="*/ 2540 h 35"/>
              <a:gd name="T4" fmla="*/ 15875 w 26"/>
              <a:gd name="T5" fmla="*/ 0 h 35"/>
              <a:gd name="T6" fmla="*/ 0 w 26"/>
              <a:gd name="T7" fmla="*/ 11112 h 35"/>
              <a:gd name="T8" fmla="*/ 0 60000 65536"/>
              <a:gd name="T9" fmla="*/ 0 60000 65536"/>
              <a:gd name="T10" fmla="*/ 0 60000 65536"/>
              <a:gd name="T11" fmla="*/ 0 60000 65536"/>
              <a:gd name="T12" fmla="*/ 0 w 26"/>
              <a:gd name="T13" fmla="*/ 0 h 35"/>
              <a:gd name="T14" fmla="*/ 26 w 26"/>
              <a:gd name="T15" fmla="*/ 35 h 35"/>
            </a:gdLst>
            <a:ahLst/>
            <a:cxnLst>
              <a:cxn ang="T8">
                <a:pos x="T0" y="T1"/>
              </a:cxn>
              <a:cxn ang="T9">
                <a:pos x="T2" y="T3"/>
              </a:cxn>
              <a:cxn ang="T10">
                <a:pos x="T4" y="T5"/>
              </a:cxn>
              <a:cxn ang="T11">
                <a:pos x="T6" y="T7"/>
              </a:cxn>
            </a:cxnLst>
            <a:rect l="T12" t="T13" r="T14" b="T15"/>
            <a:pathLst>
              <a:path w="26" h="35">
                <a:moveTo>
                  <a:pt x="0" y="35"/>
                </a:moveTo>
                <a:lnTo>
                  <a:pt x="0" y="8"/>
                </a:lnTo>
                <a:lnTo>
                  <a:pt x="26" y="0"/>
                </a:lnTo>
                <a:lnTo>
                  <a:pt x="0" y="3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07" name="Freeform 424"/>
          <p:cNvSpPr>
            <a:spLocks/>
          </p:cNvSpPr>
          <p:nvPr/>
        </p:nvSpPr>
        <p:spPr bwMode="auto">
          <a:xfrm>
            <a:off x="1303338" y="2146300"/>
            <a:ext cx="9525" cy="7938"/>
          </a:xfrm>
          <a:custGeom>
            <a:avLst/>
            <a:gdLst>
              <a:gd name="T0" fmla="*/ 0 w 22"/>
              <a:gd name="T1" fmla="*/ 5954 h 24"/>
              <a:gd name="T2" fmla="*/ 6061 w 22"/>
              <a:gd name="T3" fmla="*/ 0 h 24"/>
              <a:gd name="T4" fmla="*/ 9525 w 22"/>
              <a:gd name="T5" fmla="*/ 7938 h 24"/>
              <a:gd name="T6" fmla="*/ 0 w 22"/>
              <a:gd name="T7" fmla="*/ 5954 h 24"/>
              <a:gd name="T8" fmla="*/ 0 60000 65536"/>
              <a:gd name="T9" fmla="*/ 0 60000 65536"/>
              <a:gd name="T10" fmla="*/ 0 60000 65536"/>
              <a:gd name="T11" fmla="*/ 0 60000 65536"/>
              <a:gd name="T12" fmla="*/ 0 w 22"/>
              <a:gd name="T13" fmla="*/ 0 h 24"/>
              <a:gd name="T14" fmla="*/ 22 w 22"/>
              <a:gd name="T15" fmla="*/ 24 h 24"/>
            </a:gdLst>
            <a:ahLst/>
            <a:cxnLst>
              <a:cxn ang="T8">
                <a:pos x="T0" y="T1"/>
              </a:cxn>
              <a:cxn ang="T9">
                <a:pos x="T2" y="T3"/>
              </a:cxn>
              <a:cxn ang="T10">
                <a:pos x="T4" y="T5"/>
              </a:cxn>
              <a:cxn ang="T11">
                <a:pos x="T6" y="T7"/>
              </a:cxn>
            </a:cxnLst>
            <a:rect l="T12" t="T13" r="T14" b="T15"/>
            <a:pathLst>
              <a:path w="22" h="24">
                <a:moveTo>
                  <a:pt x="0" y="18"/>
                </a:moveTo>
                <a:lnTo>
                  <a:pt x="14" y="0"/>
                </a:lnTo>
                <a:lnTo>
                  <a:pt x="22" y="24"/>
                </a:lnTo>
                <a:lnTo>
                  <a:pt x="0" y="1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08" name="Freeform 425"/>
          <p:cNvSpPr>
            <a:spLocks/>
          </p:cNvSpPr>
          <p:nvPr/>
        </p:nvSpPr>
        <p:spPr bwMode="auto">
          <a:xfrm>
            <a:off x="1312863" y="2127250"/>
            <a:ext cx="142875" cy="171450"/>
          </a:xfrm>
          <a:custGeom>
            <a:avLst/>
            <a:gdLst>
              <a:gd name="T0" fmla="*/ 0 w 297"/>
              <a:gd name="T1" fmla="*/ 40148 h 521"/>
              <a:gd name="T2" fmla="*/ 5292 w 297"/>
              <a:gd name="T3" fmla="*/ 16454 h 521"/>
              <a:gd name="T4" fmla="*/ 23572 w 297"/>
              <a:gd name="T5" fmla="*/ 0 h 521"/>
              <a:gd name="T6" fmla="*/ 54360 w 297"/>
              <a:gd name="T7" fmla="*/ 0 h 521"/>
              <a:gd name="T8" fmla="*/ 35117 w 297"/>
              <a:gd name="T9" fmla="*/ 20403 h 521"/>
              <a:gd name="T10" fmla="*/ 77451 w 297"/>
              <a:gd name="T11" fmla="*/ 24352 h 521"/>
              <a:gd name="T12" fmla="*/ 50992 w 297"/>
              <a:gd name="T13" fmla="*/ 52982 h 521"/>
              <a:gd name="T14" fmla="*/ 84186 w 297"/>
              <a:gd name="T15" fmla="*/ 62196 h 521"/>
              <a:gd name="T16" fmla="*/ 114973 w 297"/>
              <a:gd name="T17" fmla="*/ 97407 h 521"/>
              <a:gd name="T18" fmla="*/ 105833 w 297"/>
              <a:gd name="T19" fmla="*/ 100040 h 521"/>
              <a:gd name="T20" fmla="*/ 119303 w 297"/>
              <a:gd name="T21" fmla="*/ 108596 h 521"/>
              <a:gd name="T22" fmla="*/ 111125 w 297"/>
              <a:gd name="T23" fmla="*/ 118139 h 521"/>
              <a:gd name="T24" fmla="*/ 142875 w 297"/>
              <a:gd name="T25" fmla="*/ 119785 h 521"/>
              <a:gd name="T26" fmla="*/ 124114 w 297"/>
              <a:gd name="T27" fmla="*/ 142491 h 521"/>
              <a:gd name="T28" fmla="*/ 137102 w 297"/>
              <a:gd name="T29" fmla="*/ 149731 h 521"/>
              <a:gd name="T30" fmla="*/ 8659 w 297"/>
              <a:gd name="T31" fmla="*/ 171450 h 521"/>
              <a:gd name="T32" fmla="*/ 66867 w 297"/>
              <a:gd name="T33" fmla="*/ 139200 h 521"/>
              <a:gd name="T34" fmla="*/ 49068 w 297"/>
              <a:gd name="T35" fmla="*/ 144136 h 521"/>
              <a:gd name="T36" fmla="*/ 16356 w 297"/>
              <a:gd name="T37" fmla="*/ 134922 h 521"/>
              <a:gd name="T38" fmla="*/ 40890 w 297"/>
              <a:gd name="T39" fmla="*/ 123405 h 521"/>
              <a:gd name="T40" fmla="*/ 26458 w 297"/>
              <a:gd name="T41" fmla="*/ 118139 h 521"/>
              <a:gd name="T42" fmla="*/ 59170 w 297"/>
              <a:gd name="T43" fmla="*/ 104976 h 521"/>
              <a:gd name="T44" fmla="*/ 63981 w 297"/>
              <a:gd name="T45" fmla="*/ 89180 h 521"/>
              <a:gd name="T46" fmla="*/ 45701 w 297"/>
              <a:gd name="T47" fmla="*/ 84244 h 521"/>
              <a:gd name="T48" fmla="*/ 54360 w 297"/>
              <a:gd name="T49" fmla="*/ 75359 h 521"/>
              <a:gd name="T50" fmla="*/ 22129 w 297"/>
              <a:gd name="T51" fmla="*/ 79637 h 521"/>
              <a:gd name="T52" fmla="*/ 23572 w 297"/>
              <a:gd name="T53" fmla="*/ 55614 h 521"/>
              <a:gd name="T54" fmla="*/ 5292 w 297"/>
              <a:gd name="T55" fmla="*/ 66474 h 521"/>
              <a:gd name="T56" fmla="*/ 14913 w 297"/>
              <a:gd name="T57" fmla="*/ 41464 h 521"/>
              <a:gd name="T58" fmla="*/ 0 w 297"/>
              <a:gd name="T59" fmla="*/ 40148 h 5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7"/>
              <a:gd name="T91" fmla="*/ 0 h 521"/>
              <a:gd name="T92" fmla="*/ 297 w 297"/>
              <a:gd name="T93" fmla="*/ 521 h 5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7" h="521">
                <a:moveTo>
                  <a:pt x="0" y="122"/>
                </a:moveTo>
                <a:lnTo>
                  <a:pt x="11" y="50"/>
                </a:lnTo>
                <a:lnTo>
                  <a:pt x="49" y="0"/>
                </a:lnTo>
                <a:lnTo>
                  <a:pt x="113" y="0"/>
                </a:lnTo>
                <a:lnTo>
                  <a:pt x="73" y="62"/>
                </a:lnTo>
                <a:lnTo>
                  <a:pt x="161" y="74"/>
                </a:lnTo>
                <a:lnTo>
                  <a:pt x="106" y="161"/>
                </a:lnTo>
                <a:lnTo>
                  <a:pt x="175" y="189"/>
                </a:lnTo>
                <a:lnTo>
                  <a:pt x="239" y="296"/>
                </a:lnTo>
                <a:lnTo>
                  <a:pt x="220" y="304"/>
                </a:lnTo>
                <a:lnTo>
                  <a:pt x="248" y="330"/>
                </a:lnTo>
                <a:lnTo>
                  <a:pt x="231" y="359"/>
                </a:lnTo>
                <a:lnTo>
                  <a:pt x="297" y="364"/>
                </a:lnTo>
                <a:lnTo>
                  <a:pt x="258" y="433"/>
                </a:lnTo>
                <a:lnTo>
                  <a:pt x="285" y="455"/>
                </a:lnTo>
                <a:lnTo>
                  <a:pt x="18" y="521"/>
                </a:lnTo>
                <a:lnTo>
                  <a:pt x="139" y="423"/>
                </a:lnTo>
                <a:lnTo>
                  <a:pt x="102" y="438"/>
                </a:lnTo>
                <a:lnTo>
                  <a:pt x="34" y="410"/>
                </a:lnTo>
                <a:lnTo>
                  <a:pt x="85" y="375"/>
                </a:lnTo>
                <a:lnTo>
                  <a:pt x="55" y="359"/>
                </a:lnTo>
                <a:lnTo>
                  <a:pt x="123" y="319"/>
                </a:lnTo>
                <a:lnTo>
                  <a:pt x="133" y="271"/>
                </a:lnTo>
                <a:lnTo>
                  <a:pt x="95" y="256"/>
                </a:lnTo>
                <a:lnTo>
                  <a:pt x="113" y="229"/>
                </a:lnTo>
                <a:lnTo>
                  <a:pt x="46" y="242"/>
                </a:lnTo>
                <a:lnTo>
                  <a:pt x="49" y="169"/>
                </a:lnTo>
                <a:lnTo>
                  <a:pt x="11" y="202"/>
                </a:lnTo>
                <a:lnTo>
                  <a:pt x="31" y="126"/>
                </a:lnTo>
                <a:lnTo>
                  <a:pt x="0" y="122"/>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09" name="Freeform 426"/>
          <p:cNvSpPr>
            <a:spLocks/>
          </p:cNvSpPr>
          <p:nvPr/>
        </p:nvSpPr>
        <p:spPr bwMode="auto">
          <a:xfrm>
            <a:off x="4814888" y="2017713"/>
            <a:ext cx="55562" cy="14287"/>
          </a:xfrm>
          <a:custGeom>
            <a:avLst/>
            <a:gdLst>
              <a:gd name="T0" fmla="*/ 0 w 116"/>
              <a:gd name="T1" fmla="*/ 4762 h 42"/>
              <a:gd name="T2" fmla="*/ 34008 w 116"/>
              <a:gd name="T3" fmla="*/ 0 h 42"/>
              <a:gd name="T4" fmla="*/ 55562 w 116"/>
              <a:gd name="T5" fmla="*/ 7144 h 42"/>
              <a:gd name="T6" fmla="*/ 44066 w 116"/>
              <a:gd name="T7" fmla="*/ 14287 h 42"/>
              <a:gd name="T8" fmla="*/ 0 w 116"/>
              <a:gd name="T9" fmla="*/ 4762 h 42"/>
              <a:gd name="T10" fmla="*/ 0 60000 65536"/>
              <a:gd name="T11" fmla="*/ 0 60000 65536"/>
              <a:gd name="T12" fmla="*/ 0 60000 65536"/>
              <a:gd name="T13" fmla="*/ 0 60000 65536"/>
              <a:gd name="T14" fmla="*/ 0 60000 65536"/>
              <a:gd name="T15" fmla="*/ 0 w 116"/>
              <a:gd name="T16" fmla="*/ 0 h 42"/>
              <a:gd name="T17" fmla="*/ 116 w 116"/>
              <a:gd name="T18" fmla="*/ 42 h 42"/>
            </a:gdLst>
            <a:ahLst/>
            <a:cxnLst>
              <a:cxn ang="T10">
                <a:pos x="T0" y="T1"/>
              </a:cxn>
              <a:cxn ang="T11">
                <a:pos x="T2" y="T3"/>
              </a:cxn>
              <a:cxn ang="T12">
                <a:pos x="T4" y="T5"/>
              </a:cxn>
              <a:cxn ang="T13">
                <a:pos x="T6" y="T7"/>
              </a:cxn>
              <a:cxn ang="T14">
                <a:pos x="T8" y="T9"/>
              </a:cxn>
            </a:cxnLst>
            <a:rect l="T15" t="T16" r="T17" b="T18"/>
            <a:pathLst>
              <a:path w="116" h="42">
                <a:moveTo>
                  <a:pt x="0" y="14"/>
                </a:moveTo>
                <a:lnTo>
                  <a:pt x="71" y="0"/>
                </a:lnTo>
                <a:lnTo>
                  <a:pt x="116" y="21"/>
                </a:lnTo>
                <a:lnTo>
                  <a:pt x="92" y="42"/>
                </a:lnTo>
                <a:lnTo>
                  <a:pt x="0" y="14"/>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10" name="Freeform 427"/>
          <p:cNvSpPr>
            <a:spLocks/>
          </p:cNvSpPr>
          <p:nvPr/>
        </p:nvSpPr>
        <p:spPr bwMode="auto">
          <a:xfrm>
            <a:off x="3267075" y="2744788"/>
            <a:ext cx="127000" cy="214312"/>
          </a:xfrm>
          <a:custGeom>
            <a:avLst/>
            <a:gdLst>
              <a:gd name="T0" fmla="*/ 0 w 268"/>
              <a:gd name="T1" fmla="*/ 11057 h 659"/>
              <a:gd name="T2" fmla="*/ 18481 w 268"/>
              <a:gd name="T3" fmla="*/ 32846 h 659"/>
              <a:gd name="T4" fmla="*/ 43597 w 268"/>
              <a:gd name="T5" fmla="*/ 41627 h 659"/>
              <a:gd name="T6" fmla="*/ 30802 w 268"/>
              <a:gd name="T7" fmla="*/ 58863 h 659"/>
              <a:gd name="T8" fmla="*/ 74873 w 268"/>
              <a:gd name="T9" fmla="*/ 87156 h 659"/>
              <a:gd name="T10" fmla="*/ 95250 w 268"/>
              <a:gd name="T11" fmla="*/ 125855 h 659"/>
              <a:gd name="T12" fmla="*/ 96672 w 268"/>
              <a:gd name="T13" fmla="*/ 159027 h 659"/>
              <a:gd name="T14" fmla="*/ 41228 w 268"/>
              <a:gd name="T15" fmla="*/ 187645 h 659"/>
              <a:gd name="T16" fmla="*/ 52127 w 268"/>
              <a:gd name="T17" fmla="*/ 214312 h 659"/>
              <a:gd name="T18" fmla="*/ 67765 w 268"/>
              <a:gd name="T19" fmla="*/ 195775 h 659"/>
              <a:gd name="T20" fmla="*/ 78190 w 268"/>
              <a:gd name="T21" fmla="*/ 200003 h 659"/>
              <a:gd name="T22" fmla="*/ 82929 w 268"/>
              <a:gd name="T23" fmla="*/ 188621 h 659"/>
              <a:gd name="T24" fmla="*/ 127000 w 268"/>
              <a:gd name="T25" fmla="*/ 168783 h 659"/>
              <a:gd name="T26" fmla="*/ 120366 w 268"/>
              <a:gd name="T27" fmla="*/ 115124 h 659"/>
              <a:gd name="T28" fmla="*/ 61131 w 268"/>
              <a:gd name="T29" fmla="*/ 65367 h 659"/>
              <a:gd name="T30" fmla="*/ 67291 w 268"/>
              <a:gd name="T31" fmla="*/ 49106 h 659"/>
              <a:gd name="T32" fmla="*/ 102832 w 268"/>
              <a:gd name="T33" fmla="*/ 24716 h 659"/>
              <a:gd name="T34" fmla="*/ 54496 w 268"/>
              <a:gd name="T35" fmla="*/ 0 h 659"/>
              <a:gd name="T36" fmla="*/ 0 w 268"/>
              <a:gd name="T37" fmla="*/ 11057 h 6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8"/>
              <a:gd name="T58" fmla="*/ 0 h 659"/>
              <a:gd name="T59" fmla="*/ 268 w 268"/>
              <a:gd name="T60" fmla="*/ 659 h 6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8" h="659">
                <a:moveTo>
                  <a:pt x="0" y="34"/>
                </a:moveTo>
                <a:lnTo>
                  <a:pt x="39" y="101"/>
                </a:lnTo>
                <a:lnTo>
                  <a:pt x="92" y="128"/>
                </a:lnTo>
                <a:lnTo>
                  <a:pt x="65" y="181"/>
                </a:lnTo>
                <a:lnTo>
                  <a:pt x="158" y="268"/>
                </a:lnTo>
                <a:lnTo>
                  <a:pt x="201" y="387"/>
                </a:lnTo>
                <a:lnTo>
                  <a:pt x="204" y="489"/>
                </a:lnTo>
                <a:lnTo>
                  <a:pt x="87" y="577"/>
                </a:lnTo>
                <a:lnTo>
                  <a:pt x="110" y="659"/>
                </a:lnTo>
                <a:lnTo>
                  <a:pt x="143" y="602"/>
                </a:lnTo>
                <a:lnTo>
                  <a:pt x="165" y="615"/>
                </a:lnTo>
                <a:lnTo>
                  <a:pt x="175" y="580"/>
                </a:lnTo>
                <a:lnTo>
                  <a:pt x="268" y="519"/>
                </a:lnTo>
                <a:lnTo>
                  <a:pt x="254" y="354"/>
                </a:lnTo>
                <a:lnTo>
                  <a:pt x="129" y="201"/>
                </a:lnTo>
                <a:lnTo>
                  <a:pt x="142" y="151"/>
                </a:lnTo>
                <a:lnTo>
                  <a:pt x="217" y="76"/>
                </a:lnTo>
                <a:lnTo>
                  <a:pt x="115" y="0"/>
                </a:lnTo>
                <a:lnTo>
                  <a:pt x="0" y="34"/>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11" name="Freeform 428"/>
          <p:cNvSpPr>
            <a:spLocks/>
          </p:cNvSpPr>
          <p:nvPr/>
        </p:nvSpPr>
        <p:spPr bwMode="auto">
          <a:xfrm>
            <a:off x="2205038" y="2805113"/>
            <a:ext cx="174625" cy="95250"/>
          </a:xfrm>
          <a:custGeom>
            <a:avLst/>
            <a:gdLst>
              <a:gd name="T0" fmla="*/ 0 w 369"/>
              <a:gd name="T1" fmla="*/ 95250 h 289"/>
              <a:gd name="T2" fmla="*/ 45431 w 369"/>
              <a:gd name="T3" fmla="*/ 74157 h 289"/>
              <a:gd name="T4" fmla="*/ 37386 w 369"/>
              <a:gd name="T5" fmla="*/ 63939 h 289"/>
              <a:gd name="T6" fmla="*/ 51110 w 369"/>
              <a:gd name="T7" fmla="*/ 51745 h 289"/>
              <a:gd name="T8" fmla="*/ 97960 w 369"/>
              <a:gd name="T9" fmla="*/ 10876 h 289"/>
              <a:gd name="T10" fmla="*/ 155695 w 369"/>
              <a:gd name="T11" fmla="*/ 0 h 289"/>
              <a:gd name="T12" fmla="*/ 174625 w 369"/>
              <a:gd name="T13" fmla="*/ 37243 h 289"/>
              <a:gd name="T14" fmla="*/ 159008 w 369"/>
              <a:gd name="T15" fmla="*/ 51745 h 289"/>
              <a:gd name="T16" fmla="*/ 93228 w 369"/>
              <a:gd name="T17" fmla="*/ 76464 h 289"/>
              <a:gd name="T18" fmla="*/ 0 w 369"/>
              <a:gd name="T19" fmla="*/ 95250 h 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9"/>
              <a:gd name="T31" fmla="*/ 0 h 289"/>
              <a:gd name="T32" fmla="*/ 369 w 369"/>
              <a:gd name="T33" fmla="*/ 289 h 2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9" h="289">
                <a:moveTo>
                  <a:pt x="0" y="289"/>
                </a:moveTo>
                <a:lnTo>
                  <a:pt x="96" y="225"/>
                </a:lnTo>
                <a:lnTo>
                  <a:pt x="79" y="194"/>
                </a:lnTo>
                <a:lnTo>
                  <a:pt x="108" y="157"/>
                </a:lnTo>
                <a:lnTo>
                  <a:pt x="207" y="33"/>
                </a:lnTo>
                <a:lnTo>
                  <a:pt x="329" y="0"/>
                </a:lnTo>
                <a:lnTo>
                  <a:pt x="369" y="113"/>
                </a:lnTo>
                <a:lnTo>
                  <a:pt x="336" y="157"/>
                </a:lnTo>
                <a:lnTo>
                  <a:pt x="197" y="232"/>
                </a:lnTo>
                <a:lnTo>
                  <a:pt x="0" y="289"/>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12" name="Freeform 429"/>
          <p:cNvSpPr>
            <a:spLocks/>
          </p:cNvSpPr>
          <p:nvPr/>
        </p:nvSpPr>
        <p:spPr bwMode="auto">
          <a:xfrm>
            <a:off x="2190750" y="2832100"/>
            <a:ext cx="66675" cy="68263"/>
          </a:xfrm>
          <a:custGeom>
            <a:avLst/>
            <a:gdLst>
              <a:gd name="T0" fmla="*/ 0 w 137"/>
              <a:gd name="T1" fmla="*/ 13588 h 211"/>
              <a:gd name="T2" fmla="*/ 14114 w 137"/>
              <a:gd name="T3" fmla="*/ 68263 h 211"/>
              <a:gd name="T4" fmla="*/ 60835 w 137"/>
              <a:gd name="T5" fmla="*/ 47558 h 211"/>
              <a:gd name="T6" fmla="*/ 52561 w 137"/>
              <a:gd name="T7" fmla="*/ 37528 h 211"/>
              <a:gd name="T8" fmla="*/ 66675 w 137"/>
              <a:gd name="T9" fmla="*/ 25558 h 211"/>
              <a:gd name="T10" fmla="*/ 66675 w 137"/>
              <a:gd name="T11" fmla="*/ 10353 h 211"/>
              <a:gd name="T12" fmla="*/ 32607 w 137"/>
              <a:gd name="T13" fmla="*/ 0 h 211"/>
              <a:gd name="T14" fmla="*/ 0 w 137"/>
              <a:gd name="T15" fmla="*/ 13588 h 211"/>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211"/>
              <a:gd name="T26" fmla="*/ 137 w 137"/>
              <a:gd name="T27" fmla="*/ 211 h 2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211">
                <a:moveTo>
                  <a:pt x="0" y="42"/>
                </a:moveTo>
                <a:lnTo>
                  <a:pt x="29" y="211"/>
                </a:lnTo>
                <a:lnTo>
                  <a:pt x="125" y="147"/>
                </a:lnTo>
                <a:lnTo>
                  <a:pt x="108" y="116"/>
                </a:lnTo>
                <a:lnTo>
                  <a:pt x="137" y="79"/>
                </a:lnTo>
                <a:lnTo>
                  <a:pt x="137" y="32"/>
                </a:lnTo>
                <a:lnTo>
                  <a:pt x="67" y="0"/>
                </a:lnTo>
                <a:lnTo>
                  <a:pt x="0" y="42"/>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13" name="Freeform 430"/>
          <p:cNvSpPr>
            <a:spLocks/>
          </p:cNvSpPr>
          <p:nvPr/>
        </p:nvSpPr>
        <p:spPr bwMode="auto">
          <a:xfrm>
            <a:off x="1670050" y="2354263"/>
            <a:ext cx="168275" cy="104775"/>
          </a:xfrm>
          <a:custGeom>
            <a:avLst/>
            <a:gdLst>
              <a:gd name="T0" fmla="*/ 0 w 356"/>
              <a:gd name="T1" fmla="*/ 24653 h 323"/>
              <a:gd name="T2" fmla="*/ 0 w 356"/>
              <a:gd name="T3" fmla="*/ 7461 h 323"/>
              <a:gd name="T4" fmla="*/ 43014 w 356"/>
              <a:gd name="T5" fmla="*/ 0 h 323"/>
              <a:gd name="T6" fmla="*/ 77520 w 356"/>
              <a:gd name="T7" fmla="*/ 20760 h 323"/>
              <a:gd name="T8" fmla="*/ 115807 w 356"/>
              <a:gd name="T9" fmla="*/ 14922 h 323"/>
              <a:gd name="T10" fmla="*/ 163075 w 356"/>
              <a:gd name="T11" fmla="*/ 47360 h 323"/>
              <a:gd name="T12" fmla="*/ 156931 w 356"/>
              <a:gd name="T13" fmla="*/ 82068 h 323"/>
              <a:gd name="T14" fmla="*/ 168275 w 356"/>
              <a:gd name="T15" fmla="*/ 96990 h 323"/>
              <a:gd name="T16" fmla="*/ 132824 w 356"/>
              <a:gd name="T17" fmla="*/ 104775 h 323"/>
              <a:gd name="T18" fmla="*/ 114862 w 356"/>
              <a:gd name="T19" fmla="*/ 76229 h 323"/>
              <a:gd name="T20" fmla="*/ 99736 w 356"/>
              <a:gd name="T21" fmla="*/ 88232 h 323"/>
              <a:gd name="T22" fmla="*/ 43014 w 356"/>
              <a:gd name="T23" fmla="*/ 59362 h 323"/>
              <a:gd name="T24" fmla="*/ 15599 w 356"/>
              <a:gd name="T25" fmla="*/ 28870 h 323"/>
              <a:gd name="T26" fmla="*/ 945 w 356"/>
              <a:gd name="T27" fmla="*/ 35682 h 323"/>
              <a:gd name="T28" fmla="*/ 0 w 356"/>
              <a:gd name="T29" fmla="*/ 24653 h 3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6"/>
              <a:gd name="T46" fmla="*/ 0 h 323"/>
              <a:gd name="T47" fmla="*/ 356 w 356"/>
              <a:gd name="T48" fmla="*/ 323 h 3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6" h="323">
                <a:moveTo>
                  <a:pt x="0" y="76"/>
                </a:moveTo>
                <a:lnTo>
                  <a:pt x="0" y="23"/>
                </a:lnTo>
                <a:lnTo>
                  <a:pt x="91" y="0"/>
                </a:lnTo>
                <a:lnTo>
                  <a:pt x="164" y="64"/>
                </a:lnTo>
                <a:lnTo>
                  <a:pt x="245" y="46"/>
                </a:lnTo>
                <a:lnTo>
                  <a:pt x="345" y="146"/>
                </a:lnTo>
                <a:lnTo>
                  <a:pt x="332" y="253"/>
                </a:lnTo>
                <a:lnTo>
                  <a:pt x="356" y="299"/>
                </a:lnTo>
                <a:lnTo>
                  <a:pt x="281" y="323"/>
                </a:lnTo>
                <a:lnTo>
                  <a:pt x="243" y="235"/>
                </a:lnTo>
                <a:lnTo>
                  <a:pt x="211" y="272"/>
                </a:lnTo>
                <a:lnTo>
                  <a:pt x="91" y="183"/>
                </a:lnTo>
                <a:lnTo>
                  <a:pt x="33" y="89"/>
                </a:lnTo>
                <a:lnTo>
                  <a:pt x="2" y="110"/>
                </a:lnTo>
                <a:lnTo>
                  <a:pt x="0" y="76"/>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14" name="Freeform 431"/>
          <p:cNvSpPr>
            <a:spLocks/>
          </p:cNvSpPr>
          <p:nvPr/>
        </p:nvSpPr>
        <p:spPr bwMode="auto">
          <a:xfrm>
            <a:off x="1628775" y="3165475"/>
            <a:ext cx="231775" cy="179388"/>
          </a:xfrm>
          <a:custGeom>
            <a:avLst/>
            <a:gdLst>
              <a:gd name="T0" fmla="*/ 0 w 485"/>
              <a:gd name="T1" fmla="*/ 167972 h 550"/>
              <a:gd name="T2" fmla="*/ 30107 w 485"/>
              <a:gd name="T3" fmla="*/ 161775 h 550"/>
              <a:gd name="T4" fmla="*/ 179685 w 485"/>
              <a:gd name="T5" fmla="*/ 179388 h 550"/>
              <a:gd name="T6" fmla="*/ 213137 w 485"/>
              <a:gd name="T7" fmla="*/ 170908 h 550"/>
              <a:gd name="T8" fmla="*/ 190677 w 485"/>
              <a:gd name="T9" fmla="*/ 157861 h 550"/>
              <a:gd name="T10" fmla="*/ 190677 w 485"/>
              <a:gd name="T11" fmla="*/ 103393 h 550"/>
              <a:gd name="T12" fmla="*/ 231775 w 485"/>
              <a:gd name="T13" fmla="*/ 103393 h 550"/>
              <a:gd name="T14" fmla="*/ 229386 w 485"/>
              <a:gd name="T15" fmla="*/ 74038 h 550"/>
              <a:gd name="T16" fmla="*/ 190677 w 485"/>
              <a:gd name="T17" fmla="*/ 76974 h 550"/>
              <a:gd name="T18" fmla="*/ 186854 w 485"/>
              <a:gd name="T19" fmla="*/ 25114 h 550"/>
              <a:gd name="T20" fmla="*/ 170128 w 485"/>
              <a:gd name="T21" fmla="*/ 15656 h 550"/>
              <a:gd name="T22" fmla="*/ 145755 w 485"/>
              <a:gd name="T23" fmla="*/ 16960 h 550"/>
              <a:gd name="T24" fmla="*/ 140499 w 485"/>
              <a:gd name="T25" fmla="*/ 31311 h 550"/>
              <a:gd name="T26" fmla="*/ 114215 w 485"/>
              <a:gd name="T27" fmla="*/ 33268 h 550"/>
              <a:gd name="T28" fmla="*/ 85542 w 485"/>
              <a:gd name="T29" fmla="*/ 0 h 550"/>
              <a:gd name="T30" fmla="*/ 16248 w 485"/>
              <a:gd name="T31" fmla="*/ 7502 h 550"/>
              <a:gd name="T32" fmla="*/ 41098 w 485"/>
              <a:gd name="T33" fmla="*/ 75343 h 550"/>
              <a:gd name="T34" fmla="*/ 0 w 485"/>
              <a:gd name="T35" fmla="*/ 167972 h 5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5"/>
              <a:gd name="T55" fmla="*/ 0 h 550"/>
              <a:gd name="T56" fmla="*/ 485 w 485"/>
              <a:gd name="T57" fmla="*/ 550 h 5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5" h="550">
                <a:moveTo>
                  <a:pt x="0" y="515"/>
                </a:moveTo>
                <a:lnTo>
                  <a:pt x="63" y="496"/>
                </a:lnTo>
                <a:lnTo>
                  <a:pt x="376" y="550"/>
                </a:lnTo>
                <a:lnTo>
                  <a:pt x="446" y="524"/>
                </a:lnTo>
                <a:lnTo>
                  <a:pt x="399" y="484"/>
                </a:lnTo>
                <a:lnTo>
                  <a:pt x="399" y="317"/>
                </a:lnTo>
                <a:lnTo>
                  <a:pt x="485" y="317"/>
                </a:lnTo>
                <a:lnTo>
                  <a:pt x="480" y="227"/>
                </a:lnTo>
                <a:lnTo>
                  <a:pt x="399" y="236"/>
                </a:lnTo>
                <a:lnTo>
                  <a:pt x="391" y="77"/>
                </a:lnTo>
                <a:lnTo>
                  <a:pt x="356" y="48"/>
                </a:lnTo>
                <a:lnTo>
                  <a:pt x="305" y="52"/>
                </a:lnTo>
                <a:lnTo>
                  <a:pt x="294" y="96"/>
                </a:lnTo>
                <a:lnTo>
                  <a:pt x="239" y="102"/>
                </a:lnTo>
                <a:lnTo>
                  <a:pt x="179" y="0"/>
                </a:lnTo>
                <a:lnTo>
                  <a:pt x="34" y="23"/>
                </a:lnTo>
                <a:lnTo>
                  <a:pt x="86" y="231"/>
                </a:lnTo>
                <a:lnTo>
                  <a:pt x="0" y="51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15" name="Freeform 432"/>
          <p:cNvSpPr>
            <a:spLocks/>
          </p:cNvSpPr>
          <p:nvPr/>
        </p:nvSpPr>
        <p:spPr bwMode="auto">
          <a:xfrm>
            <a:off x="1636713" y="3151188"/>
            <a:ext cx="19050" cy="14287"/>
          </a:xfrm>
          <a:custGeom>
            <a:avLst/>
            <a:gdLst>
              <a:gd name="T0" fmla="*/ 0 w 40"/>
              <a:gd name="T1" fmla="*/ 4762 h 48"/>
              <a:gd name="T2" fmla="*/ 8573 w 40"/>
              <a:gd name="T3" fmla="*/ 14287 h 48"/>
              <a:gd name="T4" fmla="*/ 19050 w 40"/>
              <a:gd name="T5" fmla="*/ 0 h 48"/>
              <a:gd name="T6" fmla="*/ 0 w 40"/>
              <a:gd name="T7" fmla="*/ 4762 h 48"/>
              <a:gd name="T8" fmla="*/ 0 60000 65536"/>
              <a:gd name="T9" fmla="*/ 0 60000 65536"/>
              <a:gd name="T10" fmla="*/ 0 60000 65536"/>
              <a:gd name="T11" fmla="*/ 0 60000 65536"/>
              <a:gd name="T12" fmla="*/ 0 w 40"/>
              <a:gd name="T13" fmla="*/ 0 h 48"/>
              <a:gd name="T14" fmla="*/ 40 w 40"/>
              <a:gd name="T15" fmla="*/ 48 h 48"/>
            </a:gdLst>
            <a:ahLst/>
            <a:cxnLst>
              <a:cxn ang="T8">
                <a:pos x="T0" y="T1"/>
              </a:cxn>
              <a:cxn ang="T9">
                <a:pos x="T2" y="T3"/>
              </a:cxn>
              <a:cxn ang="T10">
                <a:pos x="T4" y="T5"/>
              </a:cxn>
              <a:cxn ang="T11">
                <a:pos x="T6" y="T7"/>
              </a:cxn>
            </a:cxnLst>
            <a:rect l="T12" t="T13" r="T14" b="T15"/>
            <a:pathLst>
              <a:path w="40" h="48">
                <a:moveTo>
                  <a:pt x="0" y="16"/>
                </a:moveTo>
                <a:lnTo>
                  <a:pt x="18" y="48"/>
                </a:lnTo>
                <a:lnTo>
                  <a:pt x="40" y="0"/>
                </a:lnTo>
                <a:lnTo>
                  <a:pt x="0" y="16"/>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16" name="Freeform 433"/>
          <p:cNvSpPr>
            <a:spLocks/>
          </p:cNvSpPr>
          <p:nvPr/>
        </p:nvSpPr>
        <p:spPr bwMode="auto">
          <a:xfrm>
            <a:off x="1781175" y="3341688"/>
            <a:ext cx="169863" cy="133350"/>
          </a:xfrm>
          <a:custGeom>
            <a:avLst/>
            <a:gdLst>
              <a:gd name="T0" fmla="*/ 0 w 358"/>
              <a:gd name="T1" fmla="*/ 102127 h 410"/>
              <a:gd name="T2" fmla="*/ 0 w 358"/>
              <a:gd name="T3" fmla="*/ 62122 h 410"/>
              <a:gd name="T4" fmla="*/ 18979 w 358"/>
              <a:gd name="T5" fmla="*/ 61146 h 410"/>
              <a:gd name="T6" fmla="*/ 18979 w 358"/>
              <a:gd name="T7" fmla="*/ 9757 h 410"/>
              <a:gd name="T8" fmla="*/ 54565 w 358"/>
              <a:gd name="T9" fmla="*/ 3903 h 410"/>
              <a:gd name="T10" fmla="*/ 65478 w 358"/>
              <a:gd name="T11" fmla="*/ 12685 h 410"/>
              <a:gd name="T12" fmla="*/ 95370 w 358"/>
              <a:gd name="T13" fmla="*/ 0 h 410"/>
              <a:gd name="T14" fmla="*/ 145190 w 358"/>
              <a:gd name="T15" fmla="*/ 54966 h 410"/>
              <a:gd name="T16" fmla="*/ 169863 w 358"/>
              <a:gd name="T17" fmla="*/ 64073 h 410"/>
              <a:gd name="T18" fmla="*/ 102487 w 358"/>
              <a:gd name="T19" fmla="*/ 114811 h 410"/>
              <a:gd name="T20" fmla="*/ 62157 w 358"/>
              <a:gd name="T21" fmla="*/ 114811 h 410"/>
              <a:gd name="T22" fmla="*/ 40805 w 358"/>
              <a:gd name="T23" fmla="*/ 132700 h 410"/>
              <a:gd name="T24" fmla="*/ 15183 w 358"/>
              <a:gd name="T25" fmla="*/ 133350 h 410"/>
              <a:gd name="T26" fmla="*/ 16132 w 358"/>
              <a:gd name="T27" fmla="*/ 117088 h 410"/>
              <a:gd name="T28" fmla="*/ 0 w 358"/>
              <a:gd name="T29" fmla="*/ 102127 h 4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8"/>
              <a:gd name="T46" fmla="*/ 0 h 410"/>
              <a:gd name="T47" fmla="*/ 358 w 358"/>
              <a:gd name="T48" fmla="*/ 410 h 4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8" h="410">
                <a:moveTo>
                  <a:pt x="0" y="314"/>
                </a:moveTo>
                <a:lnTo>
                  <a:pt x="0" y="191"/>
                </a:lnTo>
                <a:lnTo>
                  <a:pt x="40" y="188"/>
                </a:lnTo>
                <a:lnTo>
                  <a:pt x="40" y="30"/>
                </a:lnTo>
                <a:lnTo>
                  <a:pt x="115" y="12"/>
                </a:lnTo>
                <a:lnTo>
                  <a:pt x="138" y="39"/>
                </a:lnTo>
                <a:lnTo>
                  <a:pt x="201" y="0"/>
                </a:lnTo>
                <a:lnTo>
                  <a:pt x="306" y="169"/>
                </a:lnTo>
                <a:lnTo>
                  <a:pt x="358" y="197"/>
                </a:lnTo>
                <a:lnTo>
                  <a:pt x="216" y="353"/>
                </a:lnTo>
                <a:lnTo>
                  <a:pt x="131" y="353"/>
                </a:lnTo>
                <a:lnTo>
                  <a:pt x="86" y="408"/>
                </a:lnTo>
                <a:lnTo>
                  <a:pt x="32" y="410"/>
                </a:lnTo>
                <a:lnTo>
                  <a:pt x="34" y="360"/>
                </a:lnTo>
                <a:lnTo>
                  <a:pt x="0" y="314"/>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17" name="Freeform 434"/>
          <p:cNvSpPr>
            <a:spLocks/>
          </p:cNvSpPr>
          <p:nvPr/>
        </p:nvSpPr>
        <p:spPr bwMode="auto">
          <a:xfrm>
            <a:off x="1944688" y="3116263"/>
            <a:ext cx="34925" cy="26987"/>
          </a:xfrm>
          <a:custGeom>
            <a:avLst/>
            <a:gdLst>
              <a:gd name="T0" fmla="*/ 0 w 69"/>
              <a:gd name="T1" fmla="*/ 4600 h 88"/>
              <a:gd name="T2" fmla="*/ 4049 w 69"/>
              <a:gd name="T3" fmla="*/ 13800 h 88"/>
              <a:gd name="T4" fmla="*/ 13666 w 69"/>
              <a:gd name="T5" fmla="*/ 26987 h 88"/>
              <a:gd name="T6" fmla="*/ 34925 w 69"/>
              <a:gd name="T7" fmla="*/ 10733 h 88"/>
              <a:gd name="T8" fmla="*/ 33407 w 69"/>
              <a:gd name="T9" fmla="*/ 0 h 88"/>
              <a:gd name="T10" fmla="*/ 0 w 69"/>
              <a:gd name="T11" fmla="*/ 4600 h 88"/>
              <a:gd name="T12" fmla="*/ 0 60000 65536"/>
              <a:gd name="T13" fmla="*/ 0 60000 65536"/>
              <a:gd name="T14" fmla="*/ 0 60000 65536"/>
              <a:gd name="T15" fmla="*/ 0 60000 65536"/>
              <a:gd name="T16" fmla="*/ 0 60000 65536"/>
              <a:gd name="T17" fmla="*/ 0 60000 65536"/>
              <a:gd name="T18" fmla="*/ 0 w 69"/>
              <a:gd name="T19" fmla="*/ 0 h 88"/>
              <a:gd name="T20" fmla="*/ 69 w 69"/>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69" h="88">
                <a:moveTo>
                  <a:pt x="0" y="15"/>
                </a:moveTo>
                <a:lnTo>
                  <a:pt x="8" y="45"/>
                </a:lnTo>
                <a:lnTo>
                  <a:pt x="27" y="88"/>
                </a:lnTo>
                <a:lnTo>
                  <a:pt x="69" y="35"/>
                </a:lnTo>
                <a:lnTo>
                  <a:pt x="66" y="0"/>
                </a:lnTo>
                <a:lnTo>
                  <a:pt x="0" y="1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18" name="Freeform 435"/>
          <p:cNvSpPr>
            <a:spLocks/>
          </p:cNvSpPr>
          <p:nvPr/>
        </p:nvSpPr>
        <p:spPr bwMode="auto">
          <a:xfrm>
            <a:off x="1573213" y="2897188"/>
            <a:ext cx="139700" cy="163512"/>
          </a:xfrm>
          <a:custGeom>
            <a:avLst/>
            <a:gdLst>
              <a:gd name="T0" fmla="*/ 0 w 294"/>
              <a:gd name="T1" fmla="*/ 116560 h 498"/>
              <a:gd name="T2" fmla="*/ 18056 w 294"/>
              <a:gd name="T3" fmla="*/ 86353 h 498"/>
              <a:gd name="T4" fmla="*/ 51794 w 294"/>
              <a:gd name="T5" fmla="*/ 90293 h 498"/>
              <a:gd name="T6" fmla="*/ 91233 w 294"/>
              <a:gd name="T7" fmla="*/ 26595 h 498"/>
              <a:gd name="T8" fmla="*/ 109764 w 294"/>
              <a:gd name="T9" fmla="*/ 15104 h 498"/>
              <a:gd name="T10" fmla="*/ 101686 w 294"/>
              <a:gd name="T11" fmla="*/ 2627 h 498"/>
              <a:gd name="T12" fmla="*/ 111665 w 294"/>
              <a:gd name="T13" fmla="*/ 0 h 498"/>
              <a:gd name="T14" fmla="*/ 123544 w 294"/>
              <a:gd name="T15" fmla="*/ 40385 h 498"/>
              <a:gd name="T16" fmla="*/ 101686 w 294"/>
              <a:gd name="T17" fmla="*/ 46624 h 498"/>
              <a:gd name="T18" fmla="*/ 125920 w 294"/>
              <a:gd name="T19" fmla="*/ 78144 h 498"/>
              <a:gd name="T20" fmla="*/ 111665 w 294"/>
              <a:gd name="T21" fmla="*/ 115575 h 498"/>
              <a:gd name="T22" fmla="*/ 139700 w 294"/>
              <a:gd name="T23" fmla="*/ 143483 h 498"/>
              <a:gd name="T24" fmla="*/ 136374 w 294"/>
              <a:gd name="T25" fmla="*/ 163512 h 498"/>
              <a:gd name="T26" fmla="*/ 87906 w 294"/>
              <a:gd name="T27" fmla="*/ 154647 h 498"/>
              <a:gd name="T28" fmla="*/ 50843 w 294"/>
              <a:gd name="T29" fmla="*/ 154319 h 498"/>
              <a:gd name="T30" fmla="*/ 21383 w 294"/>
              <a:gd name="T31" fmla="*/ 154647 h 498"/>
              <a:gd name="T32" fmla="*/ 20907 w 294"/>
              <a:gd name="T33" fmla="*/ 127395 h 498"/>
              <a:gd name="T34" fmla="*/ 0 w 294"/>
              <a:gd name="T35" fmla="*/ 116560 h 4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4"/>
              <a:gd name="T55" fmla="*/ 0 h 498"/>
              <a:gd name="T56" fmla="*/ 294 w 294"/>
              <a:gd name="T57" fmla="*/ 498 h 4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4" h="498">
                <a:moveTo>
                  <a:pt x="0" y="355"/>
                </a:moveTo>
                <a:lnTo>
                  <a:pt x="38" y="263"/>
                </a:lnTo>
                <a:lnTo>
                  <a:pt x="109" y="275"/>
                </a:lnTo>
                <a:lnTo>
                  <a:pt x="192" y="81"/>
                </a:lnTo>
                <a:lnTo>
                  <a:pt x="231" y="46"/>
                </a:lnTo>
                <a:lnTo>
                  <a:pt x="214" y="8"/>
                </a:lnTo>
                <a:lnTo>
                  <a:pt x="235" y="0"/>
                </a:lnTo>
                <a:lnTo>
                  <a:pt x="260" y="123"/>
                </a:lnTo>
                <a:lnTo>
                  <a:pt x="214" y="142"/>
                </a:lnTo>
                <a:lnTo>
                  <a:pt x="265" y="238"/>
                </a:lnTo>
                <a:lnTo>
                  <a:pt x="235" y="352"/>
                </a:lnTo>
                <a:lnTo>
                  <a:pt x="294" y="437"/>
                </a:lnTo>
                <a:lnTo>
                  <a:pt x="287" y="498"/>
                </a:lnTo>
                <a:lnTo>
                  <a:pt x="185" y="471"/>
                </a:lnTo>
                <a:lnTo>
                  <a:pt x="107" y="470"/>
                </a:lnTo>
                <a:lnTo>
                  <a:pt x="45" y="471"/>
                </a:lnTo>
                <a:lnTo>
                  <a:pt x="44" y="388"/>
                </a:lnTo>
                <a:lnTo>
                  <a:pt x="0" y="35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19" name="Freeform 436"/>
          <p:cNvSpPr>
            <a:spLocks/>
          </p:cNvSpPr>
          <p:nvPr/>
        </p:nvSpPr>
        <p:spPr bwMode="auto">
          <a:xfrm>
            <a:off x="1684338" y="2924175"/>
            <a:ext cx="234950" cy="117475"/>
          </a:xfrm>
          <a:custGeom>
            <a:avLst/>
            <a:gdLst>
              <a:gd name="T0" fmla="*/ 0 w 497"/>
              <a:gd name="T1" fmla="*/ 89505 h 357"/>
              <a:gd name="T2" fmla="*/ 14182 w 497"/>
              <a:gd name="T3" fmla="*/ 51992 h 357"/>
              <a:gd name="T4" fmla="*/ 74220 w 497"/>
              <a:gd name="T5" fmla="*/ 42778 h 357"/>
              <a:gd name="T6" fmla="*/ 79892 w 497"/>
              <a:gd name="T7" fmla="*/ 30603 h 357"/>
              <a:gd name="T8" fmla="*/ 106838 w 497"/>
              <a:gd name="T9" fmla="*/ 26325 h 357"/>
              <a:gd name="T10" fmla="*/ 147021 w 497"/>
              <a:gd name="T11" fmla="*/ 0 h 357"/>
              <a:gd name="T12" fmla="*/ 160730 w 497"/>
              <a:gd name="T13" fmla="*/ 31261 h 357"/>
              <a:gd name="T14" fmla="*/ 191458 w 497"/>
              <a:gd name="T15" fmla="*/ 42778 h 357"/>
              <a:gd name="T16" fmla="*/ 234950 w 497"/>
              <a:gd name="T17" fmla="*/ 84898 h 357"/>
              <a:gd name="T18" fmla="*/ 125748 w 497"/>
              <a:gd name="T19" fmla="*/ 97073 h 357"/>
              <a:gd name="T20" fmla="*/ 88874 w 497"/>
              <a:gd name="T21" fmla="*/ 84898 h 357"/>
              <a:gd name="T22" fmla="*/ 74220 w 497"/>
              <a:gd name="T23" fmla="*/ 105958 h 357"/>
              <a:gd name="T24" fmla="*/ 43019 w 497"/>
              <a:gd name="T25" fmla="*/ 105958 h 357"/>
              <a:gd name="T26" fmla="*/ 27891 w 497"/>
              <a:gd name="T27" fmla="*/ 117475 h 357"/>
              <a:gd name="T28" fmla="*/ 0 w 497"/>
              <a:gd name="T29" fmla="*/ 89505 h 3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7"/>
              <a:gd name="T46" fmla="*/ 0 h 357"/>
              <a:gd name="T47" fmla="*/ 497 w 497"/>
              <a:gd name="T48" fmla="*/ 357 h 3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7" h="357">
                <a:moveTo>
                  <a:pt x="0" y="272"/>
                </a:moveTo>
                <a:lnTo>
                  <a:pt x="30" y="158"/>
                </a:lnTo>
                <a:lnTo>
                  <a:pt x="157" y="130"/>
                </a:lnTo>
                <a:lnTo>
                  <a:pt x="169" y="93"/>
                </a:lnTo>
                <a:lnTo>
                  <a:pt x="226" y="80"/>
                </a:lnTo>
                <a:lnTo>
                  <a:pt x="311" y="0"/>
                </a:lnTo>
                <a:lnTo>
                  <a:pt x="340" y="95"/>
                </a:lnTo>
                <a:lnTo>
                  <a:pt x="405" y="130"/>
                </a:lnTo>
                <a:lnTo>
                  <a:pt x="497" y="258"/>
                </a:lnTo>
                <a:lnTo>
                  <a:pt x="266" y="295"/>
                </a:lnTo>
                <a:lnTo>
                  <a:pt x="188" y="258"/>
                </a:lnTo>
                <a:lnTo>
                  <a:pt x="157" y="322"/>
                </a:lnTo>
                <a:lnTo>
                  <a:pt x="91" y="322"/>
                </a:lnTo>
                <a:lnTo>
                  <a:pt x="59" y="357"/>
                </a:lnTo>
                <a:lnTo>
                  <a:pt x="0" y="272"/>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20" name="Freeform 437"/>
          <p:cNvSpPr>
            <a:spLocks/>
          </p:cNvSpPr>
          <p:nvPr/>
        </p:nvSpPr>
        <p:spPr bwMode="auto">
          <a:xfrm>
            <a:off x="1665288" y="2740025"/>
            <a:ext cx="192087" cy="234950"/>
          </a:xfrm>
          <a:custGeom>
            <a:avLst/>
            <a:gdLst>
              <a:gd name="T0" fmla="*/ 0 w 409"/>
              <a:gd name="T1" fmla="*/ 134813 h 725"/>
              <a:gd name="T2" fmla="*/ 28179 w 409"/>
              <a:gd name="T3" fmla="*/ 146155 h 725"/>
              <a:gd name="T4" fmla="*/ 21134 w 409"/>
              <a:gd name="T5" fmla="*/ 157822 h 725"/>
              <a:gd name="T6" fmla="*/ 32876 w 409"/>
              <a:gd name="T7" fmla="*/ 197682 h 725"/>
              <a:gd name="T8" fmla="*/ 11272 w 409"/>
              <a:gd name="T9" fmla="*/ 203839 h 725"/>
              <a:gd name="T10" fmla="*/ 35224 w 409"/>
              <a:gd name="T11" fmla="*/ 234950 h 725"/>
              <a:gd name="T12" fmla="*/ 94869 w 409"/>
              <a:gd name="T13" fmla="*/ 225876 h 725"/>
              <a:gd name="T14" fmla="*/ 100505 w 409"/>
              <a:gd name="T15" fmla="*/ 213886 h 725"/>
              <a:gd name="T16" fmla="*/ 127275 w 409"/>
              <a:gd name="T17" fmla="*/ 209673 h 725"/>
              <a:gd name="T18" fmla="*/ 167196 w 409"/>
              <a:gd name="T19" fmla="*/ 183747 h 725"/>
              <a:gd name="T20" fmla="*/ 153106 w 409"/>
              <a:gd name="T21" fmla="*/ 154905 h 725"/>
              <a:gd name="T22" fmla="*/ 172831 w 409"/>
              <a:gd name="T23" fmla="*/ 116989 h 725"/>
              <a:gd name="T24" fmla="*/ 191617 w 409"/>
              <a:gd name="T25" fmla="*/ 114072 h 725"/>
              <a:gd name="T26" fmla="*/ 192087 w 409"/>
              <a:gd name="T27" fmla="*/ 59629 h 725"/>
              <a:gd name="T28" fmla="*/ 48374 w 409"/>
              <a:gd name="T29" fmla="*/ 0 h 725"/>
              <a:gd name="T30" fmla="*/ 30058 w 409"/>
              <a:gd name="T31" fmla="*/ 6805 h 725"/>
              <a:gd name="T32" fmla="*/ 30058 w 409"/>
              <a:gd name="T33" fmla="*/ 29166 h 725"/>
              <a:gd name="T34" fmla="*/ 48374 w 409"/>
              <a:gd name="T35" fmla="*/ 45370 h 725"/>
              <a:gd name="T36" fmla="*/ 35224 w 409"/>
              <a:gd name="T37" fmla="*/ 96573 h 725"/>
              <a:gd name="T38" fmla="*/ 0 w 409"/>
              <a:gd name="T39" fmla="*/ 134813 h 7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
              <a:gd name="T61" fmla="*/ 0 h 725"/>
              <a:gd name="T62" fmla="*/ 409 w 409"/>
              <a:gd name="T63" fmla="*/ 725 h 7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 h="725">
                <a:moveTo>
                  <a:pt x="0" y="416"/>
                </a:moveTo>
                <a:lnTo>
                  <a:pt x="60" y="451"/>
                </a:lnTo>
                <a:lnTo>
                  <a:pt x="45" y="487"/>
                </a:lnTo>
                <a:lnTo>
                  <a:pt x="70" y="610"/>
                </a:lnTo>
                <a:lnTo>
                  <a:pt x="24" y="629"/>
                </a:lnTo>
                <a:lnTo>
                  <a:pt x="75" y="725"/>
                </a:lnTo>
                <a:lnTo>
                  <a:pt x="202" y="697"/>
                </a:lnTo>
                <a:lnTo>
                  <a:pt x="214" y="660"/>
                </a:lnTo>
                <a:lnTo>
                  <a:pt x="271" y="647"/>
                </a:lnTo>
                <a:lnTo>
                  <a:pt x="356" y="567"/>
                </a:lnTo>
                <a:lnTo>
                  <a:pt x="326" y="478"/>
                </a:lnTo>
                <a:lnTo>
                  <a:pt x="368" y="361"/>
                </a:lnTo>
                <a:lnTo>
                  <a:pt x="408" y="352"/>
                </a:lnTo>
                <a:lnTo>
                  <a:pt x="409" y="184"/>
                </a:lnTo>
                <a:lnTo>
                  <a:pt x="103" y="0"/>
                </a:lnTo>
                <a:lnTo>
                  <a:pt x="64" y="21"/>
                </a:lnTo>
                <a:lnTo>
                  <a:pt x="64" y="90"/>
                </a:lnTo>
                <a:lnTo>
                  <a:pt x="103" y="140"/>
                </a:lnTo>
                <a:lnTo>
                  <a:pt x="75" y="298"/>
                </a:lnTo>
                <a:lnTo>
                  <a:pt x="0" y="416"/>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21" name="Freeform 438"/>
          <p:cNvSpPr>
            <a:spLocks/>
          </p:cNvSpPr>
          <p:nvPr/>
        </p:nvSpPr>
        <p:spPr bwMode="auto">
          <a:xfrm>
            <a:off x="1624013" y="3028950"/>
            <a:ext cx="136525" cy="127000"/>
          </a:xfrm>
          <a:custGeom>
            <a:avLst/>
            <a:gdLst>
              <a:gd name="T0" fmla="*/ 0 w 289"/>
              <a:gd name="T1" fmla="*/ 110506 h 385"/>
              <a:gd name="T2" fmla="*/ 14172 w 289"/>
              <a:gd name="T3" fmla="*/ 127000 h 385"/>
              <a:gd name="T4" fmla="*/ 33068 w 289"/>
              <a:gd name="T5" fmla="*/ 121722 h 385"/>
              <a:gd name="T6" fmla="*/ 61413 w 289"/>
              <a:gd name="T7" fmla="*/ 122712 h 385"/>
              <a:gd name="T8" fmla="*/ 86450 w 289"/>
              <a:gd name="T9" fmla="*/ 109847 h 385"/>
              <a:gd name="T10" fmla="*/ 94009 w 289"/>
              <a:gd name="T11" fmla="*/ 84777 h 385"/>
              <a:gd name="T12" fmla="*/ 118574 w 289"/>
              <a:gd name="T13" fmla="*/ 63335 h 385"/>
              <a:gd name="T14" fmla="*/ 136525 w 289"/>
              <a:gd name="T15" fmla="*/ 0 h 385"/>
              <a:gd name="T16" fmla="*/ 105346 w 289"/>
              <a:gd name="T17" fmla="*/ 0 h 385"/>
              <a:gd name="T18" fmla="*/ 90229 w 289"/>
              <a:gd name="T19" fmla="*/ 11545 h 385"/>
              <a:gd name="T20" fmla="*/ 86922 w 289"/>
              <a:gd name="T21" fmla="*/ 31668 h 385"/>
              <a:gd name="T22" fmla="*/ 38737 w 289"/>
              <a:gd name="T23" fmla="*/ 22761 h 385"/>
              <a:gd name="T24" fmla="*/ 36848 w 289"/>
              <a:gd name="T25" fmla="*/ 36286 h 385"/>
              <a:gd name="T26" fmla="*/ 57161 w 289"/>
              <a:gd name="T27" fmla="*/ 36616 h 385"/>
              <a:gd name="T28" fmla="*/ 50547 w 289"/>
              <a:gd name="T29" fmla="*/ 87086 h 385"/>
              <a:gd name="T30" fmla="*/ 27872 w 289"/>
              <a:gd name="T31" fmla="*/ 81148 h 385"/>
              <a:gd name="T32" fmla="*/ 0 w 289"/>
              <a:gd name="T33" fmla="*/ 110506 h 3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9"/>
              <a:gd name="T52" fmla="*/ 0 h 385"/>
              <a:gd name="T53" fmla="*/ 289 w 289"/>
              <a:gd name="T54" fmla="*/ 385 h 3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9" h="385">
                <a:moveTo>
                  <a:pt x="0" y="335"/>
                </a:moveTo>
                <a:lnTo>
                  <a:pt x="30" y="385"/>
                </a:lnTo>
                <a:lnTo>
                  <a:pt x="70" y="369"/>
                </a:lnTo>
                <a:lnTo>
                  <a:pt x="130" y="372"/>
                </a:lnTo>
                <a:lnTo>
                  <a:pt x="183" y="333"/>
                </a:lnTo>
                <a:lnTo>
                  <a:pt x="199" y="257"/>
                </a:lnTo>
                <a:lnTo>
                  <a:pt x="251" y="192"/>
                </a:lnTo>
                <a:lnTo>
                  <a:pt x="289" y="0"/>
                </a:lnTo>
                <a:lnTo>
                  <a:pt x="223" y="0"/>
                </a:lnTo>
                <a:lnTo>
                  <a:pt x="191" y="35"/>
                </a:lnTo>
                <a:lnTo>
                  <a:pt x="184" y="96"/>
                </a:lnTo>
                <a:lnTo>
                  <a:pt x="82" y="69"/>
                </a:lnTo>
                <a:lnTo>
                  <a:pt x="78" y="110"/>
                </a:lnTo>
                <a:lnTo>
                  <a:pt x="121" y="111"/>
                </a:lnTo>
                <a:lnTo>
                  <a:pt x="107" y="264"/>
                </a:lnTo>
                <a:lnTo>
                  <a:pt x="59" y="246"/>
                </a:lnTo>
                <a:lnTo>
                  <a:pt x="0" y="33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22" name="Freeform 439"/>
          <p:cNvSpPr>
            <a:spLocks/>
          </p:cNvSpPr>
          <p:nvPr/>
        </p:nvSpPr>
        <p:spPr bwMode="auto">
          <a:xfrm>
            <a:off x="1646238" y="3008313"/>
            <a:ext cx="339725" cy="265112"/>
          </a:xfrm>
          <a:custGeom>
            <a:avLst/>
            <a:gdLst>
              <a:gd name="T0" fmla="*/ 0 w 722"/>
              <a:gd name="T1" fmla="*/ 157237 h 811"/>
              <a:gd name="T2" fmla="*/ 471 w 722"/>
              <a:gd name="T3" fmla="*/ 164755 h 811"/>
              <a:gd name="T4" fmla="*/ 68698 w 722"/>
              <a:gd name="T5" fmla="*/ 157237 h 811"/>
              <a:gd name="T6" fmla="*/ 96930 w 722"/>
              <a:gd name="T7" fmla="*/ 190580 h 811"/>
              <a:gd name="T8" fmla="*/ 122809 w 722"/>
              <a:gd name="T9" fmla="*/ 188619 h 811"/>
              <a:gd name="T10" fmla="*/ 127985 w 722"/>
              <a:gd name="T11" fmla="*/ 174235 h 811"/>
              <a:gd name="T12" fmla="*/ 151982 w 722"/>
              <a:gd name="T13" fmla="*/ 172928 h 811"/>
              <a:gd name="T14" fmla="*/ 168451 w 722"/>
              <a:gd name="T15" fmla="*/ 182408 h 811"/>
              <a:gd name="T16" fmla="*/ 172215 w 722"/>
              <a:gd name="T17" fmla="*/ 234384 h 811"/>
              <a:gd name="T18" fmla="*/ 210328 w 722"/>
              <a:gd name="T19" fmla="*/ 231442 h 811"/>
              <a:gd name="T20" fmla="*/ 313375 w 722"/>
              <a:gd name="T21" fmla="*/ 265112 h 811"/>
              <a:gd name="T22" fmla="*/ 312434 w 722"/>
              <a:gd name="T23" fmla="*/ 249421 h 811"/>
              <a:gd name="T24" fmla="*/ 291731 w 722"/>
              <a:gd name="T25" fmla="*/ 242556 h 811"/>
              <a:gd name="T26" fmla="*/ 294554 w 722"/>
              <a:gd name="T27" fmla="*/ 205290 h 811"/>
              <a:gd name="T28" fmla="*/ 327021 w 722"/>
              <a:gd name="T29" fmla="*/ 191561 h 811"/>
              <a:gd name="T30" fmla="*/ 308199 w 722"/>
              <a:gd name="T31" fmla="*/ 166390 h 811"/>
              <a:gd name="T32" fmla="*/ 303494 w 722"/>
              <a:gd name="T33" fmla="*/ 122259 h 811"/>
              <a:gd name="T34" fmla="*/ 299730 w 722"/>
              <a:gd name="T35" fmla="*/ 112452 h 811"/>
              <a:gd name="T36" fmla="*/ 313375 w 722"/>
              <a:gd name="T37" fmla="*/ 92838 h 811"/>
              <a:gd name="T38" fmla="*/ 327021 w 722"/>
              <a:gd name="T39" fmla="*/ 56880 h 811"/>
              <a:gd name="T40" fmla="*/ 339725 w 722"/>
              <a:gd name="T41" fmla="*/ 43150 h 811"/>
              <a:gd name="T42" fmla="*/ 333608 w 722"/>
              <a:gd name="T43" fmla="*/ 21902 h 811"/>
              <a:gd name="T44" fmla="*/ 273380 w 722"/>
              <a:gd name="T45" fmla="*/ 0 h 811"/>
              <a:gd name="T46" fmla="*/ 164687 w 722"/>
              <a:gd name="T47" fmla="*/ 12095 h 811"/>
              <a:gd name="T48" fmla="*/ 127985 w 722"/>
              <a:gd name="T49" fmla="*/ 0 h 811"/>
              <a:gd name="T50" fmla="*/ 113399 w 722"/>
              <a:gd name="T51" fmla="*/ 20921 h 811"/>
              <a:gd name="T52" fmla="*/ 95518 w 722"/>
              <a:gd name="T53" fmla="*/ 83685 h 811"/>
              <a:gd name="T54" fmla="*/ 71051 w 722"/>
              <a:gd name="T55" fmla="*/ 104933 h 811"/>
              <a:gd name="T56" fmla="*/ 63522 w 722"/>
              <a:gd name="T57" fmla="*/ 129777 h 811"/>
              <a:gd name="T58" fmla="*/ 38584 w 722"/>
              <a:gd name="T59" fmla="*/ 142526 h 811"/>
              <a:gd name="T60" fmla="*/ 10352 w 722"/>
              <a:gd name="T61" fmla="*/ 141546 h 811"/>
              <a:gd name="T62" fmla="*/ 0 w 722"/>
              <a:gd name="T63" fmla="*/ 157237 h 8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2"/>
              <a:gd name="T97" fmla="*/ 0 h 811"/>
              <a:gd name="T98" fmla="*/ 722 w 722"/>
              <a:gd name="T99" fmla="*/ 811 h 8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2" h="811">
                <a:moveTo>
                  <a:pt x="0" y="481"/>
                </a:moveTo>
                <a:lnTo>
                  <a:pt x="1" y="504"/>
                </a:lnTo>
                <a:lnTo>
                  <a:pt x="146" y="481"/>
                </a:lnTo>
                <a:lnTo>
                  <a:pt x="206" y="583"/>
                </a:lnTo>
                <a:lnTo>
                  <a:pt x="261" y="577"/>
                </a:lnTo>
                <a:lnTo>
                  <a:pt x="272" y="533"/>
                </a:lnTo>
                <a:lnTo>
                  <a:pt x="323" y="529"/>
                </a:lnTo>
                <a:lnTo>
                  <a:pt x="358" y="558"/>
                </a:lnTo>
                <a:lnTo>
                  <a:pt x="366" y="717"/>
                </a:lnTo>
                <a:lnTo>
                  <a:pt x="447" y="708"/>
                </a:lnTo>
                <a:lnTo>
                  <a:pt x="666" y="811"/>
                </a:lnTo>
                <a:lnTo>
                  <a:pt x="664" y="763"/>
                </a:lnTo>
                <a:lnTo>
                  <a:pt x="620" y="742"/>
                </a:lnTo>
                <a:lnTo>
                  <a:pt x="626" y="628"/>
                </a:lnTo>
                <a:lnTo>
                  <a:pt x="695" y="586"/>
                </a:lnTo>
                <a:lnTo>
                  <a:pt x="655" y="509"/>
                </a:lnTo>
                <a:lnTo>
                  <a:pt x="645" y="374"/>
                </a:lnTo>
                <a:lnTo>
                  <a:pt x="637" y="344"/>
                </a:lnTo>
                <a:lnTo>
                  <a:pt x="666" y="284"/>
                </a:lnTo>
                <a:lnTo>
                  <a:pt x="695" y="174"/>
                </a:lnTo>
                <a:lnTo>
                  <a:pt x="722" y="132"/>
                </a:lnTo>
                <a:lnTo>
                  <a:pt x="709" y="67"/>
                </a:lnTo>
                <a:lnTo>
                  <a:pt x="581" y="0"/>
                </a:lnTo>
                <a:lnTo>
                  <a:pt x="350" y="37"/>
                </a:lnTo>
                <a:lnTo>
                  <a:pt x="272" y="0"/>
                </a:lnTo>
                <a:lnTo>
                  <a:pt x="241" y="64"/>
                </a:lnTo>
                <a:lnTo>
                  <a:pt x="203" y="256"/>
                </a:lnTo>
                <a:lnTo>
                  <a:pt x="151" y="321"/>
                </a:lnTo>
                <a:lnTo>
                  <a:pt x="135" y="397"/>
                </a:lnTo>
                <a:lnTo>
                  <a:pt x="82" y="436"/>
                </a:lnTo>
                <a:lnTo>
                  <a:pt x="22" y="433"/>
                </a:lnTo>
                <a:lnTo>
                  <a:pt x="0" y="481"/>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23" name="Freeform 440"/>
          <p:cNvSpPr>
            <a:spLocks/>
          </p:cNvSpPr>
          <p:nvPr/>
        </p:nvSpPr>
        <p:spPr bwMode="auto">
          <a:xfrm>
            <a:off x="2005013" y="2547938"/>
            <a:ext cx="42862" cy="17462"/>
          </a:xfrm>
          <a:custGeom>
            <a:avLst/>
            <a:gdLst>
              <a:gd name="T0" fmla="*/ 0 w 89"/>
              <a:gd name="T1" fmla="*/ 9701 h 54"/>
              <a:gd name="T2" fmla="*/ 15411 w 89"/>
              <a:gd name="T3" fmla="*/ 17462 h 54"/>
              <a:gd name="T4" fmla="*/ 42862 w 89"/>
              <a:gd name="T5" fmla="*/ 0 h 54"/>
              <a:gd name="T6" fmla="*/ 0 w 89"/>
              <a:gd name="T7" fmla="*/ 9701 h 54"/>
              <a:gd name="T8" fmla="*/ 0 60000 65536"/>
              <a:gd name="T9" fmla="*/ 0 60000 65536"/>
              <a:gd name="T10" fmla="*/ 0 60000 65536"/>
              <a:gd name="T11" fmla="*/ 0 60000 65536"/>
              <a:gd name="T12" fmla="*/ 0 w 89"/>
              <a:gd name="T13" fmla="*/ 0 h 54"/>
              <a:gd name="T14" fmla="*/ 89 w 89"/>
              <a:gd name="T15" fmla="*/ 54 h 54"/>
            </a:gdLst>
            <a:ahLst/>
            <a:cxnLst>
              <a:cxn ang="T8">
                <a:pos x="T0" y="T1"/>
              </a:cxn>
              <a:cxn ang="T9">
                <a:pos x="T2" y="T3"/>
              </a:cxn>
              <a:cxn ang="T10">
                <a:pos x="T4" y="T5"/>
              </a:cxn>
              <a:cxn ang="T11">
                <a:pos x="T6" y="T7"/>
              </a:cxn>
            </a:cxnLst>
            <a:rect l="T12" t="T13" r="T14" b="T15"/>
            <a:pathLst>
              <a:path w="89" h="54">
                <a:moveTo>
                  <a:pt x="0" y="30"/>
                </a:moveTo>
                <a:lnTo>
                  <a:pt x="32" y="54"/>
                </a:lnTo>
                <a:lnTo>
                  <a:pt x="89" y="0"/>
                </a:lnTo>
                <a:lnTo>
                  <a:pt x="0" y="3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24" name="Freeform 441"/>
          <p:cNvSpPr>
            <a:spLocks/>
          </p:cNvSpPr>
          <p:nvPr/>
        </p:nvSpPr>
        <p:spPr bwMode="auto">
          <a:xfrm>
            <a:off x="1438275" y="2903538"/>
            <a:ext cx="47625" cy="88900"/>
          </a:xfrm>
          <a:custGeom>
            <a:avLst/>
            <a:gdLst>
              <a:gd name="T0" fmla="*/ 0 w 102"/>
              <a:gd name="T1" fmla="*/ 21089 h 274"/>
              <a:gd name="T2" fmla="*/ 19143 w 102"/>
              <a:gd name="T3" fmla="*/ 88900 h 274"/>
              <a:gd name="T4" fmla="*/ 34085 w 102"/>
              <a:gd name="T5" fmla="*/ 87602 h 274"/>
              <a:gd name="T6" fmla="*/ 47625 w 102"/>
              <a:gd name="T7" fmla="*/ 9734 h 274"/>
              <a:gd name="T8" fmla="*/ 34085 w 102"/>
              <a:gd name="T9" fmla="*/ 0 h 274"/>
              <a:gd name="T10" fmla="*/ 24279 w 102"/>
              <a:gd name="T11" fmla="*/ 6165 h 274"/>
              <a:gd name="T12" fmla="*/ 0 w 102"/>
              <a:gd name="T13" fmla="*/ 21089 h 274"/>
              <a:gd name="T14" fmla="*/ 0 60000 65536"/>
              <a:gd name="T15" fmla="*/ 0 60000 65536"/>
              <a:gd name="T16" fmla="*/ 0 60000 65536"/>
              <a:gd name="T17" fmla="*/ 0 60000 65536"/>
              <a:gd name="T18" fmla="*/ 0 60000 65536"/>
              <a:gd name="T19" fmla="*/ 0 60000 65536"/>
              <a:gd name="T20" fmla="*/ 0 60000 65536"/>
              <a:gd name="T21" fmla="*/ 0 w 102"/>
              <a:gd name="T22" fmla="*/ 0 h 274"/>
              <a:gd name="T23" fmla="*/ 102 w 102"/>
              <a:gd name="T24" fmla="*/ 274 h 2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274">
                <a:moveTo>
                  <a:pt x="0" y="65"/>
                </a:moveTo>
                <a:lnTo>
                  <a:pt x="41" y="274"/>
                </a:lnTo>
                <a:lnTo>
                  <a:pt x="73" y="270"/>
                </a:lnTo>
                <a:lnTo>
                  <a:pt x="102" y="30"/>
                </a:lnTo>
                <a:lnTo>
                  <a:pt x="73" y="0"/>
                </a:lnTo>
                <a:lnTo>
                  <a:pt x="52" y="19"/>
                </a:lnTo>
                <a:lnTo>
                  <a:pt x="0" y="6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25" name="Freeform 442"/>
          <p:cNvSpPr>
            <a:spLocks/>
          </p:cNvSpPr>
          <p:nvPr/>
        </p:nvSpPr>
        <p:spPr bwMode="auto">
          <a:xfrm>
            <a:off x="1590675" y="3049588"/>
            <a:ext cx="33338" cy="19050"/>
          </a:xfrm>
          <a:custGeom>
            <a:avLst/>
            <a:gdLst>
              <a:gd name="T0" fmla="*/ 0 w 69"/>
              <a:gd name="T1" fmla="*/ 19050 h 52"/>
              <a:gd name="T2" fmla="*/ 3382 w 69"/>
              <a:gd name="T3" fmla="*/ 366 h 52"/>
              <a:gd name="T4" fmla="*/ 33338 w 69"/>
              <a:gd name="T5" fmla="*/ 0 h 52"/>
              <a:gd name="T6" fmla="*/ 33338 w 69"/>
              <a:gd name="T7" fmla="*/ 16852 h 52"/>
              <a:gd name="T8" fmla="*/ 0 w 69"/>
              <a:gd name="T9" fmla="*/ 19050 h 52"/>
              <a:gd name="T10" fmla="*/ 0 60000 65536"/>
              <a:gd name="T11" fmla="*/ 0 60000 65536"/>
              <a:gd name="T12" fmla="*/ 0 60000 65536"/>
              <a:gd name="T13" fmla="*/ 0 60000 65536"/>
              <a:gd name="T14" fmla="*/ 0 60000 65536"/>
              <a:gd name="T15" fmla="*/ 0 w 69"/>
              <a:gd name="T16" fmla="*/ 0 h 52"/>
              <a:gd name="T17" fmla="*/ 69 w 69"/>
              <a:gd name="T18" fmla="*/ 52 h 52"/>
            </a:gdLst>
            <a:ahLst/>
            <a:cxnLst>
              <a:cxn ang="T10">
                <a:pos x="T0" y="T1"/>
              </a:cxn>
              <a:cxn ang="T11">
                <a:pos x="T2" y="T3"/>
              </a:cxn>
              <a:cxn ang="T12">
                <a:pos x="T4" y="T5"/>
              </a:cxn>
              <a:cxn ang="T13">
                <a:pos x="T6" y="T7"/>
              </a:cxn>
              <a:cxn ang="T14">
                <a:pos x="T8" y="T9"/>
              </a:cxn>
            </a:cxnLst>
            <a:rect l="T15" t="T16" r="T17" b="T18"/>
            <a:pathLst>
              <a:path w="69" h="52">
                <a:moveTo>
                  <a:pt x="0" y="52"/>
                </a:moveTo>
                <a:lnTo>
                  <a:pt x="7" y="1"/>
                </a:lnTo>
                <a:lnTo>
                  <a:pt x="69" y="0"/>
                </a:lnTo>
                <a:lnTo>
                  <a:pt x="69" y="46"/>
                </a:lnTo>
                <a:lnTo>
                  <a:pt x="0" y="52"/>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26" name="Freeform 443"/>
          <p:cNvSpPr>
            <a:spLocks/>
          </p:cNvSpPr>
          <p:nvPr/>
        </p:nvSpPr>
        <p:spPr bwMode="auto">
          <a:xfrm>
            <a:off x="2017713" y="2819400"/>
            <a:ext cx="273050" cy="212725"/>
          </a:xfrm>
          <a:custGeom>
            <a:avLst/>
            <a:gdLst>
              <a:gd name="T0" fmla="*/ 0 w 576"/>
              <a:gd name="T1" fmla="*/ 148580 h 650"/>
              <a:gd name="T2" fmla="*/ 20384 w 576"/>
              <a:gd name="T3" fmla="*/ 138108 h 650"/>
              <a:gd name="T4" fmla="*/ 24176 w 576"/>
              <a:gd name="T5" fmla="*/ 111926 h 650"/>
              <a:gd name="T6" fmla="*/ 57359 w 576"/>
              <a:gd name="T7" fmla="*/ 75926 h 650"/>
              <a:gd name="T8" fmla="*/ 72055 w 576"/>
              <a:gd name="T9" fmla="*/ 14073 h 650"/>
              <a:gd name="T10" fmla="*/ 100024 w 576"/>
              <a:gd name="T11" fmla="*/ 0 h 650"/>
              <a:gd name="T12" fmla="*/ 120882 w 576"/>
              <a:gd name="T13" fmla="*/ 42872 h 650"/>
              <a:gd name="T14" fmla="*/ 180137 w 576"/>
              <a:gd name="T15" fmla="*/ 78872 h 650"/>
              <a:gd name="T16" fmla="*/ 159279 w 576"/>
              <a:gd name="T17" fmla="*/ 100799 h 650"/>
              <a:gd name="T18" fmla="*/ 179663 w 576"/>
              <a:gd name="T19" fmla="*/ 106035 h 650"/>
              <a:gd name="T20" fmla="*/ 200521 w 576"/>
              <a:gd name="T21" fmla="*/ 132217 h 650"/>
              <a:gd name="T22" fmla="*/ 273050 w 576"/>
              <a:gd name="T23" fmla="*/ 146944 h 650"/>
              <a:gd name="T24" fmla="*/ 217587 w 576"/>
              <a:gd name="T25" fmla="*/ 190143 h 650"/>
              <a:gd name="T26" fmla="*/ 161175 w 576"/>
              <a:gd name="T27" fmla="*/ 206180 h 650"/>
              <a:gd name="T28" fmla="*/ 108556 w 576"/>
              <a:gd name="T29" fmla="*/ 212725 h 650"/>
              <a:gd name="T30" fmla="*/ 51671 w 576"/>
              <a:gd name="T31" fmla="*/ 197016 h 650"/>
              <a:gd name="T32" fmla="*/ 30813 w 576"/>
              <a:gd name="T33" fmla="*/ 166907 h 650"/>
              <a:gd name="T34" fmla="*/ 0 w 576"/>
              <a:gd name="T35" fmla="*/ 148580 h 6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6"/>
              <a:gd name="T55" fmla="*/ 0 h 650"/>
              <a:gd name="T56" fmla="*/ 576 w 576"/>
              <a:gd name="T57" fmla="*/ 650 h 6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6" h="650">
                <a:moveTo>
                  <a:pt x="0" y="454"/>
                </a:moveTo>
                <a:lnTo>
                  <a:pt x="43" y="422"/>
                </a:lnTo>
                <a:lnTo>
                  <a:pt x="51" y="342"/>
                </a:lnTo>
                <a:lnTo>
                  <a:pt x="121" y="232"/>
                </a:lnTo>
                <a:lnTo>
                  <a:pt x="152" y="43"/>
                </a:lnTo>
                <a:lnTo>
                  <a:pt x="211" y="0"/>
                </a:lnTo>
                <a:lnTo>
                  <a:pt x="255" y="131"/>
                </a:lnTo>
                <a:lnTo>
                  <a:pt x="380" y="241"/>
                </a:lnTo>
                <a:lnTo>
                  <a:pt x="336" y="308"/>
                </a:lnTo>
                <a:lnTo>
                  <a:pt x="379" y="324"/>
                </a:lnTo>
                <a:lnTo>
                  <a:pt x="423" y="404"/>
                </a:lnTo>
                <a:lnTo>
                  <a:pt x="576" y="449"/>
                </a:lnTo>
                <a:lnTo>
                  <a:pt x="459" y="581"/>
                </a:lnTo>
                <a:lnTo>
                  <a:pt x="340" y="630"/>
                </a:lnTo>
                <a:lnTo>
                  <a:pt x="229" y="650"/>
                </a:lnTo>
                <a:lnTo>
                  <a:pt x="109" y="602"/>
                </a:lnTo>
                <a:lnTo>
                  <a:pt x="65" y="510"/>
                </a:lnTo>
                <a:lnTo>
                  <a:pt x="0" y="454"/>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27" name="Freeform 444"/>
          <p:cNvSpPr>
            <a:spLocks/>
          </p:cNvSpPr>
          <p:nvPr/>
        </p:nvSpPr>
        <p:spPr bwMode="auto">
          <a:xfrm>
            <a:off x="2176463" y="2897188"/>
            <a:ext cx="28575" cy="28575"/>
          </a:xfrm>
          <a:custGeom>
            <a:avLst/>
            <a:gdLst>
              <a:gd name="T0" fmla="*/ 0 w 60"/>
              <a:gd name="T1" fmla="*/ 23067 h 83"/>
              <a:gd name="T2" fmla="*/ 20479 w 60"/>
              <a:gd name="T3" fmla="*/ 28575 h 83"/>
              <a:gd name="T4" fmla="*/ 26670 w 60"/>
              <a:gd name="T5" fmla="*/ 19968 h 83"/>
              <a:gd name="T6" fmla="*/ 14288 w 60"/>
              <a:gd name="T7" fmla="*/ 17902 h 83"/>
              <a:gd name="T8" fmla="*/ 28575 w 60"/>
              <a:gd name="T9" fmla="*/ 11017 h 83"/>
              <a:gd name="T10" fmla="*/ 20955 w 60"/>
              <a:gd name="T11" fmla="*/ 0 h 83"/>
              <a:gd name="T12" fmla="*/ 0 w 60"/>
              <a:gd name="T13" fmla="*/ 23067 h 83"/>
              <a:gd name="T14" fmla="*/ 0 60000 65536"/>
              <a:gd name="T15" fmla="*/ 0 60000 65536"/>
              <a:gd name="T16" fmla="*/ 0 60000 65536"/>
              <a:gd name="T17" fmla="*/ 0 60000 65536"/>
              <a:gd name="T18" fmla="*/ 0 60000 65536"/>
              <a:gd name="T19" fmla="*/ 0 60000 65536"/>
              <a:gd name="T20" fmla="*/ 0 60000 65536"/>
              <a:gd name="T21" fmla="*/ 0 w 60"/>
              <a:gd name="T22" fmla="*/ 0 h 83"/>
              <a:gd name="T23" fmla="*/ 60 w 60"/>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83">
                <a:moveTo>
                  <a:pt x="0" y="67"/>
                </a:moveTo>
                <a:lnTo>
                  <a:pt x="43" y="83"/>
                </a:lnTo>
                <a:lnTo>
                  <a:pt x="56" y="58"/>
                </a:lnTo>
                <a:lnTo>
                  <a:pt x="30" y="52"/>
                </a:lnTo>
                <a:lnTo>
                  <a:pt x="60" y="32"/>
                </a:lnTo>
                <a:lnTo>
                  <a:pt x="44" y="0"/>
                </a:lnTo>
                <a:lnTo>
                  <a:pt x="0" y="67"/>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28" name="Freeform 445"/>
          <p:cNvSpPr>
            <a:spLocks/>
          </p:cNvSpPr>
          <p:nvPr/>
        </p:nvSpPr>
        <p:spPr bwMode="auto">
          <a:xfrm>
            <a:off x="1579563" y="3049588"/>
            <a:ext cx="100012" cy="87312"/>
          </a:xfrm>
          <a:custGeom>
            <a:avLst/>
            <a:gdLst>
              <a:gd name="T0" fmla="*/ 0 w 214"/>
              <a:gd name="T1" fmla="*/ 40876 h 267"/>
              <a:gd name="T2" fmla="*/ 11684 w 214"/>
              <a:gd name="T3" fmla="*/ 27142 h 267"/>
              <a:gd name="T4" fmla="*/ 19161 w 214"/>
              <a:gd name="T5" fmla="*/ 28777 h 267"/>
              <a:gd name="T6" fmla="*/ 13086 w 214"/>
              <a:gd name="T7" fmla="*/ 17005 h 267"/>
              <a:gd name="T8" fmla="*/ 45333 w 214"/>
              <a:gd name="T9" fmla="*/ 15043 h 267"/>
              <a:gd name="T10" fmla="*/ 45333 w 214"/>
              <a:gd name="T11" fmla="*/ 0 h 267"/>
              <a:gd name="T12" fmla="*/ 81786 w 214"/>
              <a:gd name="T13" fmla="*/ 327 h 267"/>
              <a:gd name="T14" fmla="*/ 79916 w 214"/>
              <a:gd name="T15" fmla="*/ 13734 h 267"/>
              <a:gd name="T16" fmla="*/ 100012 w 214"/>
              <a:gd name="T17" fmla="*/ 14061 h 267"/>
              <a:gd name="T18" fmla="*/ 93469 w 214"/>
              <a:gd name="T19" fmla="*/ 64094 h 267"/>
              <a:gd name="T20" fmla="*/ 71037 w 214"/>
              <a:gd name="T21" fmla="*/ 58208 h 267"/>
              <a:gd name="T22" fmla="*/ 43463 w 214"/>
              <a:gd name="T23" fmla="*/ 87312 h 267"/>
              <a:gd name="T24" fmla="*/ 0 w 214"/>
              <a:gd name="T25" fmla="*/ 40876 h 2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4"/>
              <a:gd name="T40" fmla="*/ 0 h 267"/>
              <a:gd name="T41" fmla="*/ 214 w 214"/>
              <a:gd name="T42" fmla="*/ 267 h 2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4" h="267">
                <a:moveTo>
                  <a:pt x="0" y="125"/>
                </a:moveTo>
                <a:lnTo>
                  <a:pt x="25" y="83"/>
                </a:lnTo>
                <a:lnTo>
                  <a:pt x="41" y="88"/>
                </a:lnTo>
                <a:lnTo>
                  <a:pt x="28" y="52"/>
                </a:lnTo>
                <a:lnTo>
                  <a:pt x="97" y="46"/>
                </a:lnTo>
                <a:lnTo>
                  <a:pt x="97" y="0"/>
                </a:lnTo>
                <a:lnTo>
                  <a:pt x="175" y="1"/>
                </a:lnTo>
                <a:lnTo>
                  <a:pt x="171" y="42"/>
                </a:lnTo>
                <a:lnTo>
                  <a:pt x="214" y="43"/>
                </a:lnTo>
                <a:lnTo>
                  <a:pt x="200" y="196"/>
                </a:lnTo>
                <a:lnTo>
                  <a:pt x="152" y="178"/>
                </a:lnTo>
                <a:lnTo>
                  <a:pt x="93" y="267"/>
                </a:lnTo>
                <a:lnTo>
                  <a:pt x="0" y="12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29" name="Freeform 446"/>
          <p:cNvSpPr>
            <a:spLocks/>
          </p:cNvSpPr>
          <p:nvPr/>
        </p:nvSpPr>
        <p:spPr bwMode="auto">
          <a:xfrm>
            <a:off x="1119188" y="2886075"/>
            <a:ext cx="55562" cy="7938"/>
          </a:xfrm>
          <a:custGeom>
            <a:avLst/>
            <a:gdLst>
              <a:gd name="T0" fmla="*/ 0 w 114"/>
              <a:gd name="T1" fmla="*/ 7938 h 26"/>
              <a:gd name="T2" fmla="*/ 3412 w 114"/>
              <a:gd name="T3" fmla="*/ 0 h 26"/>
              <a:gd name="T4" fmla="*/ 55562 w 114"/>
              <a:gd name="T5" fmla="*/ 2748 h 26"/>
              <a:gd name="T6" fmla="*/ 0 w 114"/>
              <a:gd name="T7" fmla="*/ 7938 h 26"/>
              <a:gd name="T8" fmla="*/ 0 60000 65536"/>
              <a:gd name="T9" fmla="*/ 0 60000 65536"/>
              <a:gd name="T10" fmla="*/ 0 60000 65536"/>
              <a:gd name="T11" fmla="*/ 0 60000 65536"/>
              <a:gd name="T12" fmla="*/ 0 w 114"/>
              <a:gd name="T13" fmla="*/ 0 h 26"/>
              <a:gd name="T14" fmla="*/ 114 w 114"/>
              <a:gd name="T15" fmla="*/ 26 h 26"/>
            </a:gdLst>
            <a:ahLst/>
            <a:cxnLst>
              <a:cxn ang="T8">
                <a:pos x="T0" y="T1"/>
              </a:cxn>
              <a:cxn ang="T9">
                <a:pos x="T2" y="T3"/>
              </a:cxn>
              <a:cxn ang="T10">
                <a:pos x="T4" y="T5"/>
              </a:cxn>
              <a:cxn ang="T11">
                <a:pos x="T6" y="T7"/>
              </a:cxn>
            </a:cxnLst>
            <a:rect l="T12" t="T13" r="T14" b="T15"/>
            <a:pathLst>
              <a:path w="114" h="26">
                <a:moveTo>
                  <a:pt x="0" y="26"/>
                </a:moveTo>
                <a:lnTo>
                  <a:pt x="7" y="0"/>
                </a:lnTo>
                <a:lnTo>
                  <a:pt x="114" y="9"/>
                </a:lnTo>
                <a:lnTo>
                  <a:pt x="0" y="26"/>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30" name="Freeform 447"/>
          <p:cNvSpPr>
            <a:spLocks/>
          </p:cNvSpPr>
          <p:nvPr/>
        </p:nvSpPr>
        <p:spPr bwMode="auto">
          <a:xfrm>
            <a:off x="1366838" y="2922588"/>
            <a:ext cx="76200" cy="92075"/>
          </a:xfrm>
          <a:custGeom>
            <a:avLst/>
            <a:gdLst>
              <a:gd name="T0" fmla="*/ 0 w 163"/>
              <a:gd name="T1" fmla="*/ 86906 h 285"/>
              <a:gd name="T2" fmla="*/ 9350 w 163"/>
              <a:gd name="T3" fmla="*/ 22938 h 285"/>
              <a:gd name="T4" fmla="*/ 4675 w 163"/>
              <a:gd name="T5" fmla="*/ 3231 h 285"/>
              <a:gd name="T6" fmla="*/ 51423 w 163"/>
              <a:gd name="T7" fmla="*/ 0 h 285"/>
              <a:gd name="T8" fmla="*/ 76200 w 163"/>
              <a:gd name="T9" fmla="*/ 73337 h 285"/>
              <a:gd name="T10" fmla="*/ 18699 w 163"/>
              <a:gd name="T11" fmla="*/ 92075 h 285"/>
              <a:gd name="T12" fmla="*/ 0 w 163"/>
              <a:gd name="T13" fmla="*/ 86906 h 285"/>
              <a:gd name="T14" fmla="*/ 0 60000 65536"/>
              <a:gd name="T15" fmla="*/ 0 60000 65536"/>
              <a:gd name="T16" fmla="*/ 0 60000 65536"/>
              <a:gd name="T17" fmla="*/ 0 60000 65536"/>
              <a:gd name="T18" fmla="*/ 0 60000 65536"/>
              <a:gd name="T19" fmla="*/ 0 60000 65536"/>
              <a:gd name="T20" fmla="*/ 0 60000 65536"/>
              <a:gd name="T21" fmla="*/ 0 w 163"/>
              <a:gd name="T22" fmla="*/ 0 h 285"/>
              <a:gd name="T23" fmla="*/ 163 w 163"/>
              <a:gd name="T24" fmla="*/ 285 h 2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285">
                <a:moveTo>
                  <a:pt x="0" y="269"/>
                </a:moveTo>
                <a:lnTo>
                  <a:pt x="20" y="71"/>
                </a:lnTo>
                <a:lnTo>
                  <a:pt x="10" y="10"/>
                </a:lnTo>
                <a:lnTo>
                  <a:pt x="110" y="0"/>
                </a:lnTo>
                <a:lnTo>
                  <a:pt x="163" y="227"/>
                </a:lnTo>
                <a:lnTo>
                  <a:pt x="40" y="285"/>
                </a:lnTo>
                <a:lnTo>
                  <a:pt x="0" y="269"/>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31" name="Freeform 448"/>
          <p:cNvSpPr>
            <a:spLocks/>
          </p:cNvSpPr>
          <p:nvPr/>
        </p:nvSpPr>
        <p:spPr bwMode="auto">
          <a:xfrm>
            <a:off x="1150938" y="2898775"/>
            <a:ext cx="133350" cy="77788"/>
          </a:xfrm>
          <a:custGeom>
            <a:avLst/>
            <a:gdLst>
              <a:gd name="T0" fmla="*/ 0 w 281"/>
              <a:gd name="T1" fmla="*/ 25820 h 238"/>
              <a:gd name="T2" fmla="*/ 21830 w 281"/>
              <a:gd name="T3" fmla="*/ 14381 h 238"/>
              <a:gd name="T4" fmla="*/ 23253 w 281"/>
              <a:gd name="T5" fmla="*/ 0 h 238"/>
              <a:gd name="T6" fmla="*/ 66438 w 281"/>
              <a:gd name="T7" fmla="*/ 2942 h 238"/>
              <a:gd name="T8" fmla="*/ 79251 w 281"/>
              <a:gd name="T9" fmla="*/ 10459 h 238"/>
              <a:gd name="T10" fmla="*/ 109622 w 281"/>
              <a:gd name="T11" fmla="*/ 1961 h 238"/>
              <a:gd name="T12" fmla="*/ 127655 w 281"/>
              <a:gd name="T13" fmla="*/ 36933 h 238"/>
              <a:gd name="T14" fmla="*/ 133350 w 281"/>
              <a:gd name="T15" fmla="*/ 63080 h 238"/>
              <a:gd name="T16" fmla="*/ 122435 w 281"/>
              <a:gd name="T17" fmla="*/ 60792 h 238"/>
              <a:gd name="T18" fmla="*/ 119588 w 281"/>
              <a:gd name="T19" fmla="*/ 75500 h 238"/>
              <a:gd name="T20" fmla="*/ 100131 w 281"/>
              <a:gd name="T21" fmla="*/ 77788 h 238"/>
              <a:gd name="T22" fmla="*/ 98707 w 281"/>
              <a:gd name="T23" fmla="*/ 63080 h 238"/>
              <a:gd name="T24" fmla="*/ 88742 w 281"/>
              <a:gd name="T25" fmla="*/ 62100 h 238"/>
              <a:gd name="T26" fmla="*/ 69760 w 281"/>
              <a:gd name="T27" fmla="*/ 40528 h 238"/>
              <a:gd name="T28" fmla="*/ 33693 w 281"/>
              <a:gd name="T29" fmla="*/ 52621 h 238"/>
              <a:gd name="T30" fmla="*/ 0 w 281"/>
              <a:gd name="T31" fmla="*/ 25820 h 2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1"/>
              <a:gd name="T49" fmla="*/ 0 h 238"/>
              <a:gd name="T50" fmla="*/ 281 w 281"/>
              <a:gd name="T51" fmla="*/ 238 h 2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1" h="238">
                <a:moveTo>
                  <a:pt x="0" y="79"/>
                </a:moveTo>
                <a:lnTo>
                  <a:pt x="46" y="44"/>
                </a:lnTo>
                <a:lnTo>
                  <a:pt x="49" y="0"/>
                </a:lnTo>
                <a:lnTo>
                  <a:pt x="140" y="9"/>
                </a:lnTo>
                <a:lnTo>
                  <a:pt x="167" y="32"/>
                </a:lnTo>
                <a:lnTo>
                  <a:pt x="231" y="6"/>
                </a:lnTo>
                <a:lnTo>
                  <a:pt x="269" y="113"/>
                </a:lnTo>
                <a:lnTo>
                  <a:pt x="281" y="193"/>
                </a:lnTo>
                <a:lnTo>
                  <a:pt x="258" y="186"/>
                </a:lnTo>
                <a:lnTo>
                  <a:pt x="252" y="231"/>
                </a:lnTo>
                <a:lnTo>
                  <a:pt x="211" y="238"/>
                </a:lnTo>
                <a:lnTo>
                  <a:pt x="208" y="193"/>
                </a:lnTo>
                <a:lnTo>
                  <a:pt x="187" y="190"/>
                </a:lnTo>
                <a:lnTo>
                  <a:pt x="147" y="124"/>
                </a:lnTo>
                <a:lnTo>
                  <a:pt x="71" y="161"/>
                </a:lnTo>
                <a:lnTo>
                  <a:pt x="0" y="79"/>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32" name="Freeform 449"/>
          <p:cNvSpPr>
            <a:spLocks/>
          </p:cNvSpPr>
          <p:nvPr/>
        </p:nvSpPr>
        <p:spPr bwMode="auto">
          <a:xfrm>
            <a:off x="2232025" y="2651125"/>
            <a:ext cx="30163" cy="6350"/>
          </a:xfrm>
          <a:custGeom>
            <a:avLst/>
            <a:gdLst>
              <a:gd name="T0" fmla="*/ 0 w 66"/>
              <a:gd name="T1" fmla="*/ 0 h 22"/>
              <a:gd name="T2" fmla="*/ 14624 w 66"/>
              <a:gd name="T3" fmla="*/ 6350 h 22"/>
              <a:gd name="T4" fmla="*/ 30163 w 66"/>
              <a:gd name="T5" fmla="*/ 1732 h 22"/>
              <a:gd name="T6" fmla="*/ 0 w 66"/>
              <a:gd name="T7" fmla="*/ 0 h 22"/>
              <a:gd name="T8" fmla="*/ 0 60000 65536"/>
              <a:gd name="T9" fmla="*/ 0 60000 65536"/>
              <a:gd name="T10" fmla="*/ 0 60000 65536"/>
              <a:gd name="T11" fmla="*/ 0 60000 65536"/>
              <a:gd name="T12" fmla="*/ 0 w 66"/>
              <a:gd name="T13" fmla="*/ 0 h 22"/>
              <a:gd name="T14" fmla="*/ 66 w 66"/>
              <a:gd name="T15" fmla="*/ 22 h 22"/>
            </a:gdLst>
            <a:ahLst/>
            <a:cxnLst>
              <a:cxn ang="T8">
                <a:pos x="T0" y="T1"/>
              </a:cxn>
              <a:cxn ang="T9">
                <a:pos x="T2" y="T3"/>
              </a:cxn>
              <a:cxn ang="T10">
                <a:pos x="T4" y="T5"/>
              </a:cxn>
              <a:cxn ang="T11">
                <a:pos x="T6" y="T7"/>
              </a:cxn>
            </a:cxnLst>
            <a:rect l="T12" t="T13" r="T14" b="T15"/>
            <a:pathLst>
              <a:path w="66" h="22">
                <a:moveTo>
                  <a:pt x="0" y="0"/>
                </a:moveTo>
                <a:lnTo>
                  <a:pt x="32" y="22"/>
                </a:lnTo>
                <a:lnTo>
                  <a:pt x="66" y="6"/>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33" name="Freeform 450"/>
          <p:cNvSpPr>
            <a:spLocks/>
          </p:cNvSpPr>
          <p:nvPr/>
        </p:nvSpPr>
        <p:spPr bwMode="auto">
          <a:xfrm>
            <a:off x="2036763" y="2587625"/>
            <a:ext cx="28575" cy="61913"/>
          </a:xfrm>
          <a:custGeom>
            <a:avLst/>
            <a:gdLst>
              <a:gd name="T0" fmla="*/ 0 w 61"/>
              <a:gd name="T1" fmla="*/ 31286 h 188"/>
              <a:gd name="T2" fmla="*/ 14522 w 61"/>
              <a:gd name="T3" fmla="*/ 61913 h 188"/>
              <a:gd name="T4" fmla="*/ 17332 w 61"/>
              <a:gd name="T5" fmla="*/ 60925 h 188"/>
              <a:gd name="T6" fmla="*/ 25764 w 61"/>
              <a:gd name="T7" fmla="*/ 27993 h 188"/>
              <a:gd name="T8" fmla="*/ 14053 w 61"/>
              <a:gd name="T9" fmla="*/ 30298 h 188"/>
              <a:gd name="T10" fmla="*/ 17332 w 61"/>
              <a:gd name="T11" fmla="*/ 15478 h 188"/>
              <a:gd name="T12" fmla="*/ 26233 w 61"/>
              <a:gd name="T13" fmla="*/ 8562 h 188"/>
              <a:gd name="T14" fmla="*/ 28575 w 61"/>
              <a:gd name="T15" fmla="*/ 0 h 188"/>
              <a:gd name="T16" fmla="*/ 17801 w 61"/>
              <a:gd name="T17" fmla="*/ 988 h 188"/>
              <a:gd name="T18" fmla="*/ 0 w 61"/>
              <a:gd name="T19" fmla="*/ 31286 h 1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88"/>
              <a:gd name="T32" fmla="*/ 61 w 61"/>
              <a:gd name="T33" fmla="*/ 188 h 1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88">
                <a:moveTo>
                  <a:pt x="0" y="95"/>
                </a:moveTo>
                <a:lnTo>
                  <a:pt x="31" y="188"/>
                </a:lnTo>
                <a:lnTo>
                  <a:pt x="37" y="185"/>
                </a:lnTo>
                <a:lnTo>
                  <a:pt x="55" y="85"/>
                </a:lnTo>
                <a:lnTo>
                  <a:pt x="30" y="92"/>
                </a:lnTo>
                <a:lnTo>
                  <a:pt x="37" y="47"/>
                </a:lnTo>
                <a:lnTo>
                  <a:pt x="56" y="26"/>
                </a:lnTo>
                <a:lnTo>
                  <a:pt x="61" y="0"/>
                </a:lnTo>
                <a:lnTo>
                  <a:pt x="38" y="3"/>
                </a:lnTo>
                <a:lnTo>
                  <a:pt x="0" y="9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34" name="Freeform 451"/>
          <p:cNvSpPr>
            <a:spLocks/>
          </p:cNvSpPr>
          <p:nvPr/>
        </p:nvSpPr>
        <p:spPr bwMode="auto">
          <a:xfrm>
            <a:off x="1270000" y="2927350"/>
            <a:ext cx="106363" cy="90488"/>
          </a:xfrm>
          <a:custGeom>
            <a:avLst/>
            <a:gdLst>
              <a:gd name="T0" fmla="*/ 0 w 229"/>
              <a:gd name="T1" fmla="*/ 59891 h 278"/>
              <a:gd name="T2" fmla="*/ 1858 w 229"/>
              <a:gd name="T3" fmla="*/ 46220 h 278"/>
              <a:gd name="T4" fmla="*/ 4645 w 229"/>
              <a:gd name="T5" fmla="*/ 31573 h 278"/>
              <a:gd name="T6" fmla="*/ 15327 w 229"/>
              <a:gd name="T7" fmla="*/ 33852 h 278"/>
              <a:gd name="T8" fmla="*/ 9754 w 229"/>
              <a:gd name="T9" fmla="*/ 7812 h 278"/>
              <a:gd name="T10" fmla="*/ 41338 w 229"/>
              <a:gd name="T11" fmla="*/ 0 h 278"/>
              <a:gd name="T12" fmla="*/ 58987 w 229"/>
              <a:gd name="T13" fmla="*/ 5208 h 278"/>
              <a:gd name="T14" fmla="*/ 69670 w 229"/>
              <a:gd name="T15" fmla="*/ 13671 h 278"/>
              <a:gd name="T16" fmla="*/ 106363 w 229"/>
              <a:gd name="T17" fmla="*/ 16600 h 278"/>
              <a:gd name="T18" fmla="*/ 97074 w 229"/>
              <a:gd name="T19" fmla="*/ 81049 h 278"/>
              <a:gd name="T20" fmla="*/ 16256 w 229"/>
              <a:gd name="T21" fmla="*/ 90488 h 278"/>
              <a:gd name="T22" fmla="*/ 17650 w 229"/>
              <a:gd name="T23" fmla="*/ 70307 h 278"/>
              <a:gd name="T24" fmla="*/ 0 w 229"/>
              <a:gd name="T25" fmla="*/ 59891 h 2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9"/>
              <a:gd name="T40" fmla="*/ 0 h 278"/>
              <a:gd name="T41" fmla="*/ 229 w 229"/>
              <a:gd name="T42" fmla="*/ 278 h 2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9" h="278">
                <a:moveTo>
                  <a:pt x="0" y="184"/>
                </a:moveTo>
                <a:lnTo>
                  <a:pt x="4" y="142"/>
                </a:lnTo>
                <a:lnTo>
                  <a:pt x="10" y="97"/>
                </a:lnTo>
                <a:lnTo>
                  <a:pt x="33" y="104"/>
                </a:lnTo>
                <a:lnTo>
                  <a:pt x="21" y="24"/>
                </a:lnTo>
                <a:lnTo>
                  <a:pt x="89" y="0"/>
                </a:lnTo>
                <a:lnTo>
                  <a:pt x="127" y="16"/>
                </a:lnTo>
                <a:lnTo>
                  <a:pt x="150" y="42"/>
                </a:lnTo>
                <a:lnTo>
                  <a:pt x="229" y="51"/>
                </a:lnTo>
                <a:lnTo>
                  <a:pt x="209" y="249"/>
                </a:lnTo>
                <a:lnTo>
                  <a:pt x="35" y="278"/>
                </a:lnTo>
                <a:lnTo>
                  <a:pt x="38" y="216"/>
                </a:lnTo>
                <a:lnTo>
                  <a:pt x="0" y="184"/>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35" name="Freeform 452"/>
          <p:cNvSpPr>
            <a:spLocks/>
          </p:cNvSpPr>
          <p:nvPr/>
        </p:nvSpPr>
        <p:spPr bwMode="auto">
          <a:xfrm>
            <a:off x="2049463" y="2584450"/>
            <a:ext cx="76200" cy="68263"/>
          </a:xfrm>
          <a:custGeom>
            <a:avLst/>
            <a:gdLst>
              <a:gd name="T0" fmla="*/ 0 w 166"/>
              <a:gd name="T1" fmla="*/ 32977 h 207"/>
              <a:gd name="T2" fmla="*/ 3213 w 166"/>
              <a:gd name="T3" fmla="*/ 18138 h 207"/>
              <a:gd name="T4" fmla="*/ 11935 w 166"/>
              <a:gd name="T5" fmla="*/ 11212 h 207"/>
              <a:gd name="T6" fmla="*/ 29378 w 166"/>
              <a:gd name="T7" fmla="*/ 17478 h 207"/>
              <a:gd name="T8" fmla="*/ 67937 w 166"/>
              <a:gd name="T9" fmla="*/ 0 h 207"/>
              <a:gd name="T10" fmla="*/ 76200 w 166"/>
              <a:gd name="T11" fmla="*/ 19127 h 207"/>
              <a:gd name="T12" fmla="*/ 36723 w 166"/>
              <a:gd name="T13" fmla="*/ 29680 h 207"/>
              <a:gd name="T14" fmla="*/ 57380 w 166"/>
              <a:gd name="T15" fmla="*/ 44849 h 207"/>
              <a:gd name="T16" fmla="*/ 46822 w 166"/>
              <a:gd name="T17" fmla="*/ 54413 h 207"/>
              <a:gd name="T18" fmla="*/ 22493 w 166"/>
              <a:gd name="T19" fmla="*/ 68263 h 207"/>
              <a:gd name="T20" fmla="*/ 3213 w 166"/>
              <a:gd name="T21" fmla="*/ 63646 h 207"/>
              <a:gd name="T22" fmla="*/ 11476 w 166"/>
              <a:gd name="T23" fmla="*/ 30669 h 207"/>
              <a:gd name="T24" fmla="*/ 0 w 166"/>
              <a:gd name="T25" fmla="*/ 32977 h 2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6"/>
              <a:gd name="T40" fmla="*/ 0 h 207"/>
              <a:gd name="T41" fmla="*/ 166 w 166"/>
              <a:gd name="T42" fmla="*/ 207 h 2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6" h="207">
                <a:moveTo>
                  <a:pt x="0" y="100"/>
                </a:moveTo>
                <a:lnTo>
                  <a:pt x="7" y="55"/>
                </a:lnTo>
                <a:lnTo>
                  <a:pt x="26" y="34"/>
                </a:lnTo>
                <a:lnTo>
                  <a:pt x="64" y="53"/>
                </a:lnTo>
                <a:lnTo>
                  <a:pt x="148" y="0"/>
                </a:lnTo>
                <a:lnTo>
                  <a:pt x="166" y="58"/>
                </a:lnTo>
                <a:lnTo>
                  <a:pt x="80" y="90"/>
                </a:lnTo>
                <a:lnTo>
                  <a:pt x="125" y="136"/>
                </a:lnTo>
                <a:lnTo>
                  <a:pt x="102" y="165"/>
                </a:lnTo>
                <a:lnTo>
                  <a:pt x="49" y="207"/>
                </a:lnTo>
                <a:lnTo>
                  <a:pt x="7" y="193"/>
                </a:lnTo>
                <a:lnTo>
                  <a:pt x="25" y="93"/>
                </a:lnTo>
                <a:lnTo>
                  <a:pt x="0" y="10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36" name="Freeform 453"/>
          <p:cNvSpPr>
            <a:spLocks/>
          </p:cNvSpPr>
          <p:nvPr/>
        </p:nvSpPr>
        <p:spPr bwMode="auto">
          <a:xfrm>
            <a:off x="2036763" y="3017838"/>
            <a:ext cx="142875" cy="131762"/>
          </a:xfrm>
          <a:custGeom>
            <a:avLst/>
            <a:gdLst>
              <a:gd name="T0" fmla="*/ 0 w 303"/>
              <a:gd name="T1" fmla="*/ 8093 h 407"/>
              <a:gd name="T2" fmla="*/ 18390 w 303"/>
              <a:gd name="T3" fmla="*/ 36259 h 407"/>
              <a:gd name="T4" fmla="*/ 0 w 303"/>
              <a:gd name="T5" fmla="*/ 61511 h 407"/>
              <a:gd name="T6" fmla="*/ 14618 w 303"/>
              <a:gd name="T7" fmla="*/ 68957 h 407"/>
              <a:gd name="T8" fmla="*/ 6601 w 303"/>
              <a:gd name="T9" fmla="*/ 78345 h 407"/>
              <a:gd name="T10" fmla="*/ 97136 w 303"/>
              <a:gd name="T11" fmla="*/ 131762 h 407"/>
              <a:gd name="T12" fmla="*/ 137217 w 303"/>
              <a:gd name="T13" fmla="*/ 89352 h 407"/>
              <a:gd name="T14" fmla="*/ 127786 w 303"/>
              <a:gd name="T15" fmla="*/ 77374 h 407"/>
              <a:gd name="T16" fmla="*/ 127786 w 303"/>
              <a:gd name="T17" fmla="*/ 24928 h 407"/>
              <a:gd name="T18" fmla="*/ 142875 w 303"/>
              <a:gd name="T19" fmla="*/ 9065 h 407"/>
              <a:gd name="T20" fmla="*/ 90535 w 303"/>
              <a:gd name="T21" fmla="*/ 15539 h 407"/>
              <a:gd name="T22" fmla="*/ 33950 w 303"/>
              <a:gd name="T23" fmla="*/ 0 h 407"/>
              <a:gd name="T24" fmla="*/ 0 w 303"/>
              <a:gd name="T25" fmla="*/ 8093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
              <a:gd name="T40" fmla="*/ 0 h 407"/>
              <a:gd name="T41" fmla="*/ 303 w 303"/>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 h="407">
                <a:moveTo>
                  <a:pt x="0" y="25"/>
                </a:moveTo>
                <a:lnTo>
                  <a:pt x="39" y="112"/>
                </a:lnTo>
                <a:lnTo>
                  <a:pt x="0" y="190"/>
                </a:lnTo>
                <a:lnTo>
                  <a:pt x="31" y="213"/>
                </a:lnTo>
                <a:lnTo>
                  <a:pt x="14" y="242"/>
                </a:lnTo>
                <a:lnTo>
                  <a:pt x="206" y="407"/>
                </a:lnTo>
                <a:lnTo>
                  <a:pt x="291" y="276"/>
                </a:lnTo>
                <a:lnTo>
                  <a:pt x="271" y="239"/>
                </a:lnTo>
                <a:lnTo>
                  <a:pt x="271" y="77"/>
                </a:lnTo>
                <a:lnTo>
                  <a:pt x="303" y="28"/>
                </a:lnTo>
                <a:lnTo>
                  <a:pt x="192" y="48"/>
                </a:lnTo>
                <a:lnTo>
                  <a:pt x="72" y="0"/>
                </a:lnTo>
                <a:lnTo>
                  <a:pt x="0" y="2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37" name="Freeform 454"/>
          <p:cNvSpPr>
            <a:spLocks/>
          </p:cNvSpPr>
          <p:nvPr/>
        </p:nvSpPr>
        <p:spPr bwMode="auto">
          <a:xfrm>
            <a:off x="2262188" y="2638425"/>
            <a:ext cx="33337" cy="22225"/>
          </a:xfrm>
          <a:custGeom>
            <a:avLst/>
            <a:gdLst>
              <a:gd name="T0" fmla="*/ 0 w 70"/>
              <a:gd name="T1" fmla="*/ 13932 h 67"/>
              <a:gd name="T2" fmla="*/ 28098 w 70"/>
              <a:gd name="T3" fmla="*/ 0 h 67"/>
              <a:gd name="T4" fmla="*/ 33337 w 70"/>
              <a:gd name="T5" fmla="*/ 22225 h 67"/>
              <a:gd name="T6" fmla="*/ 0 w 70"/>
              <a:gd name="T7" fmla="*/ 13932 h 67"/>
              <a:gd name="T8" fmla="*/ 0 60000 65536"/>
              <a:gd name="T9" fmla="*/ 0 60000 65536"/>
              <a:gd name="T10" fmla="*/ 0 60000 65536"/>
              <a:gd name="T11" fmla="*/ 0 60000 65536"/>
              <a:gd name="T12" fmla="*/ 0 w 70"/>
              <a:gd name="T13" fmla="*/ 0 h 67"/>
              <a:gd name="T14" fmla="*/ 70 w 70"/>
              <a:gd name="T15" fmla="*/ 67 h 67"/>
            </a:gdLst>
            <a:ahLst/>
            <a:cxnLst>
              <a:cxn ang="T8">
                <a:pos x="T0" y="T1"/>
              </a:cxn>
              <a:cxn ang="T9">
                <a:pos x="T2" y="T3"/>
              </a:cxn>
              <a:cxn ang="T10">
                <a:pos x="T4" y="T5"/>
              </a:cxn>
              <a:cxn ang="T11">
                <a:pos x="T6" y="T7"/>
              </a:cxn>
            </a:cxnLst>
            <a:rect l="T12" t="T13" r="T14" b="T15"/>
            <a:pathLst>
              <a:path w="70" h="67">
                <a:moveTo>
                  <a:pt x="0" y="42"/>
                </a:moveTo>
                <a:lnTo>
                  <a:pt x="59" y="0"/>
                </a:lnTo>
                <a:lnTo>
                  <a:pt x="70" y="67"/>
                </a:lnTo>
                <a:lnTo>
                  <a:pt x="0" y="42"/>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38" name="Freeform 455"/>
          <p:cNvSpPr>
            <a:spLocks/>
          </p:cNvSpPr>
          <p:nvPr/>
        </p:nvSpPr>
        <p:spPr bwMode="auto">
          <a:xfrm>
            <a:off x="2055813" y="2563813"/>
            <a:ext cx="28575" cy="25400"/>
          </a:xfrm>
          <a:custGeom>
            <a:avLst/>
            <a:gdLst>
              <a:gd name="T0" fmla="*/ 0 w 61"/>
              <a:gd name="T1" fmla="*/ 25400 h 76"/>
              <a:gd name="T2" fmla="*/ 10774 w 61"/>
              <a:gd name="T3" fmla="*/ 24397 h 76"/>
              <a:gd name="T4" fmla="*/ 28575 w 61"/>
              <a:gd name="T5" fmla="*/ 7018 h 76"/>
              <a:gd name="T6" fmla="*/ 18738 w 61"/>
              <a:gd name="T7" fmla="*/ 0 h 76"/>
              <a:gd name="T8" fmla="*/ 0 w 61"/>
              <a:gd name="T9" fmla="*/ 25400 h 76"/>
              <a:gd name="T10" fmla="*/ 0 60000 65536"/>
              <a:gd name="T11" fmla="*/ 0 60000 65536"/>
              <a:gd name="T12" fmla="*/ 0 60000 65536"/>
              <a:gd name="T13" fmla="*/ 0 60000 65536"/>
              <a:gd name="T14" fmla="*/ 0 60000 65536"/>
              <a:gd name="T15" fmla="*/ 0 w 61"/>
              <a:gd name="T16" fmla="*/ 0 h 76"/>
              <a:gd name="T17" fmla="*/ 61 w 61"/>
              <a:gd name="T18" fmla="*/ 76 h 76"/>
            </a:gdLst>
            <a:ahLst/>
            <a:cxnLst>
              <a:cxn ang="T10">
                <a:pos x="T0" y="T1"/>
              </a:cxn>
              <a:cxn ang="T11">
                <a:pos x="T2" y="T3"/>
              </a:cxn>
              <a:cxn ang="T12">
                <a:pos x="T4" y="T5"/>
              </a:cxn>
              <a:cxn ang="T13">
                <a:pos x="T6" y="T7"/>
              </a:cxn>
              <a:cxn ang="T14">
                <a:pos x="T8" y="T9"/>
              </a:cxn>
            </a:cxnLst>
            <a:rect l="T15" t="T16" r="T17" b="T18"/>
            <a:pathLst>
              <a:path w="61" h="76">
                <a:moveTo>
                  <a:pt x="0" y="76"/>
                </a:moveTo>
                <a:lnTo>
                  <a:pt x="23" y="73"/>
                </a:lnTo>
                <a:lnTo>
                  <a:pt x="61" y="21"/>
                </a:lnTo>
                <a:lnTo>
                  <a:pt x="40" y="0"/>
                </a:lnTo>
                <a:lnTo>
                  <a:pt x="0" y="76"/>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39" name="Freeform 456"/>
          <p:cNvSpPr>
            <a:spLocks/>
          </p:cNvSpPr>
          <p:nvPr/>
        </p:nvSpPr>
        <p:spPr bwMode="auto">
          <a:xfrm>
            <a:off x="1214438" y="2960688"/>
            <a:ext cx="71437" cy="57150"/>
          </a:xfrm>
          <a:custGeom>
            <a:avLst/>
            <a:gdLst>
              <a:gd name="T0" fmla="*/ 0 w 148"/>
              <a:gd name="T1" fmla="*/ 21633 h 177"/>
              <a:gd name="T2" fmla="*/ 23651 w 148"/>
              <a:gd name="T3" fmla="*/ 0 h 177"/>
              <a:gd name="T4" fmla="*/ 33788 w 148"/>
              <a:gd name="T5" fmla="*/ 969 h 177"/>
              <a:gd name="T6" fmla="*/ 35236 w 148"/>
              <a:gd name="T7" fmla="*/ 15498 h 177"/>
              <a:gd name="T8" fmla="*/ 55026 w 148"/>
              <a:gd name="T9" fmla="*/ 13238 h 177"/>
              <a:gd name="T10" fmla="*/ 53095 w 148"/>
              <a:gd name="T11" fmla="*/ 26799 h 177"/>
              <a:gd name="T12" fmla="*/ 71437 w 148"/>
              <a:gd name="T13" fmla="*/ 37131 h 177"/>
              <a:gd name="T14" fmla="*/ 69989 w 148"/>
              <a:gd name="T15" fmla="*/ 57150 h 177"/>
              <a:gd name="T16" fmla="*/ 0 w 148"/>
              <a:gd name="T17" fmla="*/ 21633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
              <a:gd name="T28" fmla="*/ 0 h 177"/>
              <a:gd name="T29" fmla="*/ 148 w 148"/>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 h="177">
                <a:moveTo>
                  <a:pt x="0" y="67"/>
                </a:moveTo>
                <a:lnTo>
                  <a:pt x="49" y="0"/>
                </a:lnTo>
                <a:lnTo>
                  <a:pt x="70" y="3"/>
                </a:lnTo>
                <a:lnTo>
                  <a:pt x="73" y="48"/>
                </a:lnTo>
                <a:lnTo>
                  <a:pt x="114" y="41"/>
                </a:lnTo>
                <a:lnTo>
                  <a:pt x="110" y="83"/>
                </a:lnTo>
                <a:lnTo>
                  <a:pt x="148" y="115"/>
                </a:lnTo>
                <a:lnTo>
                  <a:pt x="145" y="177"/>
                </a:lnTo>
                <a:lnTo>
                  <a:pt x="0" y="67"/>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40" name="Freeform 457"/>
          <p:cNvSpPr>
            <a:spLocks/>
          </p:cNvSpPr>
          <p:nvPr/>
        </p:nvSpPr>
        <p:spPr bwMode="auto">
          <a:xfrm>
            <a:off x="1590675" y="2589213"/>
            <a:ext cx="280988" cy="211137"/>
          </a:xfrm>
          <a:custGeom>
            <a:avLst/>
            <a:gdLst>
              <a:gd name="T0" fmla="*/ 0 w 597"/>
              <a:gd name="T1" fmla="*/ 109817 h 646"/>
              <a:gd name="T2" fmla="*/ 471 w 597"/>
              <a:gd name="T3" fmla="*/ 45430 h 646"/>
              <a:gd name="T4" fmla="*/ 34829 w 597"/>
              <a:gd name="T5" fmla="*/ 0 h 646"/>
              <a:gd name="T6" fmla="*/ 103076 w 597"/>
              <a:gd name="T7" fmla="*/ 13727 h 646"/>
              <a:gd name="T8" fmla="*/ 115784 w 597"/>
              <a:gd name="T9" fmla="*/ 29089 h 646"/>
              <a:gd name="T10" fmla="*/ 170852 w 597"/>
              <a:gd name="T11" fmla="*/ 45430 h 646"/>
              <a:gd name="T12" fmla="*/ 187325 w 597"/>
              <a:gd name="T13" fmla="*/ 40201 h 646"/>
              <a:gd name="T14" fmla="*/ 189208 w 597"/>
              <a:gd name="T15" fmla="*/ 16996 h 646"/>
              <a:gd name="T16" fmla="*/ 207093 w 597"/>
              <a:gd name="T17" fmla="*/ 6210 h 646"/>
              <a:gd name="T18" fmla="*/ 280988 w 597"/>
              <a:gd name="T19" fmla="*/ 24513 h 646"/>
              <a:gd name="T20" fmla="*/ 272987 w 597"/>
              <a:gd name="T21" fmla="*/ 49026 h 646"/>
              <a:gd name="T22" fmla="*/ 280988 w 597"/>
              <a:gd name="T23" fmla="*/ 172897 h 646"/>
              <a:gd name="T24" fmla="*/ 280988 w 597"/>
              <a:gd name="T25" fmla="*/ 201986 h 646"/>
              <a:gd name="T26" fmla="*/ 265456 w 597"/>
              <a:gd name="T27" fmla="*/ 202312 h 646"/>
              <a:gd name="T28" fmla="*/ 265456 w 597"/>
              <a:gd name="T29" fmla="*/ 211137 h 646"/>
              <a:gd name="T30" fmla="*/ 121432 w 597"/>
              <a:gd name="T31" fmla="*/ 150999 h 646"/>
              <a:gd name="T32" fmla="*/ 103076 w 597"/>
              <a:gd name="T33" fmla="*/ 157862 h 646"/>
              <a:gd name="T34" fmla="*/ 41889 w 597"/>
              <a:gd name="T35" fmla="*/ 150345 h 646"/>
              <a:gd name="T36" fmla="*/ 0 w 597"/>
              <a:gd name="T37" fmla="*/ 109817 h 6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7"/>
              <a:gd name="T58" fmla="*/ 0 h 646"/>
              <a:gd name="T59" fmla="*/ 597 w 597"/>
              <a:gd name="T60" fmla="*/ 646 h 6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7" h="646">
                <a:moveTo>
                  <a:pt x="0" y="336"/>
                </a:moveTo>
                <a:lnTo>
                  <a:pt x="1" y="139"/>
                </a:lnTo>
                <a:lnTo>
                  <a:pt x="74" y="0"/>
                </a:lnTo>
                <a:lnTo>
                  <a:pt x="219" y="42"/>
                </a:lnTo>
                <a:lnTo>
                  <a:pt x="246" y="89"/>
                </a:lnTo>
                <a:lnTo>
                  <a:pt x="363" y="139"/>
                </a:lnTo>
                <a:lnTo>
                  <a:pt x="398" y="123"/>
                </a:lnTo>
                <a:lnTo>
                  <a:pt x="402" y="52"/>
                </a:lnTo>
                <a:lnTo>
                  <a:pt x="440" y="19"/>
                </a:lnTo>
                <a:lnTo>
                  <a:pt x="597" y="75"/>
                </a:lnTo>
                <a:lnTo>
                  <a:pt x="580" y="150"/>
                </a:lnTo>
                <a:lnTo>
                  <a:pt x="597" y="529"/>
                </a:lnTo>
                <a:lnTo>
                  <a:pt x="597" y="618"/>
                </a:lnTo>
                <a:lnTo>
                  <a:pt x="564" y="619"/>
                </a:lnTo>
                <a:lnTo>
                  <a:pt x="564" y="646"/>
                </a:lnTo>
                <a:lnTo>
                  <a:pt x="258" y="462"/>
                </a:lnTo>
                <a:lnTo>
                  <a:pt x="219" y="483"/>
                </a:lnTo>
                <a:lnTo>
                  <a:pt x="89" y="460"/>
                </a:lnTo>
                <a:lnTo>
                  <a:pt x="0" y="336"/>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41" name="Freeform 458"/>
          <p:cNvSpPr>
            <a:spLocks/>
          </p:cNvSpPr>
          <p:nvPr/>
        </p:nvSpPr>
        <p:spPr bwMode="auto">
          <a:xfrm>
            <a:off x="2198688" y="3257550"/>
            <a:ext cx="128587" cy="200025"/>
          </a:xfrm>
          <a:custGeom>
            <a:avLst/>
            <a:gdLst>
              <a:gd name="T0" fmla="*/ 0 w 270"/>
              <a:gd name="T1" fmla="*/ 143200 h 616"/>
              <a:gd name="T2" fmla="*/ 12382 w 270"/>
              <a:gd name="T3" fmla="*/ 184114 h 616"/>
              <a:gd name="T4" fmla="*/ 36195 w 270"/>
              <a:gd name="T5" fmla="*/ 200025 h 616"/>
              <a:gd name="T6" fmla="*/ 76676 w 270"/>
              <a:gd name="T7" fmla="*/ 184114 h 616"/>
              <a:gd name="T8" fmla="*/ 120967 w 270"/>
              <a:gd name="T9" fmla="*/ 46759 h 616"/>
              <a:gd name="T10" fmla="*/ 128587 w 270"/>
              <a:gd name="T11" fmla="*/ 52279 h 616"/>
              <a:gd name="T12" fmla="*/ 110490 w 270"/>
              <a:gd name="T13" fmla="*/ 0 h 616"/>
              <a:gd name="T14" fmla="*/ 86677 w 270"/>
              <a:gd name="T15" fmla="*/ 22081 h 616"/>
              <a:gd name="T16" fmla="*/ 86677 w 270"/>
              <a:gd name="T17" fmla="*/ 37342 h 616"/>
              <a:gd name="T18" fmla="*/ 58102 w 270"/>
              <a:gd name="T19" fmla="*/ 53578 h 616"/>
              <a:gd name="T20" fmla="*/ 22384 w 270"/>
              <a:gd name="T21" fmla="*/ 60397 h 616"/>
              <a:gd name="T22" fmla="*/ 13811 w 270"/>
              <a:gd name="T23" fmla="*/ 77932 h 616"/>
              <a:gd name="T24" fmla="*/ 22384 w 270"/>
              <a:gd name="T25" fmla="*/ 113001 h 616"/>
              <a:gd name="T26" fmla="*/ 0 w 270"/>
              <a:gd name="T27" fmla="*/ 143200 h 6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0"/>
              <a:gd name="T43" fmla="*/ 0 h 616"/>
              <a:gd name="T44" fmla="*/ 270 w 270"/>
              <a:gd name="T45" fmla="*/ 616 h 6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0" h="616">
                <a:moveTo>
                  <a:pt x="0" y="441"/>
                </a:moveTo>
                <a:lnTo>
                  <a:pt x="26" y="567"/>
                </a:lnTo>
                <a:lnTo>
                  <a:pt x="76" y="616"/>
                </a:lnTo>
                <a:lnTo>
                  <a:pt x="161" y="567"/>
                </a:lnTo>
                <a:lnTo>
                  <a:pt x="254" y="144"/>
                </a:lnTo>
                <a:lnTo>
                  <a:pt x="270" y="161"/>
                </a:lnTo>
                <a:lnTo>
                  <a:pt x="232" y="0"/>
                </a:lnTo>
                <a:lnTo>
                  <a:pt x="182" y="68"/>
                </a:lnTo>
                <a:lnTo>
                  <a:pt x="182" y="115"/>
                </a:lnTo>
                <a:lnTo>
                  <a:pt x="122" y="165"/>
                </a:lnTo>
                <a:lnTo>
                  <a:pt x="47" y="186"/>
                </a:lnTo>
                <a:lnTo>
                  <a:pt x="29" y="240"/>
                </a:lnTo>
                <a:lnTo>
                  <a:pt x="47" y="348"/>
                </a:lnTo>
                <a:lnTo>
                  <a:pt x="0" y="441"/>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42" name="Freeform 459"/>
          <p:cNvSpPr>
            <a:spLocks/>
          </p:cNvSpPr>
          <p:nvPr/>
        </p:nvSpPr>
        <p:spPr bwMode="auto">
          <a:xfrm>
            <a:off x="2012950" y="3217863"/>
            <a:ext cx="58738" cy="114300"/>
          </a:xfrm>
          <a:custGeom>
            <a:avLst/>
            <a:gdLst>
              <a:gd name="T0" fmla="*/ 0 w 124"/>
              <a:gd name="T1" fmla="*/ 62436 h 346"/>
              <a:gd name="T2" fmla="*/ 7579 w 124"/>
              <a:gd name="T3" fmla="*/ 69042 h 346"/>
              <a:gd name="T4" fmla="*/ 30316 w 124"/>
              <a:gd name="T5" fmla="*/ 75319 h 346"/>
              <a:gd name="T6" fmla="*/ 28895 w 124"/>
              <a:gd name="T7" fmla="*/ 96461 h 346"/>
              <a:gd name="T8" fmla="*/ 47369 w 124"/>
              <a:gd name="T9" fmla="*/ 114300 h 346"/>
              <a:gd name="T10" fmla="*/ 58738 w 124"/>
              <a:gd name="T11" fmla="*/ 81926 h 346"/>
              <a:gd name="T12" fmla="*/ 39790 w 124"/>
              <a:gd name="T13" fmla="*/ 60123 h 346"/>
              <a:gd name="T14" fmla="*/ 45001 w 124"/>
              <a:gd name="T15" fmla="*/ 72346 h 346"/>
              <a:gd name="T16" fmla="*/ 34106 w 124"/>
              <a:gd name="T17" fmla="*/ 71685 h 346"/>
              <a:gd name="T18" fmla="*/ 22264 w 124"/>
              <a:gd name="T19" fmla="*/ 42284 h 346"/>
              <a:gd name="T20" fmla="*/ 21790 w 124"/>
              <a:gd name="T21" fmla="*/ 2973 h 346"/>
              <a:gd name="T22" fmla="*/ 4737 w 124"/>
              <a:gd name="T23" fmla="*/ 0 h 346"/>
              <a:gd name="T24" fmla="*/ 18000 w 124"/>
              <a:gd name="T25" fmla="*/ 19160 h 346"/>
              <a:gd name="T26" fmla="*/ 0 w 124"/>
              <a:gd name="T27" fmla="*/ 62436 h 3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4"/>
              <a:gd name="T43" fmla="*/ 0 h 346"/>
              <a:gd name="T44" fmla="*/ 124 w 124"/>
              <a:gd name="T45" fmla="*/ 346 h 3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4" h="346">
                <a:moveTo>
                  <a:pt x="0" y="189"/>
                </a:moveTo>
                <a:lnTo>
                  <a:pt x="16" y="209"/>
                </a:lnTo>
                <a:lnTo>
                  <a:pt x="64" y="228"/>
                </a:lnTo>
                <a:lnTo>
                  <a:pt x="61" y="292"/>
                </a:lnTo>
                <a:lnTo>
                  <a:pt x="100" y="346"/>
                </a:lnTo>
                <a:lnTo>
                  <a:pt x="124" y="248"/>
                </a:lnTo>
                <a:lnTo>
                  <a:pt x="84" y="182"/>
                </a:lnTo>
                <a:lnTo>
                  <a:pt x="95" y="219"/>
                </a:lnTo>
                <a:lnTo>
                  <a:pt x="72" y="217"/>
                </a:lnTo>
                <a:lnTo>
                  <a:pt x="47" y="128"/>
                </a:lnTo>
                <a:lnTo>
                  <a:pt x="46" y="9"/>
                </a:lnTo>
                <a:lnTo>
                  <a:pt x="10" y="0"/>
                </a:lnTo>
                <a:lnTo>
                  <a:pt x="38" y="58"/>
                </a:lnTo>
                <a:lnTo>
                  <a:pt x="0" y="189"/>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43" name="Freeform 460"/>
          <p:cNvSpPr>
            <a:spLocks/>
          </p:cNvSpPr>
          <p:nvPr/>
        </p:nvSpPr>
        <p:spPr bwMode="auto">
          <a:xfrm>
            <a:off x="1201738" y="2717800"/>
            <a:ext cx="295275" cy="217488"/>
          </a:xfrm>
          <a:custGeom>
            <a:avLst/>
            <a:gdLst>
              <a:gd name="T0" fmla="*/ 0 w 618"/>
              <a:gd name="T1" fmla="*/ 151240 h 673"/>
              <a:gd name="T2" fmla="*/ 12423 w 618"/>
              <a:gd name="T3" fmla="*/ 135082 h 673"/>
              <a:gd name="T4" fmla="*/ 26756 w 618"/>
              <a:gd name="T5" fmla="*/ 145423 h 673"/>
              <a:gd name="T6" fmla="*/ 118492 w 618"/>
              <a:gd name="T7" fmla="*/ 140575 h 673"/>
              <a:gd name="T8" fmla="*/ 99381 w 618"/>
              <a:gd name="T9" fmla="*/ 0 h 673"/>
              <a:gd name="T10" fmla="*/ 133304 w 618"/>
              <a:gd name="T11" fmla="*/ 0 h 673"/>
              <a:gd name="T12" fmla="*/ 278552 w 618"/>
              <a:gd name="T13" fmla="*/ 76266 h 673"/>
              <a:gd name="T14" fmla="*/ 279508 w 618"/>
              <a:gd name="T15" fmla="*/ 88870 h 673"/>
              <a:gd name="T16" fmla="*/ 294797 w 618"/>
              <a:gd name="T17" fmla="*/ 87577 h 673"/>
              <a:gd name="T18" fmla="*/ 295275 w 618"/>
              <a:gd name="T19" fmla="*/ 132173 h 673"/>
              <a:gd name="T20" fmla="*/ 282375 w 618"/>
              <a:gd name="T21" fmla="*/ 141868 h 673"/>
              <a:gd name="T22" fmla="*/ 223129 w 618"/>
              <a:gd name="T23" fmla="*/ 148008 h 673"/>
              <a:gd name="T24" fmla="*/ 148115 w 618"/>
              <a:gd name="T25" fmla="*/ 173538 h 673"/>
              <a:gd name="T26" fmla="*/ 124704 w 618"/>
              <a:gd name="T27" fmla="*/ 214903 h 673"/>
              <a:gd name="T28" fmla="*/ 106547 w 618"/>
              <a:gd name="T29" fmla="*/ 209732 h 673"/>
              <a:gd name="T30" fmla="*/ 74058 w 618"/>
              <a:gd name="T31" fmla="*/ 217488 h 673"/>
              <a:gd name="T32" fmla="*/ 55902 w 618"/>
              <a:gd name="T33" fmla="*/ 182910 h 673"/>
              <a:gd name="T34" fmla="*/ 25323 w 618"/>
              <a:gd name="T35" fmla="*/ 191312 h 673"/>
              <a:gd name="T36" fmla="*/ 12423 w 618"/>
              <a:gd name="T37" fmla="*/ 183879 h 673"/>
              <a:gd name="T38" fmla="*/ 0 w 618"/>
              <a:gd name="T39" fmla="*/ 151240 h 6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8"/>
              <a:gd name="T61" fmla="*/ 0 h 673"/>
              <a:gd name="T62" fmla="*/ 618 w 618"/>
              <a:gd name="T63" fmla="*/ 673 h 6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8" h="673">
                <a:moveTo>
                  <a:pt x="0" y="468"/>
                </a:moveTo>
                <a:lnTo>
                  <a:pt x="26" y="418"/>
                </a:lnTo>
                <a:lnTo>
                  <a:pt x="56" y="450"/>
                </a:lnTo>
                <a:lnTo>
                  <a:pt x="248" y="435"/>
                </a:lnTo>
                <a:lnTo>
                  <a:pt x="208" y="0"/>
                </a:lnTo>
                <a:lnTo>
                  <a:pt x="279" y="0"/>
                </a:lnTo>
                <a:lnTo>
                  <a:pt x="583" y="236"/>
                </a:lnTo>
                <a:lnTo>
                  <a:pt x="585" y="275"/>
                </a:lnTo>
                <a:lnTo>
                  <a:pt x="617" y="271"/>
                </a:lnTo>
                <a:lnTo>
                  <a:pt x="618" y="409"/>
                </a:lnTo>
                <a:lnTo>
                  <a:pt x="591" y="439"/>
                </a:lnTo>
                <a:lnTo>
                  <a:pt x="467" y="458"/>
                </a:lnTo>
                <a:lnTo>
                  <a:pt x="310" y="537"/>
                </a:lnTo>
                <a:lnTo>
                  <a:pt x="261" y="665"/>
                </a:lnTo>
                <a:lnTo>
                  <a:pt x="223" y="649"/>
                </a:lnTo>
                <a:lnTo>
                  <a:pt x="155" y="673"/>
                </a:lnTo>
                <a:lnTo>
                  <a:pt x="117" y="566"/>
                </a:lnTo>
                <a:lnTo>
                  <a:pt x="53" y="592"/>
                </a:lnTo>
                <a:lnTo>
                  <a:pt x="26" y="569"/>
                </a:lnTo>
                <a:lnTo>
                  <a:pt x="0" y="46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44" name="Freeform 461"/>
          <p:cNvSpPr>
            <a:spLocks/>
          </p:cNvSpPr>
          <p:nvPr/>
        </p:nvSpPr>
        <p:spPr bwMode="auto">
          <a:xfrm>
            <a:off x="1114425" y="2681288"/>
            <a:ext cx="222250" cy="188912"/>
          </a:xfrm>
          <a:custGeom>
            <a:avLst/>
            <a:gdLst>
              <a:gd name="T0" fmla="*/ 0 w 467"/>
              <a:gd name="T1" fmla="*/ 94620 h 575"/>
              <a:gd name="T2" fmla="*/ 14277 w 467"/>
              <a:gd name="T3" fmla="*/ 105134 h 575"/>
              <a:gd name="T4" fmla="*/ 17133 w 467"/>
              <a:gd name="T5" fmla="*/ 134045 h 575"/>
              <a:gd name="T6" fmla="*/ 6187 w 467"/>
              <a:gd name="T7" fmla="*/ 169199 h 575"/>
              <a:gd name="T8" fmla="*/ 48067 w 467"/>
              <a:gd name="T9" fmla="*/ 161643 h 575"/>
              <a:gd name="T10" fmla="*/ 89471 w 467"/>
              <a:gd name="T11" fmla="*/ 188912 h 575"/>
              <a:gd name="T12" fmla="*/ 101845 w 467"/>
              <a:gd name="T13" fmla="*/ 172485 h 575"/>
              <a:gd name="T14" fmla="*/ 116122 w 467"/>
              <a:gd name="T15" fmla="*/ 182998 h 575"/>
              <a:gd name="T16" fmla="*/ 207497 w 467"/>
              <a:gd name="T17" fmla="*/ 178070 h 575"/>
              <a:gd name="T18" fmla="*/ 188460 w 467"/>
              <a:gd name="T19" fmla="*/ 35154 h 575"/>
              <a:gd name="T20" fmla="*/ 222250 w 467"/>
              <a:gd name="T21" fmla="*/ 35154 h 575"/>
              <a:gd name="T22" fmla="*/ 153243 w 467"/>
              <a:gd name="T23" fmla="*/ 0 h 575"/>
              <a:gd name="T24" fmla="*/ 150863 w 467"/>
              <a:gd name="T25" fmla="*/ 19055 h 575"/>
              <a:gd name="T26" fmla="*/ 93754 w 467"/>
              <a:gd name="T27" fmla="*/ 17741 h 575"/>
              <a:gd name="T28" fmla="*/ 93278 w 467"/>
              <a:gd name="T29" fmla="*/ 57823 h 575"/>
              <a:gd name="T30" fmla="*/ 72338 w 467"/>
              <a:gd name="T31" fmla="*/ 65380 h 575"/>
              <a:gd name="T32" fmla="*/ 74242 w 467"/>
              <a:gd name="T33" fmla="*/ 88707 h 575"/>
              <a:gd name="T34" fmla="*/ 0 w 467"/>
              <a:gd name="T35" fmla="*/ 94620 h 5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7"/>
              <a:gd name="T55" fmla="*/ 0 h 575"/>
              <a:gd name="T56" fmla="*/ 467 w 467"/>
              <a:gd name="T57" fmla="*/ 575 h 5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7" h="575">
                <a:moveTo>
                  <a:pt x="0" y="288"/>
                </a:moveTo>
                <a:lnTo>
                  <a:pt x="30" y="320"/>
                </a:lnTo>
                <a:lnTo>
                  <a:pt x="36" y="408"/>
                </a:lnTo>
                <a:lnTo>
                  <a:pt x="13" y="515"/>
                </a:lnTo>
                <a:lnTo>
                  <a:pt x="101" y="492"/>
                </a:lnTo>
                <a:lnTo>
                  <a:pt x="188" y="575"/>
                </a:lnTo>
                <a:lnTo>
                  <a:pt x="214" y="525"/>
                </a:lnTo>
                <a:lnTo>
                  <a:pt x="244" y="557"/>
                </a:lnTo>
                <a:lnTo>
                  <a:pt x="436" y="542"/>
                </a:lnTo>
                <a:lnTo>
                  <a:pt x="396" y="107"/>
                </a:lnTo>
                <a:lnTo>
                  <a:pt x="467" y="107"/>
                </a:lnTo>
                <a:lnTo>
                  <a:pt x="322" y="0"/>
                </a:lnTo>
                <a:lnTo>
                  <a:pt x="317" y="58"/>
                </a:lnTo>
                <a:lnTo>
                  <a:pt x="197" y="54"/>
                </a:lnTo>
                <a:lnTo>
                  <a:pt x="196" y="176"/>
                </a:lnTo>
                <a:lnTo>
                  <a:pt x="152" y="199"/>
                </a:lnTo>
                <a:lnTo>
                  <a:pt x="156" y="270"/>
                </a:lnTo>
                <a:lnTo>
                  <a:pt x="0" y="28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45" name="Freeform 462"/>
          <p:cNvSpPr>
            <a:spLocks/>
          </p:cNvSpPr>
          <p:nvPr/>
        </p:nvSpPr>
        <p:spPr bwMode="auto">
          <a:xfrm>
            <a:off x="1189038" y="2547938"/>
            <a:ext cx="211137" cy="127000"/>
          </a:xfrm>
          <a:custGeom>
            <a:avLst/>
            <a:gdLst>
              <a:gd name="T0" fmla="*/ 0 w 447"/>
              <a:gd name="T1" fmla="*/ 125380 h 392"/>
              <a:gd name="T2" fmla="*/ 51485 w 447"/>
              <a:gd name="T3" fmla="*/ 100758 h 392"/>
              <a:gd name="T4" fmla="*/ 70379 w 447"/>
              <a:gd name="T5" fmla="*/ 50865 h 392"/>
              <a:gd name="T6" fmla="*/ 114307 w 447"/>
              <a:gd name="T7" fmla="*/ 24946 h 392"/>
              <a:gd name="T8" fmla="*/ 128949 w 447"/>
              <a:gd name="T9" fmla="*/ 0 h 392"/>
              <a:gd name="T10" fmla="*/ 193188 w 447"/>
              <a:gd name="T11" fmla="*/ 8423 h 392"/>
              <a:gd name="T12" fmla="*/ 211137 w 447"/>
              <a:gd name="T13" fmla="*/ 55724 h 392"/>
              <a:gd name="T14" fmla="*/ 182796 w 447"/>
              <a:gd name="T15" fmla="*/ 56696 h 392"/>
              <a:gd name="T16" fmla="*/ 166264 w 447"/>
              <a:gd name="T17" fmla="*/ 62204 h 392"/>
              <a:gd name="T18" fmla="*/ 169571 w 447"/>
              <a:gd name="T19" fmla="*/ 74515 h 392"/>
              <a:gd name="T20" fmla="*/ 86911 w 447"/>
              <a:gd name="T21" fmla="*/ 102702 h 392"/>
              <a:gd name="T22" fmla="*/ 76992 w 447"/>
              <a:gd name="T23" fmla="*/ 127000 h 392"/>
              <a:gd name="T24" fmla="*/ 0 w 447"/>
              <a:gd name="T25" fmla="*/ 125380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392"/>
              <a:gd name="T41" fmla="*/ 447 w 447"/>
              <a:gd name="T42" fmla="*/ 392 h 3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392">
                <a:moveTo>
                  <a:pt x="0" y="387"/>
                </a:moveTo>
                <a:lnTo>
                  <a:pt x="109" y="311"/>
                </a:lnTo>
                <a:lnTo>
                  <a:pt x="149" y="157"/>
                </a:lnTo>
                <a:lnTo>
                  <a:pt x="242" y="77"/>
                </a:lnTo>
                <a:lnTo>
                  <a:pt x="273" y="0"/>
                </a:lnTo>
                <a:lnTo>
                  <a:pt x="409" y="26"/>
                </a:lnTo>
                <a:lnTo>
                  <a:pt x="447" y="172"/>
                </a:lnTo>
                <a:lnTo>
                  <a:pt x="387" y="175"/>
                </a:lnTo>
                <a:lnTo>
                  <a:pt x="352" y="192"/>
                </a:lnTo>
                <a:lnTo>
                  <a:pt x="359" y="230"/>
                </a:lnTo>
                <a:lnTo>
                  <a:pt x="184" y="317"/>
                </a:lnTo>
                <a:lnTo>
                  <a:pt x="163" y="392"/>
                </a:lnTo>
                <a:lnTo>
                  <a:pt x="0" y="387"/>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46" name="Freeform 463"/>
          <p:cNvSpPr>
            <a:spLocks/>
          </p:cNvSpPr>
          <p:nvPr/>
        </p:nvSpPr>
        <p:spPr bwMode="auto">
          <a:xfrm>
            <a:off x="1965325" y="3232150"/>
            <a:ext cx="187325" cy="242888"/>
          </a:xfrm>
          <a:custGeom>
            <a:avLst/>
            <a:gdLst>
              <a:gd name="T0" fmla="*/ 0 w 398"/>
              <a:gd name="T1" fmla="*/ 67706 h 739"/>
              <a:gd name="T2" fmla="*/ 3765 w 398"/>
              <a:gd name="T3" fmla="*/ 75594 h 739"/>
              <a:gd name="T4" fmla="*/ 48008 w 398"/>
              <a:gd name="T5" fmla="*/ 86441 h 739"/>
              <a:gd name="T6" fmla="*/ 53185 w 398"/>
              <a:gd name="T7" fmla="*/ 101888 h 739"/>
              <a:gd name="T8" fmla="*/ 49420 w 398"/>
              <a:gd name="T9" fmla="*/ 140671 h 739"/>
              <a:gd name="T10" fmla="*/ 26828 w 398"/>
              <a:gd name="T11" fmla="*/ 180440 h 739"/>
              <a:gd name="T12" fmla="*/ 34359 w 398"/>
              <a:gd name="T13" fmla="*/ 227769 h 739"/>
              <a:gd name="T14" fmla="*/ 36241 w 398"/>
              <a:gd name="T15" fmla="*/ 242888 h 739"/>
              <a:gd name="T16" fmla="*/ 48949 w 398"/>
              <a:gd name="T17" fmla="*/ 242888 h 739"/>
              <a:gd name="T18" fmla="*/ 48949 w 398"/>
              <a:gd name="T19" fmla="*/ 226454 h 739"/>
              <a:gd name="T20" fmla="*/ 96486 w 398"/>
              <a:gd name="T21" fmla="*/ 204433 h 739"/>
              <a:gd name="T22" fmla="*/ 82367 w 398"/>
              <a:gd name="T23" fmla="*/ 140671 h 739"/>
              <a:gd name="T24" fmla="*/ 186384 w 398"/>
              <a:gd name="T25" fmla="*/ 75266 h 739"/>
              <a:gd name="T26" fmla="*/ 187325 w 398"/>
              <a:gd name="T27" fmla="*/ 0 h 739"/>
              <a:gd name="T28" fmla="*/ 160968 w 398"/>
              <a:gd name="T29" fmla="*/ 12818 h 739"/>
              <a:gd name="T30" fmla="*/ 88485 w 398"/>
              <a:gd name="T31" fmla="*/ 17091 h 739"/>
              <a:gd name="T32" fmla="*/ 88015 w 398"/>
              <a:gd name="T33" fmla="*/ 44042 h 739"/>
              <a:gd name="T34" fmla="*/ 106841 w 398"/>
              <a:gd name="T35" fmla="*/ 65734 h 739"/>
              <a:gd name="T36" fmla="*/ 95545 w 398"/>
              <a:gd name="T37" fmla="*/ 97944 h 739"/>
              <a:gd name="T38" fmla="*/ 77189 w 398"/>
              <a:gd name="T39" fmla="*/ 80196 h 739"/>
              <a:gd name="T40" fmla="*/ 78601 w 398"/>
              <a:gd name="T41" fmla="*/ 59161 h 739"/>
              <a:gd name="T42" fmla="*/ 56009 w 398"/>
              <a:gd name="T43" fmla="*/ 52916 h 739"/>
              <a:gd name="T44" fmla="*/ 0 w 398"/>
              <a:gd name="T45" fmla="*/ 67706 h 7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8"/>
              <a:gd name="T70" fmla="*/ 0 h 739"/>
              <a:gd name="T71" fmla="*/ 398 w 398"/>
              <a:gd name="T72" fmla="*/ 739 h 7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8" h="739">
                <a:moveTo>
                  <a:pt x="0" y="206"/>
                </a:moveTo>
                <a:lnTo>
                  <a:pt x="8" y="230"/>
                </a:lnTo>
                <a:lnTo>
                  <a:pt x="102" y="263"/>
                </a:lnTo>
                <a:lnTo>
                  <a:pt x="113" y="310"/>
                </a:lnTo>
                <a:lnTo>
                  <a:pt x="105" y="428"/>
                </a:lnTo>
                <a:lnTo>
                  <a:pt x="57" y="549"/>
                </a:lnTo>
                <a:lnTo>
                  <a:pt x="73" y="693"/>
                </a:lnTo>
                <a:lnTo>
                  <a:pt x="77" y="739"/>
                </a:lnTo>
                <a:lnTo>
                  <a:pt x="104" y="739"/>
                </a:lnTo>
                <a:lnTo>
                  <a:pt x="104" y="689"/>
                </a:lnTo>
                <a:lnTo>
                  <a:pt x="205" y="622"/>
                </a:lnTo>
                <a:lnTo>
                  <a:pt x="175" y="428"/>
                </a:lnTo>
                <a:lnTo>
                  <a:pt x="396" y="229"/>
                </a:lnTo>
                <a:lnTo>
                  <a:pt x="398" y="0"/>
                </a:lnTo>
                <a:lnTo>
                  <a:pt x="342" y="39"/>
                </a:lnTo>
                <a:lnTo>
                  <a:pt x="188" y="52"/>
                </a:lnTo>
                <a:lnTo>
                  <a:pt x="187" y="134"/>
                </a:lnTo>
                <a:lnTo>
                  <a:pt x="227" y="200"/>
                </a:lnTo>
                <a:lnTo>
                  <a:pt x="203" y="298"/>
                </a:lnTo>
                <a:lnTo>
                  <a:pt x="164" y="244"/>
                </a:lnTo>
                <a:lnTo>
                  <a:pt x="167" y="180"/>
                </a:lnTo>
                <a:lnTo>
                  <a:pt x="119" y="161"/>
                </a:lnTo>
                <a:lnTo>
                  <a:pt x="0" y="206"/>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47" name="Freeform 464"/>
          <p:cNvSpPr>
            <a:spLocks/>
          </p:cNvSpPr>
          <p:nvPr/>
        </p:nvSpPr>
        <p:spPr bwMode="auto">
          <a:xfrm>
            <a:off x="1427163" y="2740025"/>
            <a:ext cx="285750" cy="173038"/>
          </a:xfrm>
          <a:custGeom>
            <a:avLst/>
            <a:gdLst>
              <a:gd name="T0" fmla="*/ 0 w 607"/>
              <a:gd name="T1" fmla="*/ 125816 h 535"/>
              <a:gd name="T2" fmla="*/ 3766 w 607"/>
              <a:gd name="T3" fmla="*/ 139401 h 535"/>
              <a:gd name="T4" fmla="*/ 37190 w 607"/>
              <a:gd name="T5" fmla="*/ 169480 h 535"/>
              <a:gd name="T6" fmla="*/ 47076 w 607"/>
              <a:gd name="T7" fmla="*/ 163335 h 535"/>
              <a:gd name="T8" fmla="*/ 60728 w 607"/>
              <a:gd name="T9" fmla="*/ 173038 h 535"/>
              <a:gd name="T10" fmla="*/ 83795 w 607"/>
              <a:gd name="T11" fmla="*/ 142958 h 535"/>
              <a:gd name="T12" fmla="*/ 164294 w 607"/>
              <a:gd name="T13" fmla="*/ 158160 h 535"/>
              <a:gd name="T14" fmla="*/ 234437 w 607"/>
              <a:gd name="T15" fmla="*/ 142312 h 535"/>
              <a:gd name="T16" fmla="*/ 237262 w 607"/>
              <a:gd name="T17" fmla="*/ 135196 h 535"/>
              <a:gd name="T18" fmla="*/ 272569 w 607"/>
              <a:gd name="T19" fmla="*/ 97031 h 535"/>
              <a:gd name="T20" fmla="*/ 285750 w 607"/>
              <a:gd name="T21" fmla="*/ 45928 h 535"/>
              <a:gd name="T22" fmla="*/ 267390 w 607"/>
              <a:gd name="T23" fmla="*/ 29756 h 535"/>
              <a:gd name="T24" fmla="*/ 267390 w 607"/>
              <a:gd name="T25" fmla="*/ 7439 h 535"/>
              <a:gd name="T26" fmla="*/ 206192 w 607"/>
              <a:gd name="T27" fmla="*/ 0 h 535"/>
              <a:gd name="T28" fmla="*/ 98388 w 607"/>
              <a:gd name="T29" fmla="*/ 59836 h 535"/>
              <a:gd name="T30" fmla="*/ 70614 w 607"/>
              <a:gd name="T31" fmla="*/ 65334 h 535"/>
              <a:gd name="T32" fmla="*/ 71084 w 607"/>
              <a:gd name="T33" fmla="*/ 109968 h 535"/>
              <a:gd name="T34" fmla="*/ 58374 w 607"/>
              <a:gd name="T35" fmla="*/ 119671 h 535"/>
              <a:gd name="T36" fmla="*/ 0 w 607"/>
              <a:gd name="T37" fmla="*/ 125816 h 5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535"/>
              <a:gd name="T59" fmla="*/ 607 w 607"/>
              <a:gd name="T60" fmla="*/ 535 h 5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535">
                <a:moveTo>
                  <a:pt x="0" y="389"/>
                </a:moveTo>
                <a:lnTo>
                  <a:pt x="8" y="431"/>
                </a:lnTo>
                <a:lnTo>
                  <a:pt x="79" y="524"/>
                </a:lnTo>
                <a:lnTo>
                  <a:pt x="100" y="505"/>
                </a:lnTo>
                <a:lnTo>
                  <a:pt x="129" y="535"/>
                </a:lnTo>
                <a:lnTo>
                  <a:pt x="178" y="442"/>
                </a:lnTo>
                <a:lnTo>
                  <a:pt x="349" y="489"/>
                </a:lnTo>
                <a:lnTo>
                  <a:pt x="498" y="440"/>
                </a:lnTo>
                <a:lnTo>
                  <a:pt x="504" y="418"/>
                </a:lnTo>
                <a:lnTo>
                  <a:pt x="579" y="300"/>
                </a:lnTo>
                <a:lnTo>
                  <a:pt x="607" y="142"/>
                </a:lnTo>
                <a:lnTo>
                  <a:pt x="568" y="92"/>
                </a:lnTo>
                <a:lnTo>
                  <a:pt x="568" y="23"/>
                </a:lnTo>
                <a:lnTo>
                  <a:pt x="438" y="0"/>
                </a:lnTo>
                <a:lnTo>
                  <a:pt x="209" y="185"/>
                </a:lnTo>
                <a:lnTo>
                  <a:pt x="150" y="202"/>
                </a:lnTo>
                <a:lnTo>
                  <a:pt x="151" y="340"/>
                </a:lnTo>
                <a:lnTo>
                  <a:pt x="124" y="370"/>
                </a:lnTo>
                <a:lnTo>
                  <a:pt x="0" y="389"/>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48" name="Freeform 465"/>
          <p:cNvSpPr>
            <a:spLocks/>
          </p:cNvSpPr>
          <p:nvPr/>
        </p:nvSpPr>
        <p:spPr bwMode="auto">
          <a:xfrm>
            <a:off x="1471613" y="2881313"/>
            <a:ext cx="212725" cy="141287"/>
          </a:xfrm>
          <a:custGeom>
            <a:avLst/>
            <a:gdLst>
              <a:gd name="T0" fmla="*/ 0 w 445"/>
              <a:gd name="T1" fmla="*/ 110329 h 429"/>
              <a:gd name="T2" fmla="*/ 13863 w 445"/>
              <a:gd name="T3" fmla="*/ 31287 h 429"/>
              <a:gd name="T4" fmla="*/ 37287 w 445"/>
              <a:gd name="T5" fmla="*/ 659 h 429"/>
              <a:gd name="T6" fmla="*/ 119030 w 445"/>
              <a:gd name="T7" fmla="*/ 16138 h 429"/>
              <a:gd name="T8" fmla="*/ 190257 w 445"/>
              <a:gd name="T9" fmla="*/ 0 h 429"/>
              <a:gd name="T10" fmla="*/ 204598 w 445"/>
              <a:gd name="T11" fmla="*/ 18772 h 429"/>
              <a:gd name="T12" fmla="*/ 212725 w 445"/>
              <a:gd name="T13" fmla="*/ 31287 h 429"/>
              <a:gd name="T14" fmla="*/ 194082 w 445"/>
              <a:gd name="T15" fmla="*/ 42814 h 429"/>
              <a:gd name="T16" fmla="*/ 154405 w 445"/>
              <a:gd name="T17" fmla="*/ 106706 h 429"/>
              <a:gd name="T18" fmla="*/ 120464 w 445"/>
              <a:gd name="T19" fmla="*/ 102754 h 429"/>
              <a:gd name="T20" fmla="*/ 102299 w 445"/>
              <a:gd name="T21" fmla="*/ 133053 h 429"/>
              <a:gd name="T22" fmla="*/ 61188 w 445"/>
              <a:gd name="T23" fmla="*/ 141287 h 429"/>
              <a:gd name="T24" fmla="*/ 37287 w 445"/>
              <a:gd name="T25" fmla="*/ 114281 h 429"/>
              <a:gd name="T26" fmla="*/ 0 w 445"/>
              <a:gd name="T27" fmla="*/ 110329 h 4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5"/>
              <a:gd name="T43" fmla="*/ 0 h 429"/>
              <a:gd name="T44" fmla="*/ 445 w 445"/>
              <a:gd name="T45" fmla="*/ 429 h 4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5" h="429">
                <a:moveTo>
                  <a:pt x="0" y="335"/>
                </a:moveTo>
                <a:lnTo>
                  <a:pt x="29" y="95"/>
                </a:lnTo>
                <a:lnTo>
                  <a:pt x="78" y="2"/>
                </a:lnTo>
                <a:lnTo>
                  <a:pt x="249" y="49"/>
                </a:lnTo>
                <a:lnTo>
                  <a:pt x="398" y="0"/>
                </a:lnTo>
                <a:lnTo>
                  <a:pt x="428" y="57"/>
                </a:lnTo>
                <a:lnTo>
                  <a:pt x="445" y="95"/>
                </a:lnTo>
                <a:lnTo>
                  <a:pt x="406" y="130"/>
                </a:lnTo>
                <a:lnTo>
                  <a:pt x="323" y="324"/>
                </a:lnTo>
                <a:lnTo>
                  <a:pt x="252" y="312"/>
                </a:lnTo>
                <a:lnTo>
                  <a:pt x="214" y="404"/>
                </a:lnTo>
                <a:lnTo>
                  <a:pt x="128" y="429"/>
                </a:lnTo>
                <a:lnTo>
                  <a:pt x="78" y="347"/>
                </a:lnTo>
                <a:lnTo>
                  <a:pt x="0" y="33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49" name="Freeform 466"/>
          <p:cNvSpPr>
            <a:spLocks/>
          </p:cNvSpPr>
          <p:nvPr/>
        </p:nvSpPr>
        <p:spPr bwMode="auto">
          <a:xfrm>
            <a:off x="1119188" y="2898775"/>
            <a:ext cx="55562" cy="25400"/>
          </a:xfrm>
          <a:custGeom>
            <a:avLst/>
            <a:gdLst>
              <a:gd name="T0" fmla="*/ 0 w 117"/>
              <a:gd name="T1" fmla="*/ 2894 h 79"/>
              <a:gd name="T2" fmla="*/ 18046 w 117"/>
              <a:gd name="T3" fmla="*/ 14147 h 79"/>
              <a:gd name="T4" fmla="*/ 34192 w 117"/>
              <a:gd name="T5" fmla="*/ 10610 h 79"/>
              <a:gd name="T6" fmla="*/ 25644 w 117"/>
              <a:gd name="T7" fmla="*/ 14147 h 79"/>
              <a:gd name="T8" fmla="*/ 32292 w 117"/>
              <a:gd name="T9" fmla="*/ 25400 h 79"/>
              <a:gd name="T10" fmla="*/ 54137 w 117"/>
              <a:gd name="T11" fmla="*/ 14147 h 79"/>
              <a:gd name="T12" fmla="*/ 55562 w 117"/>
              <a:gd name="T13" fmla="*/ 0 h 79"/>
              <a:gd name="T14" fmla="*/ 0 w 117"/>
              <a:gd name="T15" fmla="*/ 2894 h 79"/>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79"/>
              <a:gd name="T26" fmla="*/ 117 w 117"/>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79">
                <a:moveTo>
                  <a:pt x="0" y="9"/>
                </a:moveTo>
                <a:lnTo>
                  <a:pt x="38" y="44"/>
                </a:lnTo>
                <a:lnTo>
                  <a:pt x="72" y="33"/>
                </a:lnTo>
                <a:lnTo>
                  <a:pt x="54" y="44"/>
                </a:lnTo>
                <a:lnTo>
                  <a:pt x="68" y="79"/>
                </a:lnTo>
                <a:lnTo>
                  <a:pt x="114" y="44"/>
                </a:lnTo>
                <a:lnTo>
                  <a:pt x="117" y="0"/>
                </a:lnTo>
                <a:lnTo>
                  <a:pt x="0" y="9"/>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50" name="Freeform 467"/>
          <p:cNvSpPr>
            <a:spLocks/>
          </p:cNvSpPr>
          <p:nvPr/>
        </p:nvSpPr>
        <p:spPr bwMode="auto">
          <a:xfrm>
            <a:off x="2338388" y="2697163"/>
            <a:ext cx="12700" cy="25400"/>
          </a:xfrm>
          <a:custGeom>
            <a:avLst/>
            <a:gdLst>
              <a:gd name="T0" fmla="*/ 0 w 22"/>
              <a:gd name="T1" fmla="*/ 20938 h 74"/>
              <a:gd name="T2" fmla="*/ 5773 w 22"/>
              <a:gd name="T3" fmla="*/ 25400 h 74"/>
              <a:gd name="T4" fmla="*/ 12700 w 22"/>
              <a:gd name="T5" fmla="*/ 24027 h 74"/>
              <a:gd name="T6" fmla="*/ 6927 w 22"/>
              <a:gd name="T7" fmla="*/ 0 h 74"/>
              <a:gd name="T8" fmla="*/ 0 w 22"/>
              <a:gd name="T9" fmla="*/ 20938 h 74"/>
              <a:gd name="T10" fmla="*/ 0 60000 65536"/>
              <a:gd name="T11" fmla="*/ 0 60000 65536"/>
              <a:gd name="T12" fmla="*/ 0 60000 65536"/>
              <a:gd name="T13" fmla="*/ 0 60000 65536"/>
              <a:gd name="T14" fmla="*/ 0 60000 65536"/>
              <a:gd name="T15" fmla="*/ 0 w 22"/>
              <a:gd name="T16" fmla="*/ 0 h 74"/>
              <a:gd name="T17" fmla="*/ 22 w 22"/>
              <a:gd name="T18" fmla="*/ 74 h 74"/>
            </a:gdLst>
            <a:ahLst/>
            <a:cxnLst>
              <a:cxn ang="T10">
                <a:pos x="T0" y="T1"/>
              </a:cxn>
              <a:cxn ang="T11">
                <a:pos x="T2" y="T3"/>
              </a:cxn>
              <a:cxn ang="T12">
                <a:pos x="T4" y="T5"/>
              </a:cxn>
              <a:cxn ang="T13">
                <a:pos x="T6" y="T7"/>
              </a:cxn>
              <a:cxn ang="T14">
                <a:pos x="T8" y="T9"/>
              </a:cxn>
            </a:cxnLst>
            <a:rect l="T15" t="T16" r="T17" b="T18"/>
            <a:pathLst>
              <a:path w="22" h="74">
                <a:moveTo>
                  <a:pt x="0" y="61"/>
                </a:moveTo>
                <a:lnTo>
                  <a:pt x="10" y="74"/>
                </a:lnTo>
                <a:lnTo>
                  <a:pt x="22" y="70"/>
                </a:lnTo>
                <a:lnTo>
                  <a:pt x="12" y="0"/>
                </a:lnTo>
                <a:lnTo>
                  <a:pt x="0" y="61"/>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51" name="Freeform 468"/>
          <p:cNvSpPr>
            <a:spLocks/>
          </p:cNvSpPr>
          <p:nvPr/>
        </p:nvSpPr>
        <p:spPr bwMode="auto">
          <a:xfrm>
            <a:off x="1944688" y="3097213"/>
            <a:ext cx="34925" cy="23812"/>
          </a:xfrm>
          <a:custGeom>
            <a:avLst/>
            <a:gdLst>
              <a:gd name="T0" fmla="*/ 0 w 66"/>
              <a:gd name="T1" fmla="*/ 23812 h 72"/>
              <a:gd name="T2" fmla="*/ 15346 w 66"/>
              <a:gd name="T3" fmla="*/ 3969 h 72"/>
              <a:gd name="T4" fmla="*/ 29633 w 66"/>
              <a:gd name="T5" fmla="*/ 0 h 72"/>
              <a:gd name="T6" fmla="*/ 34925 w 66"/>
              <a:gd name="T7" fmla="*/ 18851 h 72"/>
              <a:gd name="T8" fmla="*/ 0 w 66"/>
              <a:gd name="T9" fmla="*/ 23812 h 72"/>
              <a:gd name="T10" fmla="*/ 0 60000 65536"/>
              <a:gd name="T11" fmla="*/ 0 60000 65536"/>
              <a:gd name="T12" fmla="*/ 0 60000 65536"/>
              <a:gd name="T13" fmla="*/ 0 60000 65536"/>
              <a:gd name="T14" fmla="*/ 0 60000 65536"/>
              <a:gd name="T15" fmla="*/ 0 w 66"/>
              <a:gd name="T16" fmla="*/ 0 h 72"/>
              <a:gd name="T17" fmla="*/ 66 w 66"/>
              <a:gd name="T18" fmla="*/ 72 h 72"/>
            </a:gdLst>
            <a:ahLst/>
            <a:cxnLst>
              <a:cxn ang="T10">
                <a:pos x="T0" y="T1"/>
              </a:cxn>
              <a:cxn ang="T11">
                <a:pos x="T2" y="T3"/>
              </a:cxn>
              <a:cxn ang="T12">
                <a:pos x="T4" y="T5"/>
              </a:cxn>
              <a:cxn ang="T13">
                <a:pos x="T6" y="T7"/>
              </a:cxn>
              <a:cxn ang="T14">
                <a:pos x="T8" y="T9"/>
              </a:cxn>
            </a:cxnLst>
            <a:rect l="T15" t="T16" r="T17" b="T18"/>
            <a:pathLst>
              <a:path w="66" h="72">
                <a:moveTo>
                  <a:pt x="0" y="72"/>
                </a:moveTo>
                <a:lnTo>
                  <a:pt x="29" y="12"/>
                </a:lnTo>
                <a:lnTo>
                  <a:pt x="56" y="0"/>
                </a:lnTo>
                <a:lnTo>
                  <a:pt x="66" y="57"/>
                </a:lnTo>
                <a:lnTo>
                  <a:pt x="0" y="72"/>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52" name="Freeform 469"/>
          <p:cNvSpPr>
            <a:spLocks/>
          </p:cNvSpPr>
          <p:nvPr/>
        </p:nvSpPr>
        <p:spPr bwMode="auto">
          <a:xfrm>
            <a:off x="1104900" y="2841625"/>
            <a:ext cx="112713" cy="58738"/>
          </a:xfrm>
          <a:custGeom>
            <a:avLst/>
            <a:gdLst>
              <a:gd name="T0" fmla="*/ 0 w 233"/>
              <a:gd name="T1" fmla="*/ 26496 h 184"/>
              <a:gd name="T2" fmla="*/ 15480 w 233"/>
              <a:gd name="T3" fmla="*/ 42777 h 184"/>
              <a:gd name="T4" fmla="*/ 67241 w 233"/>
              <a:gd name="T5" fmla="*/ 45650 h 184"/>
              <a:gd name="T6" fmla="*/ 12094 w 233"/>
              <a:gd name="T7" fmla="*/ 51077 h 184"/>
              <a:gd name="T8" fmla="*/ 12094 w 233"/>
              <a:gd name="T9" fmla="*/ 58738 h 184"/>
              <a:gd name="T10" fmla="*/ 68692 w 233"/>
              <a:gd name="T11" fmla="*/ 55865 h 184"/>
              <a:gd name="T12" fmla="*/ 112713 w 233"/>
              <a:gd name="T13" fmla="*/ 58738 h 184"/>
              <a:gd name="T14" fmla="*/ 100136 w 233"/>
              <a:gd name="T15" fmla="*/ 26496 h 184"/>
              <a:gd name="T16" fmla="*/ 58050 w 233"/>
              <a:gd name="T17" fmla="*/ 0 h 184"/>
              <a:gd name="T18" fmla="*/ 15480 w 233"/>
              <a:gd name="T19" fmla="*/ 7342 h 184"/>
              <a:gd name="T20" fmla="*/ 0 w 233"/>
              <a:gd name="T21" fmla="*/ 26496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3"/>
              <a:gd name="T34" fmla="*/ 0 h 184"/>
              <a:gd name="T35" fmla="*/ 233 w 233"/>
              <a:gd name="T36" fmla="*/ 184 h 1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3" h="184">
                <a:moveTo>
                  <a:pt x="0" y="83"/>
                </a:moveTo>
                <a:lnTo>
                  <a:pt x="32" y="134"/>
                </a:lnTo>
                <a:lnTo>
                  <a:pt x="139" y="143"/>
                </a:lnTo>
                <a:lnTo>
                  <a:pt x="25" y="160"/>
                </a:lnTo>
                <a:lnTo>
                  <a:pt x="25" y="184"/>
                </a:lnTo>
                <a:lnTo>
                  <a:pt x="142" y="175"/>
                </a:lnTo>
                <a:lnTo>
                  <a:pt x="233" y="184"/>
                </a:lnTo>
                <a:lnTo>
                  <a:pt x="207" y="83"/>
                </a:lnTo>
                <a:lnTo>
                  <a:pt x="120" y="0"/>
                </a:lnTo>
                <a:lnTo>
                  <a:pt x="32" y="23"/>
                </a:lnTo>
                <a:lnTo>
                  <a:pt x="0" y="83"/>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53" name="Freeform 470"/>
          <p:cNvSpPr>
            <a:spLocks/>
          </p:cNvSpPr>
          <p:nvPr/>
        </p:nvSpPr>
        <p:spPr bwMode="auto">
          <a:xfrm>
            <a:off x="1182688" y="2940050"/>
            <a:ext cx="57150" cy="41275"/>
          </a:xfrm>
          <a:custGeom>
            <a:avLst/>
            <a:gdLst>
              <a:gd name="T0" fmla="*/ 0 w 116"/>
              <a:gd name="T1" fmla="*/ 11483 h 133"/>
              <a:gd name="T2" fmla="*/ 5419 w 116"/>
              <a:gd name="T3" fmla="*/ 27620 h 133"/>
              <a:gd name="T4" fmla="*/ 33009 w 116"/>
              <a:gd name="T5" fmla="*/ 41275 h 133"/>
              <a:gd name="T6" fmla="*/ 57150 w 116"/>
              <a:gd name="T7" fmla="*/ 20482 h 133"/>
              <a:gd name="T8" fmla="*/ 37443 w 116"/>
              <a:gd name="T9" fmla="*/ 0 h 133"/>
              <a:gd name="T10" fmla="*/ 0 w 116"/>
              <a:gd name="T11" fmla="*/ 11483 h 133"/>
              <a:gd name="T12" fmla="*/ 0 60000 65536"/>
              <a:gd name="T13" fmla="*/ 0 60000 65536"/>
              <a:gd name="T14" fmla="*/ 0 60000 65536"/>
              <a:gd name="T15" fmla="*/ 0 60000 65536"/>
              <a:gd name="T16" fmla="*/ 0 60000 65536"/>
              <a:gd name="T17" fmla="*/ 0 60000 65536"/>
              <a:gd name="T18" fmla="*/ 0 w 116"/>
              <a:gd name="T19" fmla="*/ 0 h 133"/>
              <a:gd name="T20" fmla="*/ 116 w 116"/>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116" h="133">
                <a:moveTo>
                  <a:pt x="0" y="37"/>
                </a:moveTo>
                <a:lnTo>
                  <a:pt x="11" y="89"/>
                </a:lnTo>
                <a:lnTo>
                  <a:pt x="67" y="133"/>
                </a:lnTo>
                <a:lnTo>
                  <a:pt x="116" y="66"/>
                </a:lnTo>
                <a:lnTo>
                  <a:pt x="76" y="0"/>
                </a:lnTo>
                <a:lnTo>
                  <a:pt x="0" y="37"/>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54" name="Freeform 471"/>
          <p:cNvSpPr>
            <a:spLocks/>
          </p:cNvSpPr>
          <p:nvPr/>
        </p:nvSpPr>
        <p:spPr bwMode="auto">
          <a:xfrm>
            <a:off x="2165350" y="2909888"/>
            <a:ext cx="182563" cy="196850"/>
          </a:xfrm>
          <a:custGeom>
            <a:avLst/>
            <a:gdLst>
              <a:gd name="T0" fmla="*/ 0 w 390"/>
              <a:gd name="T1" fmla="*/ 184751 h 602"/>
              <a:gd name="T2" fmla="*/ 0 w 390"/>
              <a:gd name="T3" fmla="*/ 131778 h 602"/>
              <a:gd name="T4" fmla="*/ 14980 w 390"/>
              <a:gd name="T5" fmla="*/ 115756 h 602"/>
              <a:gd name="T6" fmla="*/ 70685 w 390"/>
              <a:gd name="T7" fmla="*/ 99733 h 602"/>
              <a:gd name="T8" fmla="*/ 125454 w 390"/>
              <a:gd name="T9" fmla="*/ 56570 h 602"/>
              <a:gd name="T10" fmla="*/ 53833 w 390"/>
              <a:gd name="T11" fmla="*/ 41855 h 602"/>
              <a:gd name="T12" fmla="*/ 33236 w 390"/>
              <a:gd name="T13" fmla="*/ 15696 h 602"/>
              <a:gd name="T14" fmla="*/ 39321 w 390"/>
              <a:gd name="T15" fmla="*/ 7521 h 602"/>
              <a:gd name="T16" fmla="*/ 67876 w 390"/>
              <a:gd name="T17" fmla="*/ 22890 h 602"/>
              <a:gd name="T18" fmla="*/ 174605 w 390"/>
              <a:gd name="T19" fmla="*/ 0 h 602"/>
              <a:gd name="T20" fmla="*/ 182563 w 390"/>
              <a:gd name="T21" fmla="*/ 22890 h 602"/>
              <a:gd name="T22" fmla="*/ 119368 w 390"/>
              <a:gd name="T23" fmla="*/ 114775 h 602"/>
              <a:gd name="T24" fmla="*/ 9362 w 390"/>
              <a:gd name="T25" fmla="*/ 196850 h 602"/>
              <a:gd name="T26" fmla="*/ 0 w 390"/>
              <a:gd name="T27" fmla="*/ 184751 h 6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0"/>
              <a:gd name="T43" fmla="*/ 0 h 602"/>
              <a:gd name="T44" fmla="*/ 390 w 390"/>
              <a:gd name="T45" fmla="*/ 602 h 6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0" h="602">
                <a:moveTo>
                  <a:pt x="0" y="565"/>
                </a:moveTo>
                <a:lnTo>
                  <a:pt x="0" y="403"/>
                </a:lnTo>
                <a:lnTo>
                  <a:pt x="32" y="354"/>
                </a:lnTo>
                <a:lnTo>
                  <a:pt x="151" y="305"/>
                </a:lnTo>
                <a:lnTo>
                  <a:pt x="268" y="173"/>
                </a:lnTo>
                <a:lnTo>
                  <a:pt x="115" y="128"/>
                </a:lnTo>
                <a:lnTo>
                  <a:pt x="71" y="48"/>
                </a:lnTo>
                <a:lnTo>
                  <a:pt x="84" y="23"/>
                </a:lnTo>
                <a:lnTo>
                  <a:pt x="145" y="70"/>
                </a:lnTo>
                <a:lnTo>
                  <a:pt x="373" y="0"/>
                </a:lnTo>
                <a:lnTo>
                  <a:pt x="390" y="70"/>
                </a:lnTo>
                <a:lnTo>
                  <a:pt x="255" y="351"/>
                </a:lnTo>
                <a:lnTo>
                  <a:pt x="20" y="602"/>
                </a:lnTo>
                <a:lnTo>
                  <a:pt x="0" y="56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55" name="Freeform 472"/>
          <p:cNvSpPr>
            <a:spLocks/>
          </p:cNvSpPr>
          <p:nvPr/>
        </p:nvSpPr>
        <p:spPr bwMode="auto">
          <a:xfrm>
            <a:off x="1874838" y="3306763"/>
            <a:ext cx="142875" cy="104775"/>
          </a:xfrm>
          <a:custGeom>
            <a:avLst/>
            <a:gdLst>
              <a:gd name="T0" fmla="*/ 0 w 301"/>
              <a:gd name="T1" fmla="*/ 32516 h 319"/>
              <a:gd name="T2" fmla="*/ 31328 w 301"/>
              <a:gd name="T3" fmla="*/ 32845 h 319"/>
              <a:gd name="T4" fmla="*/ 63131 w 301"/>
              <a:gd name="T5" fmla="*/ 13466 h 319"/>
              <a:gd name="T6" fmla="*/ 64080 w 301"/>
              <a:gd name="T7" fmla="*/ 4598 h 319"/>
              <a:gd name="T8" fmla="*/ 93035 w 301"/>
              <a:gd name="T9" fmla="*/ 0 h 319"/>
              <a:gd name="T10" fmla="*/ 137654 w 301"/>
              <a:gd name="T11" fmla="*/ 10839 h 319"/>
              <a:gd name="T12" fmla="*/ 142875 w 301"/>
              <a:gd name="T13" fmla="*/ 26276 h 319"/>
              <a:gd name="T14" fmla="*/ 139078 w 301"/>
              <a:gd name="T15" fmla="*/ 65033 h 319"/>
              <a:gd name="T16" fmla="*/ 116294 w 301"/>
              <a:gd name="T17" fmla="*/ 104775 h 319"/>
              <a:gd name="T18" fmla="*/ 74523 w 301"/>
              <a:gd name="T19" fmla="*/ 97221 h 319"/>
              <a:gd name="T20" fmla="*/ 49840 w 301"/>
              <a:gd name="T21" fmla="*/ 88024 h 319"/>
              <a:gd name="T22" fmla="*/ 0 w 301"/>
              <a:gd name="T23" fmla="*/ 32516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1"/>
              <a:gd name="T37" fmla="*/ 0 h 319"/>
              <a:gd name="T38" fmla="*/ 301 w 301"/>
              <a:gd name="T39" fmla="*/ 319 h 3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1" h="319">
                <a:moveTo>
                  <a:pt x="0" y="99"/>
                </a:moveTo>
                <a:lnTo>
                  <a:pt x="66" y="100"/>
                </a:lnTo>
                <a:lnTo>
                  <a:pt x="133" y="41"/>
                </a:lnTo>
                <a:lnTo>
                  <a:pt x="135" y="14"/>
                </a:lnTo>
                <a:lnTo>
                  <a:pt x="196" y="0"/>
                </a:lnTo>
                <a:lnTo>
                  <a:pt x="290" y="33"/>
                </a:lnTo>
                <a:lnTo>
                  <a:pt x="301" y="80"/>
                </a:lnTo>
                <a:lnTo>
                  <a:pt x="293" y="198"/>
                </a:lnTo>
                <a:lnTo>
                  <a:pt x="245" y="319"/>
                </a:lnTo>
                <a:lnTo>
                  <a:pt x="157" y="296"/>
                </a:lnTo>
                <a:lnTo>
                  <a:pt x="105" y="268"/>
                </a:lnTo>
                <a:lnTo>
                  <a:pt x="0" y="99"/>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56" name="Freeform 473"/>
          <p:cNvSpPr>
            <a:spLocks/>
          </p:cNvSpPr>
          <p:nvPr/>
        </p:nvSpPr>
        <p:spPr bwMode="auto">
          <a:xfrm>
            <a:off x="1628775" y="3327400"/>
            <a:ext cx="246063" cy="184150"/>
          </a:xfrm>
          <a:custGeom>
            <a:avLst/>
            <a:gdLst>
              <a:gd name="T0" fmla="*/ 0 w 520"/>
              <a:gd name="T1" fmla="*/ 6193 h 565"/>
              <a:gd name="T2" fmla="*/ 29811 w 520"/>
              <a:gd name="T3" fmla="*/ 0 h 565"/>
              <a:gd name="T4" fmla="*/ 177922 w 520"/>
              <a:gd name="T5" fmla="*/ 17600 h 565"/>
              <a:gd name="T6" fmla="*/ 211046 w 520"/>
              <a:gd name="T7" fmla="*/ 9126 h 565"/>
              <a:gd name="T8" fmla="*/ 246063 w 520"/>
              <a:gd name="T9" fmla="*/ 13689 h 565"/>
              <a:gd name="T10" fmla="*/ 216252 w 520"/>
              <a:gd name="T11" fmla="*/ 26400 h 565"/>
              <a:gd name="T12" fmla="*/ 205368 w 520"/>
              <a:gd name="T13" fmla="*/ 17600 h 565"/>
              <a:gd name="T14" fmla="*/ 169878 w 520"/>
              <a:gd name="T15" fmla="*/ 23467 h 565"/>
              <a:gd name="T16" fmla="*/ 169878 w 520"/>
              <a:gd name="T17" fmla="*/ 74964 h 565"/>
              <a:gd name="T18" fmla="*/ 150950 w 520"/>
              <a:gd name="T19" fmla="*/ 75942 h 565"/>
              <a:gd name="T20" fmla="*/ 150950 w 520"/>
              <a:gd name="T21" fmla="*/ 116031 h 565"/>
              <a:gd name="T22" fmla="*/ 150950 w 520"/>
              <a:gd name="T23" fmla="*/ 175024 h 565"/>
              <a:gd name="T24" fmla="*/ 135335 w 520"/>
              <a:gd name="T25" fmla="*/ 184150 h 565"/>
              <a:gd name="T26" fmla="*/ 111675 w 520"/>
              <a:gd name="T27" fmla="*/ 184150 h 565"/>
              <a:gd name="T28" fmla="*/ 99372 w 520"/>
              <a:gd name="T29" fmla="*/ 171113 h 565"/>
              <a:gd name="T30" fmla="*/ 88961 w 520"/>
              <a:gd name="T31" fmla="*/ 178283 h 565"/>
              <a:gd name="T32" fmla="*/ 64828 w 520"/>
              <a:gd name="T33" fmla="*/ 158402 h 565"/>
              <a:gd name="T34" fmla="*/ 53471 w 520"/>
              <a:gd name="T35" fmla="*/ 93868 h 565"/>
              <a:gd name="T36" fmla="*/ 53471 w 520"/>
              <a:gd name="T37" fmla="*/ 86045 h 565"/>
              <a:gd name="T38" fmla="*/ 0 w 520"/>
              <a:gd name="T39" fmla="*/ 6193 h 5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0"/>
              <a:gd name="T61" fmla="*/ 0 h 565"/>
              <a:gd name="T62" fmla="*/ 520 w 520"/>
              <a:gd name="T63" fmla="*/ 565 h 5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0" h="565">
                <a:moveTo>
                  <a:pt x="0" y="19"/>
                </a:moveTo>
                <a:lnTo>
                  <a:pt x="63" y="0"/>
                </a:lnTo>
                <a:lnTo>
                  <a:pt x="376" y="54"/>
                </a:lnTo>
                <a:lnTo>
                  <a:pt x="446" y="28"/>
                </a:lnTo>
                <a:lnTo>
                  <a:pt x="520" y="42"/>
                </a:lnTo>
                <a:lnTo>
                  <a:pt x="457" y="81"/>
                </a:lnTo>
                <a:lnTo>
                  <a:pt x="434" y="54"/>
                </a:lnTo>
                <a:lnTo>
                  <a:pt x="359" y="72"/>
                </a:lnTo>
                <a:lnTo>
                  <a:pt x="359" y="230"/>
                </a:lnTo>
                <a:lnTo>
                  <a:pt x="319" y="233"/>
                </a:lnTo>
                <a:lnTo>
                  <a:pt x="319" y="356"/>
                </a:lnTo>
                <a:lnTo>
                  <a:pt x="319" y="537"/>
                </a:lnTo>
                <a:lnTo>
                  <a:pt x="286" y="565"/>
                </a:lnTo>
                <a:lnTo>
                  <a:pt x="236" y="565"/>
                </a:lnTo>
                <a:lnTo>
                  <a:pt x="210" y="525"/>
                </a:lnTo>
                <a:lnTo>
                  <a:pt x="188" y="547"/>
                </a:lnTo>
                <a:lnTo>
                  <a:pt x="137" y="486"/>
                </a:lnTo>
                <a:lnTo>
                  <a:pt x="113" y="288"/>
                </a:lnTo>
                <a:lnTo>
                  <a:pt x="113" y="264"/>
                </a:lnTo>
                <a:lnTo>
                  <a:pt x="0" y="19"/>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57" name="Freeform 474"/>
          <p:cNvSpPr>
            <a:spLocks/>
          </p:cNvSpPr>
          <p:nvPr/>
        </p:nvSpPr>
        <p:spPr bwMode="auto">
          <a:xfrm>
            <a:off x="1114425" y="2674938"/>
            <a:ext cx="155575" cy="100012"/>
          </a:xfrm>
          <a:custGeom>
            <a:avLst/>
            <a:gdLst>
              <a:gd name="T0" fmla="*/ 0 w 322"/>
              <a:gd name="T1" fmla="*/ 100012 h 310"/>
              <a:gd name="T2" fmla="*/ 74405 w 322"/>
              <a:gd name="T3" fmla="*/ 0 h 310"/>
              <a:gd name="T4" fmla="*/ 153159 w 322"/>
              <a:gd name="T5" fmla="*/ 1613 h 310"/>
              <a:gd name="T6" fmla="*/ 155575 w 322"/>
              <a:gd name="T7" fmla="*/ 7098 h 310"/>
              <a:gd name="T8" fmla="*/ 153159 w 322"/>
              <a:gd name="T9" fmla="*/ 25810 h 310"/>
              <a:gd name="T10" fmla="*/ 95181 w 322"/>
              <a:gd name="T11" fmla="*/ 24519 h 310"/>
              <a:gd name="T12" fmla="*/ 94698 w 322"/>
              <a:gd name="T13" fmla="*/ 63879 h 310"/>
              <a:gd name="T14" fmla="*/ 73439 w 322"/>
              <a:gd name="T15" fmla="*/ 71299 h 310"/>
              <a:gd name="T16" fmla="*/ 75372 w 322"/>
              <a:gd name="T17" fmla="*/ 94205 h 310"/>
              <a:gd name="T18" fmla="*/ 0 w 322"/>
              <a:gd name="T19" fmla="*/ 100012 h 3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2"/>
              <a:gd name="T31" fmla="*/ 0 h 310"/>
              <a:gd name="T32" fmla="*/ 322 w 322"/>
              <a:gd name="T33" fmla="*/ 310 h 3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2" h="310">
                <a:moveTo>
                  <a:pt x="0" y="310"/>
                </a:moveTo>
                <a:lnTo>
                  <a:pt x="154" y="0"/>
                </a:lnTo>
                <a:lnTo>
                  <a:pt x="317" y="5"/>
                </a:lnTo>
                <a:lnTo>
                  <a:pt x="322" y="22"/>
                </a:lnTo>
                <a:lnTo>
                  <a:pt x="317" y="80"/>
                </a:lnTo>
                <a:lnTo>
                  <a:pt x="197" y="76"/>
                </a:lnTo>
                <a:lnTo>
                  <a:pt x="196" y="198"/>
                </a:lnTo>
                <a:lnTo>
                  <a:pt x="152" y="221"/>
                </a:lnTo>
                <a:lnTo>
                  <a:pt x="156" y="292"/>
                </a:lnTo>
                <a:lnTo>
                  <a:pt x="0" y="31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58" name="Freeform 475"/>
          <p:cNvSpPr>
            <a:spLocks/>
          </p:cNvSpPr>
          <p:nvPr/>
        </p:nvSpPr>
        <p:spPr bwMode="auto">
          <a:xfrm>
            <a:off x="1819275" y="2746375"/>
            <a:ext cx="298450" cy="284163"/>
          </a:xfrm>
          <a:custGeom>
            <a:avLst/>
            <a:gdLst>
              <a:gd name="T0" fmla="*/ 0 w 634"/>
              <a:gd name="T1" fmla="*/ 149559 h 874"/>
              <a:gd name="T2" fmla="*/ 14122 w 634"/>
              <a:gd name="T3" fmla="*/ 178496 h 874"/>
              <a:gd name="T4" fmla="*/ 27774 w 634"/>
              <a:gd name="T5" fmla="*/ 209383 h 874"/>
              <a:gd name="T6" fmla="*/ 58372 w 634"/>
              <a:gd name="T7" fmla="*/ 220763 h 874"/>
              <a:gd name="T8" fmla="*/ 101680 w 634"/>
              <a:gd name="T9" fmla="*/ 262379 h 874"/>
              <a:gd name="T10" fmla="*/ 161935 w 634"/>
              <a:gd name="T11" fmla="*/ 284163 h 874"/>
              <a:gd name="T12" fmla="*/ 216541 w 634"/>
              <a:gd name="T13" fmla="*/ 278636 h 874"/>
              <a:gd name="T14" fmla="*/ 250434 w 634"/>
              <a:gd name="T15" fmla="*/ 270508 h 874"/>
              <a:gd name="T16" fmla="*/ 229722 w 634"/>
              <a:gd name="T17" fmla="*/ 240596 h 874"/>
              <a:gd name="T18" fmla="*/ 199124 w 634"/>
              <a:gd name="T19" fmla="*/ 222388 h 874"/>
              <a:gd name="T20" fmla="*/ 219365 w 634"/>
              <a:gd name="T21" fmla="*/ 211984 h 874"/>
              <a:gd name="T22" fmla="*/ 223131 w 634"/>
              <a:gd name="T23" fmla="*/ 185974 h 874"/>
              <a:gd name="T24" fmla="*/ 256083 w 634"/>
              <a:gd name="T25" fmla="*/ 150210 h 874"/>
              <a:gd name="T26" fmla="*/ 270676 w 634"/>
              <a:gd name="T27" fmla="*/ 88760 h 874"/>
              <a:gd name="T28" fmla="*/ 298450 w 634"/>
              <a:gd name="T29" fmla="*/ 74780 h 874"/>
              <a:gd name="T30" fmla="*/ 276325 w 634"/>
              <a:gd name="T31" fmla="*/ 62425 h 874"/>
              <a:gd name="T32" fmla="*/ 268323 w 634"/>
              <a:gd name="T33" fmla="*/ 16256 h 874"/>
              <a:gd name="T34" fmla="*/ 245256 w 634"/>
              <a:gd name="T35" fmla="*/ 0 h 874"/>
              <a:gd name="T36" fmla="*/ 216541 w 634"/>
              <a:gd name="T37" fmla="*/ 19183 h 874"/>
              <a:gd name="T38" fmla="*/ 54606 w 634"/>
              <a:gd name="T39" fmla="*/ 15931 h 874"/>
              <a:gd name="T40" fmla="*/ 54606 w 634"/>
              <a:gd name="T41" fmla="*/ 44868 h 874"/>
              <a:gd name="T42" fmla="*/ 39072 w 634"/>
              <a:gd name="T43" fmla="*/ 45193 h 874"/>
              <a:gd name="T44" fmla="*/ 39072 w 634"/>
              <a:gd name="T45" fmla="*/ 53971 h 874"/>
              <a:gd name="T46" fmla="*/ 38601 w 634"/>
              <a:gd name="T47" fmla="*/ 108593 h 874"/>
              <a:gd name="T48" fmla="*/ 19771 w 634"/>
              <a:gd name="T49" fmla="*/ 111519 h 874"/>
              <a:gd name="T50" fmla="*/ 0 w 634"/>
              <a:gd name="T51" fmla="*/ 149559 h 8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34"/>
              <a:gd name="T79" fmla="*/ 0 h 874"/>
              <a:gd name="T80" fmla="*/ 634 w 634"/>
              <a:gd name="T81" fmla="*/ 874 h 8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34" h="874">
                <a:moveTo>
                  <a:pt x="0" y="460"/>
                </a:moveTo>
                <a:lnTo>
                  <a:pt x="30" y="549"/>
                </a:lnTo>
                <a:lnTo>
                  <a:pt x="59" y="644"/>
                </a:lnTo>
                <a:lnTo>
                  <a:pt x="124" y="679"/>
                </a:lnTo>
                <a:lnTo>
                  <a:pt x="216" y="807"/>
                </a:lnTo>
                <a:lnTo>
                  <a:pt x="344" y="874"/>
                </a:lnTo>
                <a:lnTo>
                  <a:pt x="460" y="857"/>
                </a:lnTo>
                <a:lnTo>
                  <a:pt x="532" y="832"/>
                </a:lnTo>
                <a:lnTo>
                  <a:pt x="488" y="740"/>
                </a:lnTo>
                <a:lnTo>
                  <a:pt x="423" y="684"/>
                </a:lnTo>
                <a:lnTo>
                  <a:pt x="466" y="652"/>
                </a:lnTo>
                <a:lnTo>
                  <a:pt x="474" y="572"/>
                </a:lnTo>
                <a:lnTo>
                  <a:pt x="544" y="462"/>
                </a:lnTo>
                <a:lnTo>
                  <a:pt x="575" y="273"/>
                </a:lnTo>
                <a:lnTo>
                  <a:pt x="634" y="230"/>
                </a:lnTo>
                <a:lnTo>
                  <a:pt x="587" y="192"/>
                </a:lnTo>
                <a:lnTo>
                  <a:pt x="570" y="50"/>
                </a:lnTo>
                <a:lnTo>
                  <a:pt x="521" y="0"/>
                </a:lnTo>
                <a:lnTo>
                  <a:pt x="460" y="59"/>
                </a:lnTo>
                <a:lnTo>
                  <a:pt x="116" y="49"/>
                </a:lnTo>
                <a:lnTo>
                  <a:pt x="116" y="138"/>
                </a:lnTo>
                <a:lnTo>
                  <a:pt x="83" y="139"/>
                </a:lnTo>
                <a:lnTo>
                  <a:pt x="83" y="166"/>
                </a:lnTo>
                <a:lnTo>
                  <a:pt x="82" y="334"/>
                </a:lnTo>
                <a:lnTo>
                  <a:pt x="42" y="343"/>
                </a:lnTo>
                <a:lnTo>
                  <a:pt x="0" y="46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59" name="Freeform 476"/>
          <p:cNvSpPr>
            <a:spLocks/>
          </p:cNvSpPr>
          <p:nvPr/>
        </p:nvSpPr>
        <p:spPr bwMode="auto">
          <a:xfrm>
            <a:off x="1979613" y="3460750"/>
            <a:ext cx="20637" cy="22225"/>
          </a:xfrm>
          <a:custGeom>
            <a:avLst/>
            <a:gdLst>
              <a:gd name="T0" fmla="*/ 0 w 46"/>
              <a:gd name="T1" fmla="*/ 12347 h 72"/>
              <a:gd name="T2" fmla="*/ 11216 w 46"/>
              <a:gd name="T3" fmla="*/ 22225 h 72"/>
              <a:gd name="T4" fmla="*/ 20637 w 46"/>
              <a:gd name="T5" fmla="*/ 14199 h 72"/>
              <a:gd name="T6" fmla="*/ 18842 w 46"/>
              <a:gd name="T7" fmla="*/ 0 h 72"/>
              <a:gd name="T8" fmla="*/ 0 w 46"/>
              <a:gd name="T9" fmla="*/ 12347 h 72"/>
              <a:gd name="T10" fmla="*/ 0 60000 65536"/>
              <a:gd name="T11" fmla="*/ 0 60000 65536"/>
              <a:gd name="T12" fmla="*/ 0 60000 65536"/>
              <a:gd name="T13" fmla="*/ 0 60000 65536"/>
              <a:gd name="T14" fmla="*/ 0 60000 65536"/>
              <a:gd name="T15" fmla="*/ 0 w 46"/>
              <a:gd name="T16" fmla="*/ 0 h 72"/>
              <a:gd name="T17" fmla="*/ 46 w 46"/>
              <a:gd name="T18" fmla="*/ 72 h 72"/>
            </a:gdLst>
            <a:ahLst/>
            <a:cxnLst>
              <a:cxn ang="T10">
                <a:pos x="T0" y="T1"/>
              </a:cxn>
              <a:cxn ang="T11">
                <a:pos x="T2" y="T3"/>
              </a:cxn>
              <a:cxn ang="T12">
                <a:pos x="T4" y="T5"/>
              </a:cxn>
              <a:cxn ang="T13">
                <a:pos x="T6" y="T7"/>
              </a:cxn>
              <a:cxn ang="T14">
                <a:pos x="T8" y="T9"/>
              </a:cxn>
            </a:cxnLst>
            <a:rect l="T15" t="T16" r="T17" b="T18"/>
            <a:pathLst>
              <a:path w="46" h="72">
                <a:moveTo>
                  <a:pt x="0" y="40"/>
                </a:moveTo>
                <a:lnTo>
                  <a:pt x="25" y="72"/>
                </a:lnTo>
                <a:lnTo>
                  <a:pt x="46" y="46"/>
                </a:lnTo>
                <a:lnTo>
                  <a:pt x="42" y="0"/>
                </a:lnTo>
                <a:lnTo>
                  <a:pt x="0" y="4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60" name="Freeform 477"/>
          <p:cNvSpPr>
            <a:spLocks/>
          </p:cNvSpPr>
          <p:nvPr/>
        </p:nvSpPr>
        <p:spPr bwMode="auto">
          <a:xfrm>
            <a:off x="1957388" y="3095625"/>
            <a:ext cx="195262" cy="155575"/>
          </a:xfrm>
          <a:custGeom>
            <a:avLst/>
            <a:gdLst>
              <a:gd name="T0" fmla="*/ 0 w 409"/>
              <a:gd name="T1" fmla="*/ 49129 h 475"/>
              <a:gd name="T2" fmla="*/ 1432 w 409"/>
              <a:gd name="T3" fmla="*/ 79261 h 475"/>
              <a:gd name="T4" fmla="*/ 24825 w 409"/>
              <a:gd name="T5" fmla="*/ 109394 h 475"/>
              <a:gd name="T6" fmla="*/ 59199 w 409"/>
              <a:gd name="T7" fmla="*/ 122822 h 475"/>
              <a:gd name="T8" fmla="*/ 76386 w 409"/>
              <a:gd name="T9" fmla="*/ 125770 h 475"/>
              <a:gd name="T10" fmla="*/ 95005 w 409"/>
              <a:gd name="T11" fmla="*/ 155575 h 475"/>
              <a:gd name="T12" fmla="*/ 168527 w 409"/>
              <a:gd name="T13" fmla="*/ 151317 h 475"/>
              <a:gd name="T14" fmla="*/ 195262 w 409"/>
              <a:gd name="T15" fmla="*/ 138544 h 475"/>
              <a:gd name="T16" fmla="*/ 167572 w 409"/>
              <a:gd name="T17" fmla="*/ 77624 h 475"/>
              <a:gd name="T18" fmla="*/ 175211 w 409"/>
              <a:gd name="T19" fmla="*/ 54042 h 475"/>
              <a:gd name="T20" fmla="*/ 83547 w 409"/>
              <a:gd name="T21" fmla="*/ 0 h 475"/>
              <a:gd name="T22" fmla="*/ 56335 w 409"/>
              <a:gd name="T23" fmla="*/ 27512 h 475"/>
              <a:gd name="T24" fmla="*/ 46786 w 409"/>
              <a:gd name="T25" fmla="*/ 19979 h 475"/>
              <a:gd name="T26" fmla="*/ 40103 w 409"/>
              <a:gd name="T27" fmla="*/ 26202 h 475"/>
              <a:gd name="T28" fmla="*/ 39148 w 409"/>
              <a:gd name="T29" fmla="*/ 0 h 475"/>
              <a:gd name="T30" fmla="*/ 13845 w 409"/>
              <a:gd name="T31" fmla="*/ 1638 h 475"/>
              <a:gd name="T32" fmla="*/ 18619 w 409"/>
              <a:gd name="T33" fmla="*/ 20307 h 475"/>
              <a:gd name="T34" fmla="*/ 20051 w 409"/>
              <a:gd name="T35" fmla="*/ 31770 h 475"/>
              <a:gd name="T36" fmla="*/ 0 w 409"/>
              <a:gd name="T37" fmla="*/ 49129 h 4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9"/>
              <a:gd name="T58" fmla="*/ 0 h 475"/>
              <a:gd name="T59" fmla="*/ 409 w 409"/>
              <a:gd name="T60" fmla="*/ 475 h 4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9" h="475">
                <a:moveTo>
                  <a:pt x="0" y="150"/>
                </a:moveTo>
                <a:lnTo>
                  <a:pt x="3" y="242"/>
                </a:lnTo>
                <a:lnTo>
                  <a:pt x="52" y="334"/>
                </a:lnTo>
                <a:lnTo>
                  <a:pt x="124" y="375"/>
                </a:lnTo>
                <a:lnTo>
                  <a:pt x="160" y="384"/>
                </a:lnTo>
                <a:lnTo>
                  <a:pt x="199" y="475"/>
                </a:lnTo>
                <a:lnTo>
                  <a:pt x="353" y="462"/>
                </a:lnTo>
                <a:lnTo>
                  <a:pt x="409" y="423"/>
                </a:lnTo>
                <a:lnTo>
                  <a:pt x="351" y="237"/>
                </a:lnTo>
                <a:lnTo>
                  <a:pt x="367" y="165"/>
                </a:lnTo>
                <a:lnTo>
                  <a:pt x="175" y="0"/>
                </a:lnTo>
                <a:lnTo>
                  <a:pt x="118" y="84"/>
                </a:lnTo>
                <a:lnTo>
                  <a:pt x="98" y="61"/>
                </a:lnTo>
                <a:lnTo>
                  <a:pt x="84" y="80"/>
                </a:lnTo>
                <a:lnTo>
                  <a:pt x="82" y="0"/>
                </a:lnTo>
                <a:lnTo>
                  <a:pt x="29" y="5"/>
                </a:lnTo>
                <a:lnTo>
                  <a:pt x="39" y="62"/>
                </a:lnTo>
                <a:lnTo>
                  <a:pt x="42" y="97"/>
                </a:lnTo>
                <a:lnTo>
                  <a:pt x="0" y="15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61" name="Freeform 478"/>
          <p:cNvSpPr>
            <a:spLocks/>
          </p:cNvSpPr>
          <p:nvPr/>
        </p:nvSpPr>
        <p:spPr bwMode="auto">
          <a:xfrm>
            <a:off x="1419225" y="2922588"/>
            <a:ext cx="41275" cy="73025"/>
          </a:xfrm>
          <a:custGeom>
            <a:avLst/>
            <a:gdLst>
              <a:gd name="T0" fmla="*/ 0 w 82"/>
              <a:gd name="T1" fmla="*/ 0 h 227"/>
              <a:gd name="T2" fmla="*/ 20638 w 82"/>
              <a:gd name="T3" fmla="*/ 3217 h 227"/>
              <a:gd name="T4" fmla="*/ 41275 w 82"/>
              <a:gd name="T5" fmla="*/ 70451 h 227"/>
              <a:gd name="T6" fmla="*/ 26678 w 82"/>
              <a:gd name="T7" fmla="*/ 73025 h 227"/>
              <a:gd name="T8" fmla="*/ 0 w 82"/>
              <a:gd name="T9" fmla="*/ 0 h 227"/>
              <a:gd name="T10" fmla="*/ 0 60000 65536"/>
              <a:gd name="T11" fmla="*/ 0 60000 65536"/>
              <a:gd name="T12" fmla="*/ 0 60000 65536"/>
              <a:gd name="T13" fmla="*/ 0 60000 65536"/>
              <a:gd name="T14" fmla="*/ 0 60000 65536"/>
              <a:gd name="T15" fmla="*/ 0 w 82"/>
              <a:gd name="T16" fmla="*/ 0 h 227"/>
              <a:gd name="T17" fmla="*/ 82 w 82"/>
              <a:gd name="T18" fmla="*/ 227 h 227"/>
            </a:gdLst>
            <a:ahLst/>
            <a:cxnLst>
              <a:cxn ang="T10">
                <a:pos x="T0" y="T1"/>
              </a:cxn>
              <a:cxn ang="T11">
                <a:pos x="T2" y="T3"/>
              </a:cxn>
              <a:cxn ang="T12">
                <a:pos x="T4" y="T5"/>
              </a:cxn>
              <a:cxn ang="T13">
                <a:pos x="T6" y="T7"/>
              </a:cxn>
              <a:cxn ang="T14">
                <a:pos x="T8" y="T9"/>
              </a:cxn>
            </a:cxnLst>
            <a:rect l="T15" t="T16" r="T17" b="T18"/>
            <a:pathLst>
              <a:path w="82" h="227">
                <a:moveTo>
                  <a:pt x="0" y="0"/>
                </a:moveTo>
                <a:lnTo>
                  <a:pt x="41" y="10"/>
                </a:lnTo>
                <a:lnTo>
                  <a:pt x="82" y="219"/>
                </a:lnTo>
                <a:lnTo>
                  <a:pt x="53" y="227"/>
                </a:lnTo>
                <a:lnTo>
                  <a:pt x="0"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62" name="Freeform 479"/>
          <p:cNvSpPr>
            <a:spLocks/>
          </p:cNvSpPr>
          <p:nvPr/>
        </p:nvSpPr>
        <p:spPr bwMode="auto">
          <a:xfrm>
            <a:off x="1960563" y="3024188"/>
            <a:ext cx="95250" cy="76200"/>
          </a:xfrm>
          <a:custGeom>
            <a:avLst/>
            <a:gdLst>
              <a:gd name="T0" fmla="*/ 0 w 198"/>
              <a:gd name="T1" fmla="*/ 76200 h 234"/>
              <a:gd name="T2" fmla="*/ 12989 w 198"/>
              <a:gd name="T3" fmla="*/ 72292 h 234"/>
              <a:gd name="T4" fmla="*/ 38485 w 198"/>
              <a:gd name="T5" fmla="*/ 70664 h 234"/>
              <a:gd name="T6" fmla="*/ 39447 w 198"/>
              <a:gd name="T7" fmla="*/ 60569 h 234"/>
              <a:gd name="T8" fmla="*/ 76489 w 198"/>
              <a:gd name="T9" fmla="*/ 53731 h 234"/>
              <a:gd name="T10" fmla="*/ 95250 w 198"/>
              <a:gd name="T11" fmla="*/ 28331 h 234"/>
              <a:gd name="T12" fmla="*/ 76489 w 198"/>
              <a:gd name="T13" fmla="*/ 0 h 234"/>
              <a:gd name="T14" fmla="*/ 20686 w 198"/>
              <a:gd name="T15" fmla="*/ 5536 h 234"/>
              <a:gd name="T16" fmla="*/ 26939 w 198"/>
              <a:gd name="T17" fmla="*/ 26703 h 234"/>
              <a:gd name="T18" fmla="*/ 13951 w 198"/>
              <a:gd name="T19" fmla="*/ 40379 h 234"/>
              <a:gd name="T20" fmla="*/ 0 w 198"/>
              <a:gd name="T21" fmla="*/ 76200 h 2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8"/>
              <a:gd name="T34" fmla="*/ 0 h 234"/>
              <a:gd name="T35" fmla="*/ 198 w 198"/>
              <a:gd name="T36" fmla="*/ 234 h 2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8" h="234">
                <a:moveTo>
                  <a:pt x="0" y="234"/>
                </a:moveTo>
                <a:lnTo>
                  <a:pt x="27" y="222"/>
                </a:lnTo>
                <a:lnTo>
                  <a:pt x="80" y="217"/>
                </a:lnTo>
                <a:lnTo>
                  <a:pt x="82" y="186"/>
                </a:lnTo>
                <a:lnTo>
                  <a:pt x="159" y="165"/>
                </a:lnTo>
                <a:lnTo>
                  <a:pt x="198" y="87"/>
                </a:lnTo>
                <a:lnTo>
                  <a:pt x="159" y="0"/>
                </a:lnTo>
                <a:lnTo>
                  <a:pt x="43" y="17"/>
                </a:lnTo>
                <a:lnTo>
                  <a:pt x="56" y="82"/>
                </a:lnTo>
                <a:lnTo>
                  <a:pt x="29" y="124"/>
                </a:lnTo>
                <a:lnTo>
                  <a:pt x="0" y="234"/>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63" name="Freeform 480"/>
          <p:cNvSpPr>
            <a:spLocks/>
          </p:cNvSpPr>
          <p:nvPr/>
        </p:nvSpPr>
        <p:spPr bwMode="auto">
          <a:xfrm>
            <a:off x="1865313" y="2611438"/>
            <a:ext cx="201612" cy="152400"/>
          </a:xfrm>
          <a:custGeom>
            <a:avLst/>
            <a:gdLst>
              <a:gd name="T0" fmla="*/ 0 w 429"/>
              <a:gd name="T1" fmla="*/ 24634 h 464"/>
              <a:gd name="T2" fmla="*/ 7989 w 429"/>
              <a:gd name="T3" fmla="*/ 149116 h 464"/>
              <a:gd name="T4" fmla="*/ 169655 w 429"/>
              <a:gd name="T5" fmla="*/ 152400 h 464"/>
              <a:gd name="T6" fmla="*/ 198322 w 429"/>
              <a:gd name="T7" fmla="*/ 133022 h 464"/>
              <a:gd name="T8" fmla="*/ 201612 w 429"/>
              <a:gd name="T9" fmla="*/ 119555 h 464"/>
              <a:gd name="T10" fmla="*/ 140047 w 429"/>
              <a:gd name="T11" fmla="*/ 32188 h 464"/>
              <a:gd name="T12" fmla="*/ 169655 w 429"/>
              <a:gd name="T13" fmla="*/ 60106 h 464"/>
              <a:gd name="T14" fmla="*/ 184224 w 429"/>
              <a:gd name="T15" fmla="*/ 36129 h 464"/>
              <a:gd name="T16" fmla="*/ 169655 w 429"/>
              <a:gd name="T17" fmla="*/ 5584 h 464"/>
              <a:gd name="T18" fmla="*/ 133468 w 429"/>
              <a:gd name="T19" fmla="*/ 9853 h 464"/>
              <a:gd name="T20" fmla="*/ 132528 w 429"/>
              <a:gd name="T21" fmla="*/ 1314 h 464"/>
              <a:gd name="T22" fmla="*/ 112320 w 429"/>
              <a:gd name="T23" fmla="*/ 1314 h 464"/>
              <a:gd name="T24" fmla="*/ 78013 w 429"/>
              <a:gd name="T25" fmla="*/ 13138 h 464"/>
              <a:gd name="T26" fmla="*/ 7989 w 429"/>
              <a:gd name="T27" fmla="*/ 0 h 464"/>
              <a:gd name="T28" fmla="*/ 0 w 429"/>
              <a:gd name="T29" fmla="*/ 24634 h 4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9"/>
              <a:gd name="T46" fmla="*/ 0 h 464"/>
              <a:gd name="T47" fmla="*/ 429 w 429"/>
              <a:gd name="T48" fmla="*/ 464 h 4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9" h="464">
                <a:moveTo>
                  <a:pt x="0" y="75"/>
                </a:moveTo>
                <a:lnTo>
                  <a:pt x="17" y="454"/>
                </a:lnTo>
                <a:lnTo>
                  <a:pt x="361" y="464"/>
                </a:lnTo>
                <a:lnTo>
                  <a:pt x="422" y="405"/>
                </a:lnTo>
                <a:lnTo>
                  <a:pt x="429" y="364"/>
                </a:lnTo>
                <a:lnTo>
                  <a:pt x="298" y="98"/>
                </a:lnTo>
                <a:lnTo>
                  <a:pt x="361" y="183"/>
                </a:lnTo>
                <a:lnTo>
                  <a:pt x="392" y="110"/>
                </a:lnTo>
                <a:lnTo>
                  <a:pt x="361" y="17"/>
                </a:lnTo>
                <a:lnTo>
                  <a:pt x="284" y="30"/>
                </a:lnTo>
                <a:lnTo>
                  <a:pt x="282" y="4"/>
                </a:lnTo>
                <a:lnTo>
                  <a:pt x="239" y="4"/>
                </a:lnTo>
                <a:lnTo>
                  <a:pt x="166" y="40"/>
                </a:lnTo>
                <a:lnTo>
                  <a:pt x="17" y="0"/>
                </a:lnTo>
                <a:lnTo>
                  <a:pt x="0" y="7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64" name="Freeform 481"/>
          <p:cNvSpPr>
            <a:spLocks/>
          </p:cNvSpPr>
          <p:nvPr/>
        </p:nvSpPr>
        <p:spPr bwMode="auto">
          <a:xfrm>
            <a:off x="1328738" y="2865438"/>
            <a:ext cx="133350" cy="79375"/>
          </a:xfrm>
          <a:custGeom>
            <a:avLst/>
            <a:gdLst>
              <a:gd name="T0" fmla="*/ 0 w 285"/>
              <a:gd name="T1" fmla="*/ 67895 h 242"/>
              <a:gd name="T2" fmla="*/ 10762 w 285"/>
              <a:gd name="T3" fmla="*/ 76423 h 242"/>
              <a:gd name="T4" fmla="*/ 47725 w 285"/>
              <a:gd name="T5" fmla="*/ 79375 h 242"/>
              <a:gd name="T6" fmla="*/ 43046 w 285"/>
              <a:gd name="T7" fmla="*/ 59367 h 242"/>
              <a:gd name="T8" fmla="*/ 89836 w 285"/>
              <a:gd name="T9" fmla="*/ 56087 h 242"/>
              <a:gd name="T10" fmla="*/ 109019 w 285"/>
              <a:gd name="T11" fmla="*/ 59367 h 242"/>
              <a:gd name="T12" fmla="*/ 133350 w 285"/>
              <a:gd name="T13" fmla="*/ 44279 h 242"/>
              <a:gd name="T14" fmla="*/ 100129 w 285"/>
              <a:gd name="T15" fmla="*/ 13776 h 242"/>
              <a:gd name="T16" fmla="*/ 96386 w 285"/>
              <a:gd name="T17" fmla="*/ 0 h 242"/>
              <a:gd name="T18" fmla="*/ 22927 w 285"/>
              <a:gd name="T19" fmla="*/ 25912 h 242"/>
              <a:gd name="T20" fmla="*/ 0 w 285"/>
              <a:gd name="T21" fmla="*/ 67895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5"/>
              <a:gd name="T34" fmla="*/ 0 h 242"/>
              <a:gd name="T35" fmla="*/ 285 w 285"/>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5" h="242">
                <a:moveTo>
                  <a:pt x="0" y="207"/>
                </a:moveTo>
                <a:lnTo>
                  <a:pt x="23" y="233"/>
                </a:lnTo>
                <a:lnTo>
                  <a:pt x="102" y="242"/>
                </a:lnTo>
                <a:lnTo>
                  <a:pt x="92" y="181"/>
                </a:lnTo>
                <a:lnTo>
                  <a:pt x="192" y="171"/>
                </a:lnTo>
                <a:lnTo>
                  <a:pt x="233" y="181"/>
                </a:lnTo>
                <a:lnTo>
                  <a:pt x="285" y="135"/>
                </a:lnTo>
                <a:lnTo>
                  <a:pt x="214" y="42"/>
                </a:lnTo>
                <a:lnTo>
                  <a:pt x="206" y="0"/>
                </a:lnTo>
                <a:lnTo>
                  <a:pt x="49" y="79"/>
                </a:lnTo>
                <a:lnTo>
                  <a:pt x="0" y="207"/>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65" name="Freeform 482"/>
          <p:cNvSpPr>
            <a:spLocks/>
          </p:cNvSpPr>
          <p:nvPr/>
        </p:nvSpPr>
        <p:spPr bwMode="auto">
          <a:xfrm>
            <a:off x="1819275" y="3198813"/>
            <a:ext cx="212725" cy="142875"/>
          </a:xfrm>
          <a:custGeom>
            <a:avLst/>
            <a:gdLst>
              <a:gd name="T0" fmla="*/ 0 w 450"/>
              <a:gd name="T1" fmla="*/ 69791 h 434"/>
              <a:gd name="T2" fmla="*/ 0 w 450"/>
              <a:gd name="T3" fmla="*/ 124769 h 434"/>
              <a:gd name="T4" fmla="*/ 22218 w 450"/>
              <a:gd name="T5" fmla="*/ 137937 h 434"/>
              <a:gd name="T6" fmla="*/ 57199 w 450"/>
              <a:gd name="T7" fmla="*/ 142546 h 434"/>
              <a:gd name="T8" fmla="*/ 88399 w 450"/>
              <a:gd name="T9" fmla="*/ 142875 h 434"/>
              <a:gd name="T10" fmla="*/ 120071 w 450"/>
              <a:gd name="T11" fmla="*/ 123452 h 434"/>
              <a:gd name="T12" fmla="*/ 121017 w 450"/>
              <a:gd name="T13" fmla="*/ 114563 h 434"/>
              <a:gd name="T14" fmla="*/ 149853 w 450"/>
              <a:gd name="T15" fmla="*/ 109954 h 434"/>
              <a:gd name="T16" fmla="*/ 146071 w 450"/>
              <a:gd name="T17" fmla="*/ 102054 h 434"/>
              <a:gd name="T18" fmla="*/ 202325 w 450"/>
              <a:gd name="T19" fmla="*/ 87239 h 434"/>
              <a:gd name="T20" fmla="*/ 194762 w 450"/>
              <a:gd name="T21" fmla="*/ 80655 h 434"/>
              <a:gd name="T22" fmla="*/ 212725 w 450"/>
              <a:gd name="T23" fmla="*/ 37529 h 434"/>
              <a:gd name="T24" fmla="*/ 199489 w 450"/>
              <a:gd name="T25" fmla="*/ 18435 h 434"/>
              <a:gd name="T26" fmla="*/ 165453 w 450"/>
              <a:gd name="T27" fmla="*/ 4938 h 434"/>
              <a:gd name="T28" fmla="*/ 155526 w 450"/>
              <a:gd name="T29" fmla="*/ 0 h 434"/>
              <a:gd name="T30" fmla="*/ 122908 w 450"/>
              <a:gd name="T31" fmla="*/ 13827 h 434"/>
              <a:gd name="T32" fmla="*/ 120071 w 450"/>
              <a:gd name="T33" fmla="*/ 51356 h 434"/>
              <a:gd name="T34" fmla="*/ 140871 w 450"/>
              <a:gd name="T35" fmla="*/ 58269 h 434"/>
              <a:gd name="T36" fmla="*/ 141817 w 450"/>
              <a:gd name="T37" fmla="*/ 74071 h 434"/>
              <a:gd name="T38" fmla="*/ 38291 w 450"/>
              <a:gd name="T39" fmla="*/ 40163 h 434"/>
              <a:gd name="T40" fmla="*/ 40654 w 450"/>
              <a:gd name="T41" fmla="*/ 69791 h 434"/>
              <a:gd name="T42" fmla="*/ 0 w 450"/>
              <a:gd name="T43" fmla="*/ 69791 h 4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0"/>
              <a:gd name="T67" fmla="*/ 0 h 434"/>
              <a:gd name="T68" fmla="*/ 450 w 450"/>
              <a:gd name="T69" fmla="*/ 434 h 4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0" h="434">
                <a:moveTo>
                  <a:pt x="0" y="212"/>
                </a:moveTo>
                <a:lnTo>
                  <a:pt x="0" y="379"/>
                </a:lnTo>
                <a:lnTo>
                  <a:pt x="47" y="419"/>
                </a:lnTo>
                <a:lnTo>
                  <a:pt x="121" y="433"/>
                </a:lnTo>
                <a:lnTo>
                  <a:pt x="187" y="434"/>
                </a:lnTo>
                <a:lnTo>
                  <a:pt x="254" y="375"/>
                </a:lnTo>
                <a:lnTo>
                  <a:pt x="256" y="348"/>
                </a:lnTo>
                <a:lnTo>
                  <a:pt x="317" y="334"/>
                </a:lnTo>
                <a:lnTo>
                  <a:pt x="309" y="310"/>
                </a:lnTo>
                <a:lnTo>
                  <a:pt x="428" y="265"/>
                </a:lnTo>
                <a:lnTo>
                  <a:pt x="412" y="245"/>
                </a:lnTo>
                <a:lnTo>
                  <a:pt x="450" y="114"/>
                </a:lnTo>
                <a:lnTo>
                  <a:pt x="422" y="56"/>
                </a:lnTo>
                <a:lnTo>
                  <a:pt x="350" y="15"/>
                </a:lnTo>
                <a:lnTo>
                  <a:pt x="329" y="0"/>
                </a:lnTo>
                <a:lnTo>
                  <a:pt x="260" y="42"/>
                </a:lnTo>
                <a:lnTo>
                  <a:pt x="254" y="156"/>
                </a:lnTo>
                <a:lnTo>
                  <a:pt x="298" y="177"/>
                </a:lnTo>
                <a:lnTo>
                  <a:pt x="300" y="225"/>
                </a:lnTo>
                <a:lnTo>
                  <a:pt x="81" y="122"/>
                </a:lnTo>
                <a:lnTo>
                  <a:pt x="86" y="212"/>
                </a:lnTo>
                <a:lnTo>
                  <a:pt x="0" y="212"/>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66" name="Freeform 483"/>
          <p:cNvSpPr>
            <a:spLocks/>
          </p:cNvSpPr>
          <p:nvPr/>
        </p:nvSpPr>
        <p:spPr bwMode="auto">
          <a:xfrm>
            <a:off x="1719263" y="3405188"/>
            <a:ext cx="295275" cy="190500"/>
          </a:xfrm>
          <a:custGeom>
            <a:avLst/>
            <a:gdLst>
              <a:gd name="T0" fmla="*/ 0 w 624"/>
              <a:gd name="T1" fmla="*/ 100642 h 583"/>
              <a:gd name="T2" fmla="*/ 10410 w 624"/>
              <a:gd name="T3" fmla="*/ 93453 h 583"/>
              <a:gd name="T4" fmla="*/ 22713 w 624"/>
              <a:gd name="T5" fmla="*/ 106523 h 583"/>
              <a:gd name="T6" fmla="*/ 46373 w 624"/>
              <a:gd name="T7" fmla="*/ 106523 h 583"/>
              <a:gd name="T8" fmla="*/ 61989 w 624"/>
              <a:gd name="T9" fmla="*/ 97374 h 583"/>
              <a:gd name="T10" fmla="*/ 61989 w 624"/>
              <a:gd name="T11" fmla="*/ 38231 h 583"/>
              <a:gd name="T12" fmla="*/ 78078 w 624"/>
              <a:gd name="T13" fmla="*/ 53262 h 583"/>
              <a:gd name="T14" fmla="*/ 77131 w 624"/>
              <a:gd name="T15" fmla="*/ 69599 h 583"/>
              <a:gd name="T16" fmla="*/ 102684 w 624"/>
              <a:gd name="T17" fmla="*/ 68946 h 583"/>
              <a:gd name="T18" fmla="*/ 123978 w 624"/>
              <a:gd name="T19" fmla="*/ 50974 h 583"/>
              <a:gd name="T20" fmla="*/ 164199 w 624"/>
              <a:gd name="T21" fmla="*/ 50974 h 583"/>
              <a:gd name="T22" fmla="*/ 231393 w 624"/>
              <a:gd name="T23" fmla="*/ 0 h 583"/>
              <a:gd name="T24" fmla="*/ 273035 w 624"/>
              <a:gd name="T25" fmla="*/ 7515 h 583"/>
              <a:gd name="T26" fmla="*/ 280606 w 624"/>
              <a:gd name="T27" fmla="*/ 54569 h 583"/>
              <a:gd name="T28" fmla="*/ 260732 w 624"/>
              <a:gd name="T29" fmla="*/ 67639 h 583"/>
              <a:gd name="T30" fmla="*/ 272562 w 624"/>
              <a:gd name="T31" fmla="*/ 78095 h 583"/>
              <a:gd name="T32" fmla="*/ 282499 w 624"/>
              <a:gd name="T33" fmla="*/ 69599 h 583"/>
              <a:gd name="T34" fmla="*/ 295275 w 624"/>
              <a:gd name="T35" fmla="*/ 69599 h 583"/>
              <a:gd name="T36" fmla="*/ 287704 w 624"/>
              <a:gd name="T37" fmla="*/ 97374 h 583"/>
              <a:gd name="T38" fmla="*/ 246536 w 624"/>
              <a:gd name="T39" fmla="*/ 140179 h 583"/>
              <a:gd name="T40" fmla="*/ 191172 w 624"/>
              <a:gd name="T41" fmla="*/ 177430 h 583"/>
              <a:gd name="T42" fmla="*/ 150950 w 624"/>
              <a:gd name="T43" fmla="*/ 189846 h 583"/>
              <a:gd name="T44" fmla="*/ 35490 w 624"/>
              <a:gd name="T45" fmla="*/ 190500 h 583"/>
              <a:gd name="T46" fmla="*/ 25079 w 624"/>
              <a:gd name="T47" fmla="*/ 168934 h 583"/>
              <a:gd name="T48" fmla="*/ 30758 w 624"/>
              <a:gd name="T49" fmla="*/ 152923 h 583"/>
              <a:gd name="T50" fmla="*/ 0 w 624"/>
              <a:gd name="T51" fmla="*/ 100642 h 5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4"/>
              <a:gd name="T79" fmla="*/ 0 h 583"/>
              <a:gd name="T80" fmla="*/ 624 w 624"/>
              <a:gd name="T81" fmla="*/ 583 h 5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4" h="583">
                <a:moveTo>
                  <a:pt x="0" y="308"/>
                </a:moveTo>
                <a:lnTo>
                  <a:pt x="22" y="286"/>
                </a:lnTo>
                <a:lnTo>
                  <a:pt x="48" y="326"/>
                </a:lnTo>
                <a:lnTo>
                  <a:pt x="98" y="326"/>
                </a:lnTo>
                <a:lnTo>
                  <a:pt x="131" y="298"/>
                </a:lnTo>
                <a:lnTo>
                  <a:pt x="131" y="117"/>
                </a:lnTo>
                <a:lnTo>
                  <a:pt x="165" y="163"/>
                </a:lnTo>
                <a:lnTo>
                  <a:pt x="163" y="213"/>
                </a:lnTo>
                <a:lnTo>
                  <a:pt x="217" y="211"/>
                </a:lnTo>
                <a:lnTo>
                  <a:pt x="262" y="156"/>
                </a:lnTo>
                <a:lnTo>
                  <a:pt x="347" y="156"/>
                </a:lnTo>
                <a:lnTo>
                  <a:pt x="489" y="0"/>
                </a:lnTo>
                <a:lnTo>
                  <a:pt x="577" y="23"/>
                </a:lnTo>
                <a:lnTo>
                  <a:pt x="593" y="167"/>
                </a:lnTo>
                <a:lnTo>
                  <a:pt x="551" y="207"/>
                </a:lnTo>
                <a:lnTo>
                  <a:pt x="576" y="239"/>
                </a:lnTo>
                <a:lnTo>
                  <a:pt x="597" y="213"/>
                </a:lnTo>
                <a:lnTo>
                  <a:pt x="624" y="213"/>
                </a:lnTo>
                <a:lnTo>
                  <a:pt x="608" y="298"/>
                </a:lnTo>
                <a:lnTo>
                  <a:pt x="521" y="429"/>
                </a:lnTo>
                <a:lnTo>
                  <a:pt x="404" y="543"/>
                </a:lnTo>
                <a:lnTo>
                  <a:pt x="319" y="581"/>
                </a:lnTo>
                <a:lnTo>
                  <a:pt x="75" y="583"/>
                </a:lnTo>
                <a:lnTo>
                  <a:pt x="53" y="517"/>
                </a:lnTo>
                <a:lnTo>
                  <a:pt x="65" y="468"/>
                </a:lnTo>
                <a:lnTo>
                  <a:pt x="0" y="30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67" name="Freeform 484"/>
          <p:cNvSpPr>
            <a:spLocks/>
          </p:cNvSpPr>
          <p:nvPr/>
        </p:nvSpPr>
        <p:spPr bwMode="auto">
          <a:xfrm>
            <a:off x="1906588" y="3506788"/>
            <a:ext cx="44450" cy="34925"/>
          </a:xfrm>
          <a:custGeom>
            <a:avLst/>
            <a:gdLst>
              <a:gd name="T0" fmla="*/ 0 w 86"/>
              <a:gd name="T1" fmla="*/ 17133 h 106"/>
              <a:gd name="T2" fmla="*/ 17056 w 86"/>
              <a:gd name="T3" fmla="*/ 34925 h 106"/>
              <a:gd name="T4" fmla="*/ 44450 w 86"/>
              <a:gd name="T5" fmla="*/ 17133 h 106"/>
              <a:gd name="T6" fmla="*/ 31528 w 86"/>
              <a:gd name="T7" fmla="*/ 0 h 106"/>
              <a:gd name="T8" fmla="*/ 0 w 86"/>
              <a:gd name="T9" fmla="*/ 17133 h 106"/>
              <a:gd name="T10" fmla="*/ 0 60000 65536"/>
              <a:gd name="T11" fmla="*/ 0 60000 65536"/>
              <a:gd name="T12" fmla="*/ 0 60000 65536"/>
              <a:gd name="T13" fmla="*/ 0 60000 65536"/>
              <a:gd name="T14" fmla="*/ 0 60000 65536"/>
              <a:gd name="T15" fmla="*/ 0 w 86"/>
              <a:gd name="T16" fmla="*/ 0 h 106"/>
              <a:gd name="T17" fmla="*/ 86 w 86"/>
              <a:gd name="T18" fmla="*/ 106 h 106"/>
            </a:gdLst>
            <a:ahLst/>
            <a:cxnLst>
              <a:cxn ang="T10">
                <a:pos x="T0" y="T1"/>
              </a:cxn>
              <a:cxn ang="T11">
                <a:pos x="T2" y="T3"/>
              </a:cxn>
              <a:cxn ang="T12">
                <a:pos x="T4" y="T5"/>
              </a:cxn>
              <a:cxn ang="T13">
                <a:pos x="T6" y="T7"/>
              </a:cxn>
              <a:cxn ang="T14">
                <a:pos x="T8" y="T9"/>
              </a:cxn>
            </a:cxnLst>
            <a:rect l="T15" t="T16" r="T17" b="T18"/>
            <a:pathLst>
              <a:path w="86" h="106">
                <a:moveTo>
                  <a:pt x="0" y="52"/>
                </a:moveTo>
                <a:lnTo>
                  <a:pt x="33" y="106"/>
                </a:lnTo>
                <a:lnTo>
                  <a:pt x="86" y="52"/>
                </a:lnTo>
                <a:lnTo>
                  <a:pt x="61" y="0"/>
                </a:lnTo>
                <a:lnTo>
                  <a:pt x="0" y="52"/>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68" name="Freeform 485"/>
          <p:cNvSpPr>
            <a:spLocks/>
          </p:cNvSpPr>
          <p:nvPr/>
        </p:nvSpPr>
        <p:spPr bwMode="auto">
          <a:xfrm>
            <a:off x="1843088" y="2189163"/>
            <a:ext cx="141287" cy="88900"/>
          </a:xfrm>
          <a:custGeom>
            <a:avLst/>
            <a:gdLst>
              <a:gd name="T0" fmla="*/ 44912 w 302"/>
              <a:gd name="T1" fmla="*/ 0 h 272"/>
              <a:gd name="T2" fmla="*/ 58480 w 302"/>
              <a:gd name="T3" fmla="*/ 1634 h 272"/>
              <a:gd name="T4" fmla="*/ 68772 w 302"/>
              <a:gd name="T5" fmla="*/ 8171 h 272"/>
              <a:gd name="T6" fmla="*/ 88421 w 302"/>
              <a:gd name="T7" fmla="*/ 8171 h 272"/>
              <a:gd name="T8" fmla="*/ 108538 w 302"/>
              <a:gd name="T9" fmla="*/ 10132 h 272"/>
              <a:gd name="T10" fmla="*/ 118831 w 302"/>
              <a:gd name="T11" fmla="*/ 21244 h 272"/>
              <a:gd name="T12" fmla="*/ 126316 w 302"/>
              <a:gd name="T13" fmla="*/ 35625 h 272"/>
              <a:gd name="T14" fmla="*/ 128188 w 302"/>
              <a:gd name="T15" fmla="*/ 41508 h 272"/>
              <a:gd name="T16" fmla="*/ 137076 w 302"/>
              <a:gd name="T17" fmla="*/ 46411 h 272"/>
              <a:gd name="T18" fmla="*/ 141287 w 302"/>
              <a:gd name="T19" fmla="*/ 50333 h 272"/>
              <a:gd name="T20" fmla="*/ 141287 w 302"/>
              <a:gd name="T21" fmla="*/ 56216 h 272"/>
              <a:gd name="T22" fmla="*/ 132866 w 302"/>
              <a:gd name="T23" fmla="*/ 56216 h 272"/>
              <a:gd name="T24" fmla="*/ 121638 w 302"/>
              <a:gd name="T25" fmla="*/ 56216 h 272"/>
              <a:gd name="T26" fmla="*/ 126316 w 302"/>
              <a:gd name="T27" fmla="*/ 61772 h 272"/>
              <a:gd name="T28" fmla="*/ 130059 w 302"/>
              <a:gd name="T29" fmla="*/ 65368 h 272"/>
              <a:gd name="T30" fmla="*/ 132866 w 302"/>
              <a:gd name="T31" fmla="*/ 72885 h 272"/>
              <a:gd name="T32" fmla="*/ 126316 w 302"/>
              <a:gd name="T33" fmla="*/ 76480 h 272"/>
              <a:gd name="T34" fmla="*/ 116024 w 302"/>
              <a:gd name="T35" fmla="*/ 76480 h 272"/>
              <a:gd name="T36" fmla="*/ 115088 w 302"/>
              <a:gd name="T37" fmla="*/ 76480 h 272"/>
              <a:gd name="T38" fmla="*/ 108538 w 302"/>
              <a:gd name="T39" fmla="*/ 80075 h 272"/>
              <a:gd name="T40" fmla="*/ 108538 w 302"/>
              <a:gd name="T41" fmla="*/ 87593 h 272"/>
              <a:gd name="T42" fmla="*/ 100585 w 302"/>
              <a:gd name="T43" fmla="*/ 88900 h 272"/>
              <a:gd name="T44" fmla="*/ 93568 w 302"/>
              <a:gd name="T45" fmla="*/ 85305 h 272"/>
              <a:gd name="T46" fmla="*/ 82339 w 302"/>
              <a:gd name="T47" fmla="*/ 83344 h 272"/>
              <a:gd name="T48" fmla="*/ 72515 w 302"/>
              <a:gd name="T49" fmla="*/ 80075 h 272"/>
              <a:gd name="T50" fmla="*/ 63158 w 302"/>
              <a:gd name="T51" fmla="*/ 81710 h 272"/>
              <a:gd name="T52" fmla="*/ 34152 w 302"/>
              <a:gd name="T53" fmla="*/ 72885 h 272"/>
              <a:gd name="T54" fmla="*/ 21988 w 302"/>
              <a:gd name="T55" fmla="*/ 74192 h 272"/>
              <a:gd name="T56" fmla="*/ 12164 w 302"/>
              <a:gd name="T57" fmla="*/ 72885 h 272"/>
              <a:gd name="T58" fmla="*/ 5614 w 302"/>
              <a:gd name="T59" fmla="*/ 80075 h 272"/>
              <a:gd name="T60" fmla="*/ 0 w 302"/>
              <a:gd name="T61" fmla="*/ 65041 h 272"/>
              <a:gd name="T62" fmla="*/ 13099 w 302"/>
              <a:gd name="T63" fmla="*/ 55236 h 272"/>
              <a:gd name="T64" fmla="*/ 3743 w 302"/>
              <a:gd name="T65" fmla="*/ 35625 h 272"/>
              <a:gd name="T66" fmla="*/ 12164 w 302"/>
              <a:gd name="T67" fmla="*/ 38240 h 272"/>
              <a:gd name="T68" fmla="*/ 13567 w 302"/>
              <a:gd name="T69" fmla="*/ 33991 h 272"/>
              <a:gd name="T70" fmla="*/ 15906 w 302"/>
              <a:gd name="T71" fmla="*/ 26801 h 272"/>
              <a:gd name="T72" fmla="*/ 19649 w 302"/>
              <a:gd name="T73" fmla="*/ 23206 h 272"/>
              <a:gd name="T74" fmla="*/ 21988 w 302"/>
              <a:gd name="T75" fmla="*/ 15035 h 272"/>
              <a:gd name="T76" fmla="*/ 31813 w 302"/>
              <a:gd name="T77" fmla="*/ 6864 h 272"/>
              <a:gd name="T78" fmla="*/ 38363 w 302"/>
              <a:gd name="T79" fmla="*/ 0 h 272"/>
              <a:gd name="T80" fmla="*/ 44912 w 302"/>
              <a:gd name="T81" fmla="*/ 0 h 2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2"/>
              <a:gd name="T124" fmla="*/ 0 h 272"/>
              <a:gd name="T125" fmla="*/ 302 w 302"/>
              <a:gd name="T126" fmla="*/ 272 h 2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2" h="272">
                <a:moveTo>
                  <a:pt x="96" y="0"/>
                </a:moveTo>
                <a:lnTo>
                  <a:pt x="125" y="5"/>
                </a:lnTo>
                <a:lnTo>
                  <a:pt x="147" y="25"/>
                </a:lnTo>
                <a:lnTo>
                  <a:pt x="189" y="25"/>
                </a:lnTo>
                <a:lnTo>
                  <a:pt x="232" y="31"/>
                </a:lnTo>
                <a:lnTo>
                  <a:pt x="254" y="65"/>
                </a:lnTo>
                <a:lnTo>
                  <a:pt x="270" y="109"/>
                </a:lnTo>
                <a:lnTo>
                  <a:pt x="274" y="127"/>
                </a:lnTo>
                <a:lnTo>
                  <a:pt x="293" y="142"/>
                </a:lnTo>
                <a:lnTo>
                  <a:pt x="302" y="154"/>
                </a:lnTo>
                <a:lnTo>
                  <a:pt x="302" y="172"/>
                </a:lnTo>
                <a:lnTo>
                  <a:pt x="284" y="172"/>
                </a:lnTo>
                <a:lnTo>
                  <a:pt x="260" y="172"/>
                </a:lnTo>
                <a:lnTo>
                  <a:pt x="270" y="189"/>
                </a:lnTo>
                <a:lnTo>
                  <a:pt x="278" y="200"/>
                </a:lnTo>
                <a:lnTo>
                  <a:pt x="284" y="223"/>
                </a:lnTo>
                <a:lnTo>
                  <a:pt x="270" y="234"/>
                </a:lnTo>
                <a:lnTo>
                  <a:pt x="248" y="234"/>
                </a:lnTo>
                <a:lnTo>
                  <a:pt x="246" y="234"/>
                </a:lnTo>
                <a:lnTo>
                  <a:pt x="232" y="245"/>
                </a:lnTo>
                <a:lnTo>
                  <a:pt x="232" y="268"/>
                </a:lnTo>
                <a:lnTo>
                  <a:pt x="215" y="272"/>
                </a:lnTo>
                <a:lnTo>
                  <a:pt x="200" y="261"/>
                </a:lnTo>
                <a:lnTo>
                  <a:pt x="176" y="255"/>
                </a:lnTo>
                <a:lnTo>
                  <a:pt x="155" y="245"/>
                </a:lnTo>
                <a:lnTo>
                  <a:pt x="135" y="250"/>
                </a:lnTo>
                <a:lnTo>
                  <a:pt x="73" y="223"/>
                </a:lnTo>
                <a:lnTo>
                  <a:pt x="47" y="227"/>
                </a:lnTo>
                <a:lnTo>
                  <a:pt x="26" y="223"/>
                </a:lnTo>
                <a:lnTo>
                  <a:pt x="12" y="245"/>
                </a:lnTo>
                <a:lnTo>
                  <a:pt x="0" y="199"/>
                </a:lnTo>
                <a:lnTo>
                  <a:pt x="28" y="169"/>
                </a:lnTo>
                <a:lnTo>
                  <a:pt x="8" y="109"/>
                </a:lnTo>
                <a:lnTo>
                  <a:pt x="26" y="117"/>
                </a:lnTo>
                <a:lnTo>
                  <a:pt x="29" y="104"/>
                </a:lnTo>
                <a:lnTo>
                  <a:pt x="34" y="82"/>
                </a:lnTo>
                <a:lnTo>
                  <a:pt x="42" y="71"/>
                </a:lnTo>
                <a:lnTo>
                  <a:pt x="47" y="46"/>
                </a:lnTo>
                <a:lnTo>
                  <a:pt x="68" y="21"/>
                </a:lnTo>
                <a:lnTo>
                  <a:pt x="82" y="0"/>
                </a:lnTo>
                <a:lnTo>
                  <a:pt x="96" y="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69" name="Freeform 486"/>
          <p:cNvSpPr>
            <a:spLocks/>
          </p:cNvSpPr>
          <p:nvPr/>
        </p:nvSpPr>
        <p:spPr bwMode="auto">
          <a:xfrm>
            <a:off x="1819275" y="2252663"/>
            <a:ext cx="319088" cy="146050"/>
          </a:xfrm>
          <a:custGeom>
            <a:avLst/>
            <a:gdLst>
              <a:gd name="T0" fmla="*/ 163586 w 671"/>
              <a:gd name="T1" fmla="*/ 5567 h 446"/>
              <a:gd name="T2" fmla="*/ 180230 w 671"/>
              <a:gd name="T3" fmla="*/ 0 h 446"/>
              <a:gd name="T4" fmla="*/ 198776 w 671"/>
              <a:gd name="T5" fmla="*/ 8842 h 446"/>
              <a:gd name="T6" fmla="*/ 206860 w 671"/>
              <a:gd name="T7" fmla="*/ 20630 h 446"/>
              <a:gd name="T8" fmla="*/ 228735 w 671"/>
              <a:gd name="T9" fmla="*/ 31109 h 446"/>
              <a:gd name="T10" fmla="*/ 257743 w 671"/>
              <a:gd name="T11" fmla="*/ 47483 h 446"/>
              <a:gd name="T12" fmla="*/ 279143 w 671"/>
              <a:gd name="T13" fmla="*/ 47483 h 446"/>
              <a:gd name="T14" fmla="*/ 309102 w 671"/>
              <a:gd name="T15" fmla="*/ 54032 h 446"/>
              <a:gd name="T16" fmla="*/ 303395 w 671"/>
              <a:gd name="T17" fmla="*/ 79247 h 446"/>
              <a:gd name="T18" fmla="*/ 275338 w 671"/>
              <a:gd name="T19" fmla="*/ 101842 h 446"/>
              <a:gd name="T20" fmla="*/ 233491 w 671"/>
              <a:gd name="T21" fmla="*/ 119853 h 446"/>
              <a:gd name="T22" fmla="*/ 234442 w 671"/>
              <a:gd name="T23" fmla="*/ 129349 h 446"/>
              <a:gd name="T24" fmla="*/ 215420 w 671"/>
              <a:gd name="T25" fmla="*/ 146050 h 446"/>
              <a:gd name="T26" fmla="*/ 211140 w 671"/>
              <a:gd name="T27" fmla="*/ 117233 h 446"/>
              <a:gd name="T28" fmla="*/ 178803 w 671"/>
              <a:gd name="T29" fmla="*/ 114286 h 446"/>
              <a:gd name="T30" fmla="*/ 177852 w 671"/>
              <a:gd name="T31" fmla="*/ 104789 h 446"/>
              <a:gd name="T32" fmla="*/ 137431 w 671"/>
              <a:gd name="T33" fmla="*/ 129677 h 446"/>
              <a:gd name="T34" fmla="*/ 120787 w 671"/>
              <a:gd name="T35" fmla="*/ 115268 h 446"/>
              <a:gd name="T36" fmla="*/ 134578 w 671"/>
              <a:gd name="T37" fmla="*/ 106427 h 446"/>
              <a:gd name="T38" fmla="*/ 141711 w 671"/>
              <a:gd name="T39" fmla="*/ 98895 h 446"/>
              <a:gd name="T40" fmla="*/ 124592 w 671"/>
              <a:gd name="T41" fmla="*/ 82849 h 446"/>
              <a:gd name="T42" fmla="*/ 96535 w 671"/>
              <a:gd name="T43" fmla="*/ 74335 h 446"/>
              <a:gd name="T44" fmla="*/ 47554 w 671"/>
              <a:gd name="T45" fmla="*/ 79247 h 446"/>
              <a:gd name="T46" fmla="*/ 11413 w 671"/>
              <a:gd name="T47" fmla="*/ 81867 h 446"/>
              <a:gd name="T48" fmla="*/ 7609 w 671"/>
              <a:gd name="T49" fmla="*/ 60581 h 446"/>
              <a:gd name="T50" fmla="*/ 34714 w 671"/>
              <a:gd name="T51" fmla="*/ 32419 h 446"/>
              <a:gd name="T52" fmla="*/ 27106 w 671"/>
              <a:gd name="T53" fmla="*/ 12444 h 446"/>
              <a:gd name="T54" fmla="*/ 43274 w 671"/>
              <a:gd name="T55" fmla="*/ 10151 h 446"/>
              <a:gd name="T56" fmla="*/ 68002 w 671"/>
              <a:gd name="T57" fmla="*/ 12771 h 446"/>
              <a:gd name="T58" fmla="*/ 94633 w 671"/>
              <a:gd name="T59" fmla="*/ 15391 h 446"/>
              <a:gd name="T60" fmla="*/ 116032 w 671"/>
              <a:gd name="T61" fmla="*/ 21285 h 446"/>
              <a:gd name="T62" fmla="*/ 131249 w 671"/>
              <a:gd name="T63" fmla="*/ 23578 h 446"/>
              <a:gd name="T64" fmla="*/ 137907 w 671"/>
              <a:gd name="T65" fmla="*/ 12444 h 446"/>
              <a:gd name="T66" fmla="*/ 153124 w 671"/>
              <a:gd name="T67" fmla="*/ 10151 h 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1"/>
              <a:gd name="T103" fmla="*/ 0 h 446"/>
              <a:gd name="T104" fmla="*/ 671 w 671"/>
              <a:gd name="T105" fmla="*/ 446 h 4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1" h="446">
                <a:moveTo>
                  <a:pt x="334" y="20"/>
                </a:moveTo>
                <a:lnTo>
                  <a:pt x="344" y="17"/>
                </a:lnTo>
                <a:lnTo>
                  <a:pt x="362" y="4"/>
                </a:lnTo>
                <a:lnTo>
                  <a:pt x="379" y="0"/>
                </a:lnTo>
                <a:lnTo>
                  <a:pt x="406" y="4"/>
                </a:lnTo>
                <a:lnTo>
                  <a:pt x="418" y="27"/>
                </a:lnTo>
                <a:lnTo>
                  <a:pt x="424" y="54"/>
                </a:lnTo>
                <a:lnTo>
                  <a:pt x="435" y="63"/>
                </a:lnTo>
                <a:lnTo>
                  <a:pt x="448" y="58"/>
                </a:lnTo>
                <a:lnTo>
                  <a:pt x="481" y="95"/>
                </a:lnTo>
                <a:lnTo>
                  <a:pt x="498" y="124"/>
                </a:lnTo>
                <a:lnTo>
                  <a:pt x="542" y="145"/>
                </a:lnTo>
                <a:lnTo>
                  <a:pt x="574" y="150"/>
                </a:lnTo>
                <a:lnTo>
                  <a:pt x="587" y="145"/>
                </a:lnTo>
                <a:lnTo>
                  <a:pt x="617" y="160"/>
                </a:lnTo>
                <a:lnTo>
                  <a:pt x="650" y="165"/>
                </a:lnTo>
                <a:lnTo>
                  <a:pt x="671" y="233"/>
                </a:lnTo>
                <a:lnTo>
                  <a:pt x="638" y="242"/>
                </a:lnTo>
                <a:lnTo>
                  <a:pt x="631" y="276"/>
                </a:lnTo>
                <a:lnTo>
                  <a:pt x="579" y="311"/>
                </a:lnTo>
                <a:lnTo>
                  <a:pt x="500" y="334"/>
                </a:lnTo>
                <a:lnTo>
                  <a:pt x="491" y="366"/>
                </a:lnTo>
                <a:lnTo>
                  <a:pt x="462" y="352"/>
                </a:lnTo>
                <a:lnTo>
                  <a:pt x="493" y="395"/>
                </a:lnTo>
                <a:lnTo>
                  <a:pt x="540" y="400"/>
                </a:lnTo>
                <a:lnTo>
                  <a:pt x="453" y="446"/>
                </a:lnTo>
                <a:lnTo>
                  <a:pt x="400" y="396"/>
                </a:lnTo>
                <a:lnTo>
                  <a:pt x="444" y="358"/>
                </a:lnTo>
                <a:lnTo>
                  <a:pt x="400" y="349"/>
                </a:lnTo>
                <a:lnTo>
                  <a:pt x="376" y="349"/>
                </a:lnTo>
                <a:lnTo>
                  <a:pt x="383" y="315"/>
                </a:lnTo>
                <a:lnTo>
                  <a:pt x="374" y="320"/>
                </a:lnTo>
                <a:lnTo>
                  <a:pt x="310" y="338"/>
                </a:lnTo>
                <a:lnTo>
                  <a:pt x="289" y="396"/>
                </a:lnTo>
                <a:lnTo>
                  <a:pt x="244" y="394"/>
                </a:lnTo>
                <a:lnTo>
                  <a:pt x="254" y="352"/>
                </a:lnTo>
                <a:lnTo>
                  <a:pt x="255" y="334"/>
                </a:lnTo>
                <a:lnTo>
                  <a:pt x="283" y="325"/>
                </a:lnTo>
                <a:lnTo>
                  <a:pt x="295" y="312"/>
                </a:lnTo>
                <a:lnTo>
                  <a:pt x="298" y="302"/>
                </a:lnTo>
                <a:lnTo>
                  <a:pt x="283" y="296"/>
                </a:lnTo>
                <a:lnTo>
                  <a:pt x="262" y="253"/>
                </a:lnTo>
                <a:lnTo>
                  <a:pt x="236" y="227"/>
                </a:lnTo>
                <a:lnTo>
                  <a:pt x="203" y="227"/>
                </a:lnTo>
                <a:lnTo>
                  <a:pt x="162" y="239"/>
                </a:lnTo>
                <a:lnTo>
                  <a:pt x="100" y="242"/>
                </a:lnTo>
                <a:lnTo>
                  <a:pt x="72" y="250"/>
                </a:lnTo>
                <a:lnTo>
                  <a:pt x="24" y="250"/>
                </a:lnTo>
                <a:lnTo>
                  <a:pt x="0" y="224"/>
                </a:lnTo>
                <a:lnTo>
                  <a:pt x="16" y="185"/>
                </a:lnTo>
                <a:lnTo>
                  <a:pt x="41" y="143"/>
                </a:lnTo>
                <a:lnTo>
                  <a:pt x="73" y="99"/>
                </a:lnTo>
                <a:lnTo>
                  <a:pt x="56" y="47"/>
                </a:lnTo>
                <a:lnTo>
                  <a:pt x="57" y="38"/>
                </a:lnTo>
                <a:lnTo>
                  <a:pt x="70" y="27"/>
                </a:lnTo>
                <a:lnTo>
                  <a:pt x="91" y="31"/>
                </a:lnTo>
                <a:lnTo>
                  <a:pt x="117" y="27"/>
                </a:lnTo>
                <a:lnTo>
                  <a:pt x="143" y="39"/>
                </a:lnTo>
                <a:lnTo>
                  <a:pt x="177" y="54"/>
                </a:lnTo>
                <a:lnTo>
                  <a:pt x="199" y="47"/>
                </a:lnTo>
                <a:lnTo>
                  <a:pt x="220" y="59"/>
                </a:lnTo>
                <a:lnTo>
                  <a:pt x="244" y="65"/>
                </a:lnTo>
                <a:lnTo>
                  <a:pt x="259" y="76"/>
                </a:lnTo>
                <a:lnTo>
                  <a:pt x="276" y="72"/>
                </a:lnTo>
                <a:lnTo>
                  <a:pt x="279" y="49"/>
                </a:lnTo>
                <a:lnTo>
                  <a:pt x="290" y="38"/>
                </a:lnTo>
                <a:lnTo>
                  <a:pt x="314" y="38"/>
                </a:lnTo>
                <a:lnTo>
                  <a:pt x="322" y="31"/>
                </a:lnTo>
                <a:lnTo>
                  <a:pt x="334" y="20"/>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70" name="Freeform 487"/>
          <p:cNvSpPr>
            <a:spLocks/>
          </p:cNvSpPr>
          <p:nvPr/>
        </p:nvSpPr>
        <p:spPr bwMode="auto">
          <a:xfrm>
            <a:off x="1903413" y="2327275"/>
            <a:ext cx="58737" cy="53975"/>
          </a:xfrm>
          <a:custGeom>
            <a:avLst/>
            <a:gdLst>
              <a:gd name="T0" fmla="*/ 13204 w 129"/>
              <a:gd name="T1" fmla="*/ 14720 h 165"/>
              <a:gd name="T2" fmla="*/ 20945 w 129"/>
              <a:gd name="T3" fmla="*/ 22571 h 165"/>
              <a:gd name="T4" fmla="*/ 24132 w 129"/>
              <a:gd name="T5" fmla="*/ 28460 h 165"/>
              <a:gd name="T6" fmla="*/ 27775 w 129"/>
              <a:gd name="T7" fmla="*/ 53648 h 165"/>
              <a:gd name="T8" fmla="*/ 33239 w 129"/>
              <a:gd name="T9" fmla="*/ 53975 h 165"/>
              <a:gd name="T10" fmla="*/ 37792 w 129"/>
              <a:gd name="T11" fmla="*/ 40890 h 165"/>
              <a:gd name="T12" fmla="*/ 38247 w 129"/>
              <a:gd name="T13" fmla="*/ 34675 h 165"/>
              <a:gd name="T14" fmla="*/ 55094 w 129"/>
              <a:gd name="T15" fmla="*/ 30422 h 165"/>
              <a:gd name="T16" fmla="*/ 58737 w 129"/>
              <a:gd name="T17" fmla="*/ 24861 h 165"/>
              <a:gd name="T18" fmla="*/ 52362 w 129"/>
              <a:gd name="T19" fmla="*/ 23226 h 165"/>
              <a:gd name="T20" fmla="*/ 42345 w 129"/>
              <a:gd name="T21" fmla="*/ 8832 h 165"/>
              <a:gd name="T22" fmla="*/ 29596 w 129"/>
              <a:gd name="T23" fmla="*/ 981 h 165"/>
              <a:gd name="T24" fmla="*/ 14570 w 129"/>
              <a:gd name="T25" fmla="*/ 0 h 165"/>
              <a:gd name="T26" fmla="*/ 0 w 129"/>
              <a:gd name="T27" fmla="*/ 1963 h 165"/>
              <a:gd name="T28" fmla="*/ 13204 w 129"/>
              <a:gd name="T29" fmla="*/ 14720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165"/>
              <a:gd name="T47" fmla="*/ 129 w 129"/>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165">
                <a:moveTo>
                  <a:pt x="29" y="45"/>
                </a:moveTo>
                <a:lnTo>
                  <a:pt x="46" y="69"/>
                </a:lnTo>
                <a:lnTo>
                  <a:pt x="53" y="87"/>
                </a:lnTo>
                <a:lnTo>
                  <a:pt x="61" y="164"/>
                </a:lnTo>
                <a:lnTo>
                  <a:pt x="73" y="165"/>
                </a:lnTo>
                <a:lnTo>
                  <a:pt x="83" y="125"/>
                </a:lnTo>
                <a:lnTo>
                  <a:pt x="84" y="106"/>
                </a:lnTo>
                <a:lnTo>
                  <a:pt x="121" y="93"/>
                </a:lnTo>
                <a:lnTo>
                  <a:pt x="129" y="76"/>
                </a:lnTo>
                <a:lnTo>
                  <a:pt x="115" y="71"/>
                </a:lnTo>
                <a:lnTo>
                  <a:pt x="93" y="27"/>
                </a:lnTo>
                <a:lnTo>
                  <a:pt x="65" y="3"/>
                </a:lnTo>
                <a:lnTo>
                  <a:pt x="32" y="0"/>
                </a:lnTo>
                <a:lnTo>
                  <a:pt x="0" y="6"/>
                </a:lnTo>
                <a:lnTo>
                  <a:pt x="29" y="45"/>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71" name="Freeform 488"/>
          <p:cNvSpPr>
            <a:spLocks/>
          </p:cNvSpPr>
          <p:nvPr/>
        </p:nvSpPr>
        <p:spPr bwMode="auto">
          <a:xfrm>
            <a:off x="2119313" y="2398713"/>
            <a:ext cx="133350" cy="49212"/>
          </a:xfrm>
          <a:custGeom>
            <a:avLst/>
            <a:gdLst>
              <a:gd name="T0" fmla="*/ 0 w 282"/>
              <a:gd name="T1" fmla="*/ 2678 h 147"/>
              <a:gd name="T2" fmla="*/ 32155 w 282"/>
              <a:gd name="T3" fmla="*/ 0 h 147"/>
              <a:gd name="T4" fmla="*/ 61473 w 282"/>
              <a:gd name="T5" fmla="*/ 10378 h 147"/>
              <a:gd name="T6" fmla="*/ 75660 w 282"/>
              <a:gd name="T7" fmla="*/ 21091 h 147"/>
              <a:gd name="T8" fmla="*/ 90791 w 282"/>
              <a:gd name="T9" fmla="*/ 21091 h 147"/>
              <a:gd name="T10" fmla="*/ 101195 w 282"/>
              <a:gd name="T11" fmla="*/ 16739 h 147"/>
              <a:gd name="T12" fmla="*/ 111125 w 282"/>
              <a:gd name="T13" fmla="*/ 14395 h 147"/>
              <a:gd name="T14" fmla="*/ 117745 w 282"/>
              <a:gd name="T15" fmla="*/ 26112 h 147"/>
              <a:gd name="T16" fmla="*/ 131459 w 282"/>
              <a:gd name="T17" fmla="*/ 28791 h 147"/>
              <a:gd name="T18" fmla="*/ 130040 w 282"/>
              <a:gd name="T19" fmla="*/ 33478 h 147"/>
              <a:gd name="T20" fmla="*/ 133350 w 282"/>
              <a:gd name="T21" fmla="*/ 41847 h 147"/>
              <a:gd name="T22" fmla="*/ 131459 w 282"/>
              <a:gd name="T23" fmla="*/ 48208 h 147"/>
              <a:gd name="T24" fmla="*/ 117745 w 282"/>
              <a:gd name="T25" fmla="*/ 38499 h 147"/>
              <a:gd name="T26" fmla="*/ 111125 w 282"/>
              <a:gd name="T27" fmla="*/ 35151 h 147"/>
              <a:gd name="T28" fmla="*/ 101668 w 282"/>
              <a:gd name="T29" fmla="*/ 35151 h 147"/>
              <a:gd name="T30" fmla="*/ 98357 w 282"/>
              <a:gd name="T31" fmla="*/ 46534 h 147"/>
              <a:gd name="T32" fmla="*/ 88427 w 282"/>
              <a:gd name="T33" fmla="*/ 43521 h 147"/>
              <a:gd name="T34" fmla="*/ 71877 w 282"/>
              <a:gd name="T35" fmla="*/ 49212 h 147"/>
              <a:gd name="T36" fmla="*/ 52016 w 282"/>
              <a:gd name="T37" fmla="*/ 47538 h 147"/>
              <a:gd name="T38" fmla="*/ 51543 w 282"/>
              <a:gd name="T39" fmla="*/ 28791 h 147"/>
              <a:gd name="T40" fmla="*/ 18442 w 282"/>
              <a:gd name="T41" fmla="*/ 11717 h 147"/>
              <a:gd name="T42" fmla="*/ 0 w 282"/>
              <a:gd name="T43" fmla="*/ 2678 h 1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2"/>
              <a:gd name="T67" fmla="*/ 0 h 147"/>
              <a:gd name="T68" fmla="*/ 282 w 282"/>
              <a:gd name="T69" fmla="*/ 147 h 1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2" h="147">
                <a:moveTo>
                  <a:pt x="0" y="8"/>
                </a:moveTo>
                <a:lnTo>
                  <a:pt x="68" y="0"/>
                </a:lnTo>
                <a:lnTo>
                  <a:pt x="130" y="31"/>
                </a:lnTo>
                <a:lnTo>
                  <a:pt x="160" y="63"/>
                </a:lnTo>
                <a:lnTo>
                  <a:pt x="192" y="63"/>
                </a:lnTo>
                <a:lnTo>
                  <a:pt x="214" y="50"/>
                </a:lnTo>
                <a:lnTo>
                  <a:pt x="235" y="43"/>
                </a:lnTo>
                <a:lnTo>
                  <a:pt x="249" y="78"/>
                </a:lnTo>
                <a:lnTo>
                  <a:pt x="278" y="86"/>
                </a:lnTo>
                <a:lnTo>
                  <a:pt x="275" y="100"/>
                </a:lnTo>
                <a:lnTo>
                  <a:pt x="282" y="125"/>
                </a:lnTo>
                <a:lnTo>
                  <a:pt x="278" y="144"/>
                </a:lnTo>
                <a:lnTo>
                  <a:pt x="249" y="115"/>
                </a:lnTo>
                <a:lnTo>
                  <a:pt x="235" y="105"/>
                </a:lnTo>
                <a:lnTo>
                  <a:pt x="215" y="105"/>
                </a:lnTo>
                <a:lnTo>
                  <a:pt x="208" y="139"/>
                </a:lnTo>
                <a:lnTo>
                  <a:pt x="187" y="130"/>
                </a:lnTo>
                <a:lnTo>
                  <a:pt x="152" y="147"/>
                </a:lnTo>
                <a:lnTo>
                  <a:pt x="110" y="142"/>
                </a:lnTo>
                <a:lnTo>
                  <a:pt x="109" y="86"/>
                </a:lnTo>
                <a:lnTo>
                  <a:pt x="39" y="35"/>
                </a:lnTo>
                <a:lnTo>
                  <a:pt x="0" y="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72" name="Freeform 489"/>
          <p:cNvSpPr>
            <a:spLocks/>
          </p:cNvSpPr>
          <p:nvPr/>
        </p:nvSpPr>
        <p:spPr bwMode="auto">
          <a:xfrm>
            <a:off x="2219325" y="2427288"/>
            <a:ext cx="109538" cy="73025"/>
          </a:xfrm>
          <a:custGeom>
            <a:avLst/>
            <a:gdLst>
              <a:gd name="T0" fmla="*/ 41662 w 234"/>
              <a:gd name="T1" fmla="*/ 2643 h 221"/>
              <a:gd name="T2" fmla="*/ 48215 w 234"/>
              <a:gd name="T3" fmla="*/ 2643 h 221"/>
              <a:gd name="T4" fmla="*/ 64131 w 234"/>
              <a:gd name="T5" fmla="*/ 6278 h 221"/>
              <a:gd name="T6" fmla="*/ 80047 w 234"/>
              <a:gd name="T7" fmla="*/ 16191 h 221"/>
              <a:gd name="T8" fmla="*/ 90345 w 234"/>
              <a:gd name="T9" fmla="*/ 27426 h 221"/>
              <a:gd name="T10" fmla="*/ 109538 w 234"/>
              <a:gd name="T11" fmla="*/ 41304 h 221"/>
              <a:gd name="T12" fmla="*/ 98771 w 234"/>
              <a:gd name="T13" fmla="*/ 44278 h 221"/>
              <a:gd name="T14" fmla="*/ 93154 w 234"/>
              <a:gd name="T15" fmla="*/ 52869 h 221"/>
              <a:gd name="T16" fmla="*/ 91750 w 234"/>
              <a:gd name="T17" fmla="*/ 56834 h 221"/>
              <a:gd name="T18" fmla="*/ 86601 w 234"/>
              <a:gd name="T19" fmla="*/ 73025 h 221"/>
              <a:gd name="T20" fmla="*/ 71621 w 234"/>
              <a:gd name="T21" fmla="*/ 68399 h 221"/>
              <a:gd name="T22" fmla="*/ 66940 w 234"/>
              <a:gd name="T23" fmla="*/ 54521 h 221"/>
              <a:gd name="T24" fmla="*/ 53365 w 234"/>
              <a:gd name="T25" fmla="*/ 59808 h 221"/>
              <a:gd name="T26" fmla="*/ 36981 w 234"/>
              <a:gd name="T27" fmla="*/ 68069 h 221"/>
              <a:gd name="T28" fmla="*/ 27619 w 234"/>
              <a:gd name="T29" fmla="*/ 66086 h 221"/>
              <a:gd name="T30" fmla="*/ 19661 w 234"/>
              <a:gd name="T31" fmla="*/ 59477 h 221"/>
              <a:gd name="T32" fmla="*/ 15916 w 234"/>
              <a:gd name="T33" fmla="*/ 52869 h 221"/>
              <a:gd name="T34" fmla="*/ 21533 w 234"/>
              <a:gd name="T35" fmla="*/ 46591 h 221"/>
              <a:gd name="T36" fmla="*/ 26214 w 234"/>
              <a:gd name="T37" fmla="*/ 51547 h 221"/>
              <a:gd name="T38" fmla="*/ 45875 w 234"/>
              <a:gd name="T39" fmla="*/ 59147 h 221"/>
              <a:gd name="T40" fmla="*/ 50556 w 234"/>
              <a:gd name="T41" fmla="*/ 52208 h 221"/>
              <a:gd name="T42" fmla="*/ 31832 w 234"/>
              <a:gd name="T43" fmla="*/ 40643 h 221"/>
              <a:gd name="T44" fmla="*/ 24810 w 234"/>
              <a:gd name="T45" fmla="*/ 31060 h 221"/>
              <a:gd name="T46" fmla="*/ 19193 w 234"/>
              <a:gd name="T47" fmla="*/ 27426 h 221"/>
              <a:gd name="T48" fmla="*/ 19193 w 234"/>
              <a:gd name="T49" fmla="*/ 21478 h 221"/>
              <a:gd name="T50" fmla="*/ 12639 w 234"/>
              <a:gd name="T51" fmla="*/ 19165 h 221"/>
              <a:gd name="T52" fmla="*/ 0 w 234"/>
              <a:gd name="T53" fmla="*/ 17843 h 221"/>
              <a:gd name="T54" fmla="*/ 2809 w 234"/>
              <a:gd name="T55" fmla="*/ 10904 h 221"/>
              <a:gd name="T56" fmla="*/ 3745 w 234"/>
              <a:gd name="T57" fmla="*/ 6278 h 221"/>
              <a:gd name="T58" fmla="*/ 14043 w 234"/>
              <a:gd name="T59" fmla="*/ 6278 h 221"/>
              <a:gd name="T60" fmla="*/ 19193 w 234"/>
              <a:gd name="T61" fmla="*/ 9582 h 221"/>
              <a:gd name="T62" fmla="*/ 32768 w 234"/>
              <a:gd name="T63" fmla="*/ 19165 h 221"/>
              <a:gd name="T64" fmla="*/ 34640 w 234"/>
              <a:gd name="T65" fmla="*/ 12887 h 221"/>
              <a:gd name="T66" fmla="*/ 31363 w 234"/>
              <a:gd name="T67" fmla="*/ 5287 h 221"/>
              <a:gd name="T68" fmla="*/ 32768 w 234"/>
              <a:gd name="T69" fmla="*/ 0 h 221"/>
              <a:gd name="T70" fmla="*/ 41662 w 234"/>
              <a:gd name="T71" fmla="*/ 2643 h 2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4"/>
              <a:gd name="T109" fmla="*/ 0 h 221"/>
              <a:gd name="T110" fmla="*/ 234 w 234"/>
              <a:gd name="T111" fmla="*/ 221 h 2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4" h="221">
                <a:moveTo>
                  <a:pt x="89" y="8"/>
                </a:moveTo>
                <a:lnTo>
                  <a:pt x="103" y="8"/>
                </a:lnTo>
                <a:lnTo>
                  <a:pt x="137" y="19"/>
                </a:lnTo>
                <a:lnTo>
                  <a:pt x="171" y="49"/>
                </a:lnTo>
                <a:lnTo>
                  <a:pt x="193" y="83"/>
                </a:lnTo>
                <a:lnTo>
                  <a:pt x="234" y="125"/>
                </a:lnTo>
                <a:lnTo>
                  <a:pt x="211" y="134"/>
                </a:lnTo>
                <a:lnTo>
                  <a:pt x="199" y="160"/>
                </a:lnTo>
                <a:lnTo>
                  <a:pt x="196" y="172"/>
                </a:lnTo>
                <a:lnTo>
                  <a:pt x="185" y="221"/>
                </a:lnTo>
                <a:lnTo>
                  <a:pt x="153" y="207"/>
                </a:lnTo>
                <a:lnTo>
                  <a:pt x="143" y="165"/>
                </a:lnTo>
                <a:lnTo>
                  <a:pt x="114" y="181"/>
                </a:lnTo>
                <a:lnTo>
                  <a:pt x="79" y="206"/>
                </a:lnTo>
                <a:lnTo>
                  <a:pt x="59" y="200"/>
                </a:lnTo>
                <a:lnTo>
                  <a:pt x="42" y="180"/>
                </a:lnTo>
                <a:lnTo>
                  <a:pt x="34" y="160"/>
                </a:lnTo>
                <a:lnTo>
                  <a:pt x="46" y="141"/>
                </a:lnTo>
                <a:lnTo>
                  <a:pt x="56" y="156"/>
                </a:lnTo>
                <a:lnTo>
                  <a:pt x="98" y="179"/>
                </a:lnTo>
                <a:lnTo>
                  <a:pt x="108" y="158"/>
                </a:lnTo>
                <a:lnTo>
                  <a:pt x="68" y="123"/>
                </a:lnTo>
                <a:lnTo>
                  <a:pt x="53" y="94"/>
                </a:lnTo>
                <a:lnTo>
                  <a:pt x="41" y="83"/>
                </a:lnTo>
                <a:lnTo>
                  <a:pt x="41" y="65"/>
                </a:lnTo>
                <a:lnTo>
                  <a:pt x="27" y="58"/>
                </a:lnTo>
                <a:lnTo>
                  <a:pt x="0" y="54"/>
                </a:lnTo>
                <a:lnTo>
                  <a:pt x="6" y="33"/>
                </a:lnTo>
                <a:lnTo>
                  <a:pt x="8" y="19"/>
                </a:lnTo>
                <a:lnTo>
                  <a:pt x="30" y="19"/>
                </a:lnTo>
                <a:lnTo>
                  <a:pt x="41" y="29"/>
                </a:lnTo>
                <a:lnTo>
                  <a:pt x="70" y="58"/>
                </a:lnTo>
                <a:lnTo>
                  <a:pt x="74" y="39"/>
                </a:lnTo>
                <a:lnTo>
                  <a:pt x="67" y="16"/>
                </a:lnTo>
                <a:lnTo>
                  <a:pt x="70" y="0"/>
                </a:lnTo>
                <a:lnTo>
                  <a:pt x="89" y="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73" name="Freeform 490"/>
          <p:cNvSpPr>
            <a:spLocks/>
          </p:cNvSpPr>
          <p:nvPr/>
        </p:nvSpPr>
        <p:spPr bwMode="auto">
          <a:xfrm>
            <a:off x="2195513" y="2441575"/>
            <a:ext cx="74612" cy="44450"/>
          </a:xfrm>
          <a:custGeom>
            <a:avLst/>
            <a:gdLst>
              <a:gd name="T0" fmla="*/ 0 w 156"/>
              <a:gd name="T1" fmla="*/ 5927 h 135"/>
              <a:gd name="T2" fmla="*/ 7653 w 156"/>
              <a:gd name="T3" fmla="*/ 13170 h 135"/>
              <a:gd name="T4" fmla="*/ 19131 w 156"/>
              <a:gd name="T5" fmla="*/ 24365 h 135"/>
              <a:gd name="T6" fmla="*/ 36828 w 156"/>
              <a:gd name="T7" fmla="*/ 38523 h 135"/>
              <a:gd name="T8" fmla="*/ 47350 w 156"/>
              <a:gd name="T9" fmla="*/ 29963 h 135"/>
              <a:gd name="T10" fmla="*/ 47828 w 156"/>
              <a:gd name="T11" fmla="*/ 37536 h 135"/>
              <a:gd name="T12" fmla="*/ 55959 w 156"/>
              <a:gd name="T13" fmla="*/ 38523 h 135"/>
              <a:gd name="T14" fmla="*/ 69351 w 156"/>
              <a:gd name="T15" fmla="*/ 44450 h 135"/>
              <a:gd name="T16" fmla="*/ 74612 w 156"/>
              <a:gd name="T17" fmla="*/ 37536 h 135"/>
              <a:gd name="T18" fmla="*/ 55481 w 156"/>
              <a:gd name="T19" fmla="*/ 26011 h 135"/>
              <a:gd name="T20" fmla="*/ 49741 w 156"/>
              <a:gd name="T21" fmla="*/ 17121 h 135"/>
              <a:gd name="T22" fmla="*/ 42567 w 156"/>
              <a:gd name="T23" fmla="*/ 12841 h 135"/>
              <a:gd name="T24" fmla="*/ 42567 w 156"/>
              <a:gd name="T25" fmla="*/ 6914 h 135"/>
              <a:gd name="T26" fmla="*/ 35871 w 156"/>
              <a:gd name="T27" fmla="*/ 4610 h 135"/>
              <a:gd name="T28" fmla="*/ 22479 w 156"/>
              <a:gd name="T29" fmla="*/ 2963 h 135"/>
              <a:gd name="T30" fmla="*/ 12435 w 156"/>
              <a:gd name="T31" fmla="*/ 0 h 135"/>
              <a:gd name="T32" fmla="*/ 2391 w 156"/>
              <a:gd name="T33" fmla="*/ 1317 h 135"/>
              <a:gd name="T34" fmla="*/ 0 w 156"/>
              <a:gd name="T35" fmla="*/ 5927 h 1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135"/>
              <a:gd name="T56" fmla="*/ 156 w 156"/>
              <a:gd name="T57" fmla="*/ 135 h 1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135">
                <a:moveTo>
                  <a:pt x="0" y="18"/>
                </a:moveTo>
                <a:lnTo>
                  <a:pt x="16" y="40"/>
                </a:lnTo>
                <a:lnTo>
                  <a:pt x="40" y="74"/>
                </a:lnTo>
                <a:lnTo>
                  <a:pt x="77" y="117"/>
                </a:lnTo>
                <a:lnTo>
                  <a:pt x="99" y="91"/>
                </a:lnTo>
                <a:lnTo>
                  <a:pt x="100" y="114"/>
                </a:lnTo>
                <a:lnTo>
                  <a:pt x="117" y="117"/>
                </a:lnTo>
                <a:lnTo>
                  <a:pt x="145" y="135"/>
                </a:lnTo>
                <a:lnTo>
                  <a:pt x="156" y="114"/>
                </a:lnTo>
                <a:lnTo>
                  <a:pt x="116" y="79"/>
                </a:lnTo>
                <a:lnTo>
                  <a:pt x="104" y="52"/>
                </a:lnTo>
                <a:lnTo>
                  <a:pt x="89" y="39"/>
                </a:lnTo>
                <a:lnTo>
                  <a:pt x="89" y="21"/>
                </a:lnTo>
                <a:lnTo>
                  <a:pt x="75" y="14"/>
                </a:lnTo>
                <a:lnTo>
                  <a:pt x="47" y="9"/>
                </a:lnTo>
                <a:lnTo>
                  <a:pt x="26" y="0"/>
                </a:lnTo>
                <a:lnTo>
                  <a:pt x="5" y="4"/>
                </a:lnTo>
                <a:lnTo>
                  <a:pt x="0" y="1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74" name="Freeform 491"/>
          <p:cNvSpPr>
            <a:spLocks/>
          </p:cNvSpPr>
          <p:nvPr/>
        </p:nvSpPr>
        <p:spPr bwMode="auto">
          <a:xfrm>
            <a:off x="2236788" y="2193925"/>
            <a:ext cx="754062" cy="260350"/>
          </a:xfrm>
          <a:custGeom>
            <a:avLst/>
            <a:gdLst>
              <a:gd name="T0" fmla="*/ 716264 w 1596"/>
              <a:gd name="T1" fmla="*/ 107415 h 795"/>
              <a:gd name="T2" fmla="*/ 641614 w 1596"/>
              <a:gd name="T3" fmla="*/ 101848 h 795"/>
              <a:gd name="T4" fmla="*/ 612793 w 1596"/>
              <a:gd name="T5" fmla="*/ 80561 h 795"/>
              <a:gd name="T6" fmla="*/ 579248 w 1596"/>
              <a:gd name="T7" fmla="*/ 84163 h 795"/>
              <a:gd name="T8" fmla="*/ 543340 w 1596"/>
              <a:gd name="T9" fmla="*/ 75321 h 795"/>
              <a:gd name="T10" fmla="*/ 480502 w 1596"/>
              <a:gd name="T11" fmla="*/ 43883 h 795"/>
              <a:gd name="T12" fmla="*/ 402544 w 1596"/>
              <a:gd name="T13" fmla="*/ 31766 h 795"/>
              <a:gd name="T14" fmla="*/ 349155 w 1596"/>
              <a:gd name="T15" fmla="*/ 18994 h 795"/>
              <a:gd name="T16" fmla="*/ 294349 w 1596"/>
              <a:gd name="T17" fmla="*/ 10152 h 795"/>
              <a:gd name="T18" fmla="*/ 243794 w 1596"/>
              <a:gd name="T19" fmla="*/ 21941 h 795"/>
              <a:gd name="T20" fmla="*/ 186626 w 1596"/>
              <a:gd name="T21" fmla="*/ 21941 h 795"/>
              <a:gd name="T22" fmla="*/ 186626 w 1596"/>
              <a:gd name="T23" fmla="*/ 52070 h 795"/>
              <a:gd name="T24" fmla="*/ 208359 w 1596"/>
              <a:gd name="T25" fmla="*/ 66807 h 795"/>
              <a:gd name="T26" fmla="*/ 208359 w 1596"/>
              <a:gd name="T27" fmla="*/ 86128 h 795"/>
              <a:gd name="T28" fmla="*/ 186626 w 1596"/>
              <a:gd name="T29" fmla="*/ 88093 h 795"/>
              <a:gd name="T30" fmla="*/ 152135 w 1596"/>
              <a:gd name="T31" fmla="*/ 76959 h 795"/>
              <a:gd name="T32" fmla="*/ 128984 w 1596"/>
              <a:gd name="T33" fmla="*/ 80561 h 795"/>
              <a:gd name="T34" fmla="*/ 104416 w 1596"/>
              <a:gd name="T35" fmla="*/ 73356 h 795"/>
              <a:gd name="T36" fmla="*/ 40160 w 1596"/>
              <a:gd name="T37" fmla="*/ 72047 h 795"/>
              <a:gd name="T38" fmla="*/ 25513 w 1596"/>
              <a:gd name="T39" fmla="*/ 83181 h 795"/>
              <a:gd name="T40" fmla="*/ 24096 w 1596"/>
              <a:gd name="T41" fmla="*/ 97918 h 795"/>
              <a:gd name="T42" fmla="*/ 3307 w 1596"/>
              <a:gd name="T43" fmla="*/ 90386 h 795"/>
              <a:gd name="T44" fmla="*/ 0 w 1596"/>
              <a:gd name="T45" fmla="*/ 119859 h 795"/>
              <a:gd name="T46" fmla="*/ 9449 w 1596"/>
              <a:gd name="T47" fmla="*/ 138853 h 795"/>
              <a:gd name="T48" fmla="*/ 34963 w 1596"/>
              <a:gd name="T49" fmla="*/ 138198 h 795"/>
              <a:gd name="T50" fmla="*/ 57169 w 1596"/>
              <a:gd name="T51" fmla="*/ 167672 h 795"/>
              <a:gd name="T52" fmla="*/ 137489 w 1596"/>
              <a:gd name="T53" fmla="*/ 156210 h 795"/>
              <a:gd name="T54" fmla="*/ 128984 w 1596"/>
              <a:gd name="T55" fmla="*/ 187648 h 795"/>
              <a:gd name="T56" fmla="*/ 90242 w 1596"/>
              <a:gd name="T57" fmla="*/ 203368 h 795"/>
              <a:gd name="T58" fmla="*/ 134181 w 1596"/>
              <a:gd name="T59" fmla="*/ 232514 h 795"/>
              <a:gd name="T60" fmla="*/ 166309 w 1596"/>
              <a:gd name="T61" fmla="*/ 236771 h 795"/>
              <a:gd name="T62" fmla="*/ 191823 w 1596"/>
              <a:gd name="T63" fmla="*/ 241028 h 795"/>
              <a:gd name="T64" fmla="*/ 191350 w 1596"/>
              <a:gd name="T65" fmla="*/ 182081 h 795"/>
              <a:gd name="T66" fmla="*/ 222533 w 1596"/>
              <a:gd name="T67" fmla="*/ 164070 h 795"/>
              <a:gd name="T68" fmla="*/ 232455 w 1596"/>
              <a:gd name="T69" fmla="*/ 156210 h 795"/>
              <a:gd name="T70" fmla="*/ 248992 w 1596"/>
              <a:gd name="T71" fmla="*/ 161450 h 795"/>
              <a:gd name="T72" fmla="*/ 257024 w 1596"/>
              <a:gd name="T73" fmla="*/ 166362 h 795"/>
              <a:gd name="T74" fmla="*/ 275922 w 1596"/>
              <a:gd name="T75" fmla="*/ 190268 h 795"/>
              <a:gd name="T76" fmla="*/ 293404 w 1596"/>
              <a:gd name="T77" fmla="*/ 205988 h 795"/>
              <a:gd name="T78" fmla="*/ 338761 w 1596"/>
              <a:gd name="T79" fmla="*/ 205988 h 795"/>
              <a:gd name="T80" fmla="*/ 354825 w 1596"/>
              <a:gd name="T81" fmla="*/ 246923 h 795"/>
              <a:gd name="T82" fmla="*/ 372779 w 1596"/>
              <a:gd name="T83" fmla="*/ 260350 h 795"/>
              <a:gd name="T84" fmla="*/ 416718 w 1596"/>
              <a:gd name="T85" fmla="*/ 254128 h 795"/>
              <a:gd name="T86" fmla="*/ 467273 w 1596"/>
              <a:gd name="T87" fmla="*/ 254455 h 795"/>
              <a:gd name="T88" fmla="*/ 464910 w 1596"/>
              <a:gd name="T89" fmla="*/ 237754 h 795"/>
              <a:gd name="T90" fmla="*/ 474360 w 1596"/>
              <a:gd name="T91" fmla="*/ 228584 h 795"/>
              <a:gd name="T92" fmla="*/ 506015 w 1596"/>
              <a:gd name="T93" fmla="*/ 231859 h 795"/>
              <a:gd name="T94" fmla="*/ 550900 w 1596"/>
              <a:gd name="T95" fmla="*/ 223672 h 795"/>
              <a:gd name="T96" fmla="*/ 626968 w 1596"/>
              <a:gd name="T97" fmla="*/ 235461 h 795"/>
              <a:gd name="T98" fmla="*/ 626968 w 1596"/>
              <a:gd name="T99" fmla="*/ 198783 h 795"/>
              <a:gd name="T100" fmla="*/ 684136 w 1596"/>
              <a:gd name="T101" fmla="*/ 156210 h 7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96"/>
              <a:gd name="T154" fmla="*/ 0 h 795"/>
              <a:gd name="T155" fmla="*/ 1596 w 1596"/>
              <a:gd name="T156" fmla="*/ 795 h 79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96" h="795">
                <a:moveTo>
                  <a:pt x="1561" y="408"/>
                </a:moveTo>
                <a:lnTo>
                  <a:pt x="1596" y="391"/>
                </a:lnTo>
                <a:lnTo>
                  <a:pt x="1516" y="328"/>
                </a:lnTo>
                <a:lnTo>
                  <a:pt x="1467" y="354"/>
                </a:lnTo>
                <a:lnTo>
                  <a:pt x="1395" y="331"/>
                </a:lnTo>
                <a:lnTo>
                  <a:pt x="1358" y="311"/>
                </a:lnTo>
                <a:lnTo>
                  <a:pt x="1327" y="311"/>
                </a:lnTo>
                <a:lnTo>
                  <a:pt x="1310" y="272"/>
                </a:lnTo>
                <a:lnTo>
                  <a:pt x="1297" y="246"/>
                </a:lnTo>
                <a:lnTo>
                  <a:pt x="1273" y="246"/>
                </a:lnTo>
                <a:lnTo>
                  <a:pt x="1247" y="246"/>
                </a:lnTo>
                <a:lnTo>
                  <a:pt x="1226" y="257"/>
                </a:lnTo>
                <a:lnTo>
                  <a:pt x="1186" y="212"/>
                </a:lnTo>
                <a:lnTo>
                  <a:pt x="1171" y="220"/>
                </a:lnTo>
                <a:lnTo>
                  <a:pt x="1150" y="230"/>
                </a:lnTo>
                <a:lnTo>
                  <a:pt x="1133" y="239"/>
                </a:lnTo>
                <a:lnTo>
                  <a:pt x="1098" y="207"/>
                </a:lnTo>
                <a:lnTo>
                  <a:pt x="1017" y="134"/>
                </a:lnTo>
                <a:lnTo>
                  <a:pt x="958" y="89"/>
                </a:lnTo>
                <a:lnTo>
                  <a:pt x="919" y="50"/>
                </a:lnTo>
                <a:lnTo>
                  <a:pt x="852" y="97"/>
                </a:lnTo>
                <a:lnTo>
                  <a:pt x="841" y="62"/>
                </a:lnTo>
                <a:lnTo>
                  <a:pt x="750" y="58"/>
                </a:lnTo>
                <a:lnTo>
                  <a:pt x="739" y="58"/>
                </a:lnTo>
                <a:lnTo>
                  <a:pt x="696" y="0"/>
                </a:lnTo>
                <a:lnTo>
                  <a:pt x="654" y="8"/>
                </a:lnTo>
                <a:lnTo>
                  <a:pt x="623" y="31"/>
                </a:lnTo>
                <a:lnTo>
                  <a:pt x="566" y="44"/>
                </a:lnTo>
                <a:lnTo>
                  <a:pt x="546" y="32"/>
                </a:lnTo>
                <a:lnTo>
                  <a:pt x="516" y="67"/>
                </a:lnTo>
                <a:lnTo>
                  <a:pt x="492" y="62"/>
                </a:lnTo>
                <a:lnTo>
                  <a:pt x="409" y="70"/>
                </a:lnTo>
                <a:lnTo>
                  <a:pt x="395" y="67"/>
                </a:lnTo>
                <a:lnTo>
                  <a:pt x="384" y="75"/>
                </a:lnTo>
                <a:lnTo>
                  <a:pt x="417" y="119"/>
                </a:lnTo>
                <a:lnTo>
                  <a:pt x="395" y="159"/>
                </a:lnTo>
                <a:lnTo>
                  <a:pt x="396" y="189"/>
                </a:lnTo>
                <a:lnTo>
                  <a:pt x="396" y="204"/>
                </a:lnTo>
                <a:lnTo>
                  <a:pt x="441" y="204"/>
                </a:lnTo>
                <a:lnTo>
                  <a:pt x="454" y="230"/>
                </a:lnTo>
                <a:lnTo>
                  <a:pt x="454" y="257"/>
                </a:lnTo>
                <a:lnTo>
                  <a:pt x="441" y="263"/>
                </a:lnTo>
                <a:lnTo>
                  <a:pt x="425" y="246"/>
                </a:lnTo>
                <a:lnTo>
                  <a:pt x="405" y="257"/>
                </a:lnTo>
                <a:lnTo>
                  <a:pt x="395" y="269"/>
                </a:lnTo>
                <a:lnTo>
                  <a:pt x="361" y="246"/>
                </a:lnTo>
                <a:lnTo>
                  <a:pt x="351" y="224"/>
                </a:lnTo>
                <a:lnTo>
                  <a:pt x="322" y="235"/>
                </a:lnTo>
                <a:lnTo>
                  <a:pt x="322" y="243"/>
                </a:lnTo>
                <a:lnTo>
                  <a:pt x="302" y="224"/>
                </a:lnTo>
                <a:lnTo>
                  <a:pt x="273" y="246"/>
                </a:lnTo>
                <a:lnTo>
                  <a:pt x="240" y="257"/>
                </a:lnTo>
                <a:lnTo>
                  <a:pt x="229" y="246"/>
                </a:lnTo>
                <a:lnTo>
                  <a:pt x="221" y="224"/>
                </a:lnTo>
                <a:lnTo>
                  <a:pt x="176" y="220"/>
                </a:lnTo>
                <a:lnTo>
                  <a:pt x="103" y="216"/>
                </a:lnTo>
                <a:lnTo>
                  <a:pt x="85" y="220"/>
                </a:lnTo>
                <a:lnTo>
                  <a:pt x="81" y="235"/>
                </a:lnTo>
                <a:lnTo>
                  <a:pt x="69" y="230"/>
                </a:lnTo>
                <a:lnTo>
                  <a:pt x="54" y="254"/>
                </a:lnTo>
                <a:lnTo>
                  <a:pt x="43" y="272"/>
                </a:lnTo>
                <a:lnTo>
                  <a:pt x="43" y="281"/>
                </a:lnTo>
                <a:lnTo>
                  <a:pt x="51" y="299"/>
                </a:lnTo>
                <a:lnTo>
                  <a:pt x="39" y="304"/>
                </a:lnTo>
                <a:lnTo>
                  <a:pt x="28" y="272"/>
                </a:lnTo>
                <a:lnTo>
                  <a:pt x="7" y="276"/>
                </a:lnTo>
                <a:lnTo>
                  <a:pt x="0" y="318"/>
                </a:lnTo>
                <a:lnTo>
                  <a:pt x="0" y="343"/>
                </a:lnTo>
                <a:lnTo>
                  <a:pt x="0" y="366"/>
                </a:lnTo>
                <a:lnTo>
                  <a:pt x="11" y="387"/>
                </a:lnTo>
                <a:lnTo>
                  <a:pt x="20" y="399"/>
                </a:lnTo>
                <a:lnTo>
                  <a:pt x="20" y="424"/>
                </a:lnTo>
                <a:lnTo>
                  <a:pt x="39" y="422"/>
                </a:lnTo>
                <a:lnTo>
                  <a:pt x="62" y="403"/>
                </a:lnTo>
                <a:lnTo>
                  <a:pt x="74" y="422"/>
                </a:lnTo>
                <a:lnTo>
                  <a:pt x="91" y="445"/>
                </a:lnTo>
                <a:lnTo>
                  <a:pt x="103" y="468"/>
                </a:lnTo>
                <a:lnTo>
                  <a:pt x="121" y="512"/>
                </a:lnTo>
                <a:lnTo>
                  <a:pt x="157" y="501"/>
                </a:lnTo>
                <a:lnTo>
                  <a:pt x="209" y="489"/>
                </a:lnTo>
                <a:lnTo>
                  <a:pt x="291" y="477"/>
                </a:lnTo>
                <a:lnTo>
                  <a:pt x="312" y="506"/>
                </a:lnTo>
                <a:lnTo>
                  <a:pt x="316" y="562"/>
                </a:lnTo>
                <a:lnTo>
                  <a:pt x="273" y="573"/>
                </a:lnTo>
                <a:lnTo>
                  <a:pt x="240" y="581"/>
                </a:lnTo>
                <a:lnTo>
                  <a:pt x="248" y="621"/>
                </a:lnTo>
                <a:lnTo>
                  <a:pt x="191" y="621"/>
                </a:lnTo>
                <a:lnTo>
                  <a:pt x="240" y="699"/>
                </a:lnTo>
                <a:lnTo>
                  <a:pt x="262" y="706"/>
                </a:lnTo>
                <a:lnTo>
                  <a:pt x="284" y="710"/>
                </a:lnTo>
                <a:lnTo>
                  <a:pt x="298" y="744"/>
                </a:lnTo>
                <a:lnTo>
                  <a:pt x="311" y="731"/>
                </a:lnTo>
                <a:lnTo>
                  <a:pt x="352" y="723"/>
                </a:lnTo>
                <a:lnTo>
                  <a:pt x="378" y="736"/>
                </a:lnTo>
                <a:lnTo>
                  <a:pt x="395" y="753"/>
                </a:lnTo>
                <a:lnTo>
                  <a:pt x="406" y="736"/>
                </a:lnTo>
                <a:lnTo>
                  <a:pt x="435" y="741"/>
                </a:lnTo>
                <a:lnTo>
                  <a:pt x="386" y="565"/>
                </a:lnTo>
                <a:lnTo>
                  <a:pt x="405" y="556"/>
                </a:lnTo>
                <a:lnTo>
                  <a:pt x="469" y="518"/>
                </a:lnTo>
                <a:lnTo>
                  <a:pt x="480" y="515"/>
                </a:lnTo>
                <a:lnTo>
                  <a:pt x="471" y="501"/>
                </a:lnTo>
                <a:lnTo>
                  <a:pt x="484" y="508"/>
                </a:lnTo>
                <a:lnTo>
                  <a:pt x="484" y="489"/>
                </a:lnTo>
                <a:lnTo>
                  <a:pt x="492" y="477"/>
                </a:lnTo>
                <a:lnTo>
                  <a:pt x="498" y="483"/>
                </a:lnTo>
                <a:lnTo>
                  <a:pt x="513" y="483"/>
                </a:lnTo>
                <a:lnTo>
                  <a:pt x="527" y="493"/>
                </a:lnTo>
                <a:lnTo>
                  <a:pt x="544" y="470"/>
                </a:lnTo>
                <a:lnTo>
                  <a:pt x="558" y="477"/>
                </a:lnTo>
                <a:lnTo>
                  <a:pt x="544" y="508"/>
                </a:lnTo>
                <a:lnTo>
                  <a:pt x="554" y="550"/>
                </a:lnTo>
                <a:lnTo>
                  <a:pt x="584" y="575"/>
                </a:lnTo>
                <a:lnTo>
                  <a:pt x="584" y="581"/>
                </a:lnTo>
                <a:lnTo>
                  <a:pt x="575" y="602"/>
                </a:lnTo>
                <a:lnTo>
                  <a:pt x="577" y="611"/>
                </a:lnTo>
                <a:lnTo>
                  <a:pt x="621" y="629"/>
                </a:lnTo>
                <a:lnTo>
                  <a:pt x="632" y="656"/>
                </a:lnTo>
                <a:lnTo>
                  <a:pt x="671" y="639"/>
                </a:lnTo>
                <a:lnTo>
                  <a:pt x="717" y="629"/>
                </a:lnTo>
                <a:lnTo>
                  <a:pt x="750" y="708"/>
                </a:lnTo>
                <a:lnTo>
                  <a:pt x="763" y="745"/>
                </a:lnTo>
                <a:lnTo>
                  <a:pt x="751" y="754"/>
                </a:lnTo>
                <a:lnTo>
                  <a:pt x="746" y="768"/>
                </a:lnTo>
                <a:lnTo>
                  <a:pt x="779" y="779"/>
                </a:lnTo>
                <a:lnTo>
                  <a:pt x="789" y="795"/>
                </a:lnTo>
                <a:lnTo>
                  <a:pt x="835" y="779"/>
                </a:lnTo>
                <a:lnTo>
                  <a:pt x="848" y="795"/>
                </a:lnTo>
                <a:lnTo>
                  <a:pt x="882" y="776"/>
                </a:lnTo>
                <a:lnTo>
                  <a:pt x="904" y="771"/>
                </a:lnTo>
                <a:lnTo>
                  <a:pt x="930" y="777"/>
                </a:lnTo>
                <a:lnTo>
                  <a:pt x="989" y="777"/>
                </a:lnTo>
                <a:lnTo>
                  <a:pt x="977" y="764"/>
                </a:lnTo>
                <a:lnTo>
                  <a:pt x="977" y="741"/>
                </a:lnTo>
                <a:lnTo>
                  <a:pt x="984" y="726"/>
                </a:lnTo>
                <a:lnTo>
                  <a:pt x="984" y="714"/>
                </a:lnTo>
                <a:lnTo>
                  <a:pt x="967" y="702"/>
                </a:lnTo>
                <a:lnTo>
                  <a:pt x="1004" y="698"/>
                </a:lnTo>
                <a:lnTo>
                  <a:pt x="1039" y="702"/>
                </a:lnTo>
                <a:lnTo>
                  <a:pt x="1047" y="714"/>
                </a:lnTo>
                <a:lnTo>
                  <a:pt x="1071" y="708"/>
                </a:lnTo>
                <a:lnTo>
                  <a:pt x="1055" y="673"/>
                </a:lnTo>
                <a:lnTo>
                  <a:pt x="1073" y="669"/>
                </a:lnTo>
                <a:lnTo>
                  <a:pt x="1166" y="683"/>
                </a:lnTo>
                <a:lnTo>
                  <a:pt x="1241" y="691"/>
                </a:lnTo>
                <a:lnTo>
                  <a:pt x="1297" y="719"/>
                </a:lnTo>
                <a:lnTo>
                  <a:pt x="1327" y="719"/>
                </a:lnTo>
                <a:lnTo>
                  <a:pt x="1336" y="753"/>
                </a:lnTo>
                <a:lnTo>
                  <a:pt x="1358" y="683"/>
                </a:lnTo>
                <a:lnTo>
                  <a:pt x="1327" y="607"/>
                </a:lnTo>
                <a:lnTo>
                  <a:pt x="1422" y="581"/>
                </a:lnTo>
                <a:lnTo>
                  <a:pt x="1436" y="539"/>
                </a:lnTo>
                <a:lnTo>
                  <a:pt x="1448" y="477"/>
                </a:lnTo>
                <a:lnTo>
                  <a:pt x="1545" y="483"/>
                </a:lnTo>
                <a:lnTo>
                  <a:pt x="1561" y="408"/>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75" name="Freeform 492"/>
          <p:cNvSpPr>
            <a:spLocks/>
          </p:cNvSpPr>
          <p:nvPr/>
        </p:nvSpPr>
        <p:spPr bwMode="auto">
          <a:xfrm>
            <a:off x="2417763" y="2362200"/>
            <a:ext cx="333375" cy="160338"/>
          </a:xfrm>
          <a:custGeom>
            <a:avLst/>
            <a:gdLst>
              <a:gd name="T0" fmla="*/ 31089 w 697"/>
              <a:gd name="T1" fmla="*/ 72022 h 492"/>
              <a:gd name="T2" fmla="*/ 38742 w 697"/>
              <a:gd name="T3" fmla="*/ 59964 h 492"/>
              <a:gd name="T4" fmla="*/ 44960 w 697"/>
              <a:gd name="T5" fmla="*/ 54750 h 492"/>
              <a:gd name="T6" fmla="*/ 59309 w 697"/>
              <a:gd name="T7" fmla="*/ 57357 h 492"/>
              <a:gd name="T8" fmla="*/ 75571 w 697"/>
              <a:gd name="T9" fmla="*/ 60941 h 492"/>
              <a:gd name="T10" fmla="*/ 80354 w 697"/>
              <a:gd name="T11" fmla="*/ 64852 h 492"/>
              <a:gd name="T12" fmla="*/ 90399 w 697"/>
              <a:gd name="T13" fmla="*/ 72022 h 492"/>
              <a:gd name="T14" fmla="*/ 98051 w 697"/>
              <a:gd name="T15" fmla="*/ 89946 h 492"/>
              <a:gd name="T16" fmla="*/ 110009 w 697"/>
              <a:gd name="T17" fmla="*/ 88642 h 492"/>
              <a:gd name="T18" fmla="*/ 129141 w 697"/>
              <a:gd name="T19" fmla="*/ 89946 h 492"/>
              <a:gd name="T20" fmla="*/ 155447 w 697"/>
              <a:gd name="T21" fmla="*/ 112106 h 492"/>
              <a:gd name="T22" fmla="*/ 184624 w 697"/>
              <a:gd name="T23" fmla="*/ 125142 h 492"/>
              <a:gd name="T24" fmla="*/ 210452 w 697"/>
              <a:gd name="T25" fmla="*/ 138503 h 492"/>
              <a:gd name="T26" fmla="*/ 219540 w 697"/>
              <a:gd name="T27" fmla="*/ 160338 h 492"/>
              <a:gd name="T28" fmla="*/ 238193 w 697"/>
              <a:gd name="T29" fmla="*/ 143392 h 492"/>
              <a:gd name="T30" fmla="*/ 239628 w 697"/>
              <a:gd name="T31" fmla="*/ 126120 h 492"/>
              <a:gd name="T32" fmla="*/ 230062 w 697"/>
              <a:gd name="T33" fmla="*/ 102330 h 492"/>
              <a:gd name="T34" fmla="*/ 252064 w 697"/>
              <a:gd name="T35" fmla="*/ 97115 h 492"/>
              <a:gd name="T36" fmla="*/ 280284 w 697"/>
              <a:gd name="T37" fmla="*/ 101352 h 492"/>
              <a:gd name="T38" fmla="*/ 325244 w 697"/>
              <a:gd name="T39" fmla="*/ 99722 h 492"/>
              <a:gd name="T40" fmla="*/ 325244 w 697"/>
              <a:gd name="T41" fmla="*/ 85057 h 492"/>
              <a:gd name="T42" fmla="*/ 270718 w 697"/>
              <a:gd name="T43" fmla="*/ 85057 h 492"/>
              <a:gd name="T44" fmla="*/ 243933 w 697"/>
              <a:gd name="T45" fmla="*/ 83428 h 492"/>
              <a:gd name="T46" fmla="*/ 218583 w 697"/>
              <a:gd name="T47" fmla="*/ 89946 h 492"/>
              <a:gd name="T48" fmla="*/ 203756 w 697"/>
              <a:gd name="T49" fmla="*/ 88642 h 492"/>
              <a:gd name="T50" fmla="*/ 190363 w 697"/>
              <a:gd name="T51" fmla="*/ 89620 h 492"/>
              <a:gd name="T52" fmla="*/ 174579 w 697"/>
              <a:gd name="T53" fmla="*/ 83428 h 492"/>
              <a:gd name="T54" fmla="*/ 174101 w 697"/>
              <a:gd name="T55" fmla="*/ 77888 h 492"/>
              <a:gd name="T56" fmla="*/ 172188 w 697"/>
              <a:gd name="T57" fmla="*/ 59638 h 492"/>
              <a:gd name="T58" fmla="*/ 118140 w 697"/>
              <a:gd name="T59" fmla="*/ 44647 h 492"/>
              <a:gd name="T60" fmla="*/ 91355 w 697"/>
              <a:gd name="T61" fmla="*/ 31285 h 492"/>
              <a:gd name="T62" fmla="*/ 60266 w 697"/>
              <a:gd name="T63" fmla="*/ 37803 h 492"/>
              <a:gd name="T64" fmla="*/ 39699 w 697"/>
              <a:gd name="T65" fmla="*/ 16620 h 492"/>
              <a:gd name="T66" fmla="*/ 39699 w 697"/>
              <a:gd name="T67" fmla="*/ 0 h 492"/>
              <a:gd name="T68" fmla="*/ 23437 w 697"/>
              <a:gd name="T69" fmla="*/ 73651 h 4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492"/>
              <a:gd name="T107" fmla="*/ 697 w 697"/>
              <a:gd name="T108" fmla="*/ 492 h 4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492">
                <a:moveTo>
                  <a:pt x="49" y="226"/>
                </a:moveTo>
                <a:lnTo>
                  <a:pt x="65" y="221"/>
                </a:lnTo>
                <a:lnTo>
                  <a:pt x="72" y="202"/>
                </a:lnTo>
                <a:lnTo>
                  <a:pt x="81" y="184"/>
                </a:lnTo>
                <a:lnTo>
                  <a:pt x="98" y="193"/>
                </a:lnTo>
                <a:lnTo>
                  <a:pt x="94" y="168"/>
                </a:lnTo>
                <a:lnTo>
                  <a:pt x="112" y="158"/>
                </a:lnTo>
                <a:lnTo>
                  <a:pt x="124" y="176"/>
                </a:lnTo>
                <a:lnTo>
                  <a:pt x="141" y="176"/>
                </a:lnTo>
                <a:lnTo>
                  <a:pt x="158" y="187"/>
                </a:lnTo>
                <a:lnTo>
                  <a:pt x="168" y="193"/>
                </a:lnTo>
                <a:lnTo>
                  <a:pt x="168" y="199"/>
                </a:lnTo>
                <a:lnTo>
                  <a:pt x="169" y="214"/>
                </a:lnTo>
                <a:lnTo>
                  <a:pt x="189" y="221"/>
                </a:lnTo>
                <a:lnTo>
                  <a:pt x="189" y="244"/>
                </a:lnTo>
                <a:lnTo>
                  <a:pt x="205" y="276"/>
                </a:lnTo>
                <a:lnTo>
                  <a:pt x="225" y="280"/>
                </a:lnTo>
                <a:lnTo>
                  <a:pt x="230" y="272"/>
                </a:lnTo>
                <a:lnTo>
                  <a:pt x="251" y="258"/>
                </a:lnTo>
                <a:lnTo>
                  <a:pt x="270" y="276"/>
                </a:lnTo>
                <a:lnTo>
                  <a:pt x="290" y="306"/>
                </a:lnTo>
                <a:lnTo>
                  <a:pt x="325" y="344"/>
                </a:lnTo>
                <a:lnTo>
                  <a:pt x="383" y="360"/>
                </a:lnTo>
                <a:lnTo>
                  <a:pt x="386" y="384"/>
                </a:lnTo>
                <a:lnTo>
                  <a:pt x="423" y="400"/>
                </a:lnTo>
                <a:lnTo>
                  <a:pt x="440" y="425"/>
                </a:lnTo>
                <a:lnTo>
                  <a:pt x="427" y="491"/>
                </a:lnTo>
                <a:lnTo>
                  <a:pt x="459" y="492"/>
                </a:lnTo>
                <a:lnTo>
                  <a:pt x="485" y="457"/>
                </a:lnTo>
                <a:lnTo>
                  <a:pt x="498" y="440"/>
                </a:lnTo>
                <a:lnTo>
                  <a:pt x="507" y="421"/>
                </a:lnTo>
                <a:lnTo>
                  <a:pt x="501" y="387"/>
                </a:lnTo>
                <a:lnTo>
                  <a:pt x="473" y="373"/>
                </a:lnTo>
                <a:lnTo>
                  <a:pt x="481" y="314"/>
                </a:lnTo>
                <a:lnTo>
                  <a:pt x="505" y="290"/>
                </a:lnTo>
                <a:lnTo>
                  <a:pt x="527" y="298"/>
                </a:lnTo>
                <a:lnTo>
                  <a:pt x="579" y="287"/>
                </a:lnTo>
                <a:lnTo>
                  <a:pt x="586" y="311"/>
                </a:lnTo>
                <a:lnTo>
                  <a:pt x="614" y="310"/>
                </a:lnTo>
                <a:lnTo>
                  <a:pt x="680" y="306"/>
                </a:lnTo>
                <a:lnTo>
                  <a:pt x="697" y="276"/>
                </a:lnTo>
                <a:lnTo>
                  <a:pt x="680" y="261"/>
                </a:lnTo>
                <a:lnTo>
                  <a:pt x="637" y="261"/>
                </a:lnTo>
                <a:lnTo>
                  <a:pt x="566" y="261"/>
                </a:lnTo>
                <a:lnTo>
                  <a:pt x="538" y="261"/>
                </a:lnTo>
                <a:lnTo>
                  <a:pt x="510" y="256"/>
                </a:lnTo>
                <a:lnTo>
                  <a:pt x="462" y="280"/>
                </a:lnTo>
                <a:lnTo>
                  <a:pt x="457" y="276"/>
                </a:lnTo>
                <a:lnTo>
                  <a:pt x="449" y="264"/>
                </a:lnTo>
                <a:lnTo>
                  <a:pt x="426" y="272"/>
                </a:lnTo>
                <a:lnTo>
                  <a:pt x="403" y="280"/>
                </a:lnTo>
                <a:lnTo>
                  <a:pt x="398" y="275"/>
                </a:lnTo>
                <a:lnTo>
                  <a:pt x="394" y="264"/>
                </a:lnTo>
                <a:lnTo>
                  <a:pt x="365" y="256"/>
                </a:lnTo>
                <a:lnTo>
                  <a:pt x="360" y="253"/>
                </a:lnTo>
                <a:lnTo>
                  <a:pt x="364" y="239"/>
                </a:lnTo>
                <a:lnTo>
                  <a:pt x="378" y="230"/>
                </a:lnTo>
                <a:lnTo>
                  <a:pt x="360" y="183"/>
                </a:lnTo>
                <a:lnTo>
                  <a:pt x="331" y="114"/>
                </a:lnTo>
                <a:lnTo>
                  <a:pt x="247" y="137"/>
                </a:lnTo>
                <a:lnTo>
                  <a:pt x="230" y="114"/>
                </a:lnTo>
                <a:lnTo>
                  <a:pt x="191" y="96"/>
                </a:lnTo>
                <a:lnTo>
                  <a:pt x="158" y="123"/>
                </a:lnTo>
                <a:lnTo>
                  <a:pt x="126" y="116"/>
                </a:lnTo>
                <a:lnTo>
                  <a:pt x="89" y="87"/>
                </a:lnTo>
                <a:lnTo>
                  <a:pt x="83" y="51"/>
                </a:lnTo>
                <a:lnTo>
                  <a:pt x="85" y="26"/>
                </a:lnTo>
                <a:lnTo>
                  <a:pt x="83" y="0"/>
                </a:lnTo>
                <a:lnTo>
                  <a:pt x="0" y="51"/>
                </a:lnTo>
                <a:lnTo>
                  <a:pt x="49" y="226"/>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76" name="Freeform 493"/>
          <p:cNvSpPr>
            <a:spLocks/>
          </p:cNvSpPr>
          <p:nvPr/>
        </p:nvSpPr>
        <p:spPr bwMode="auto">
          <a:xfrm>
            <a:off x="2376488" y="2414588"/>
            <a:ext cx="252412" cy="141287"/>
          </a:xfrm>
          <a:custGeom>
            <a:avLst/>
            <a:gdLst>
              <a:gd name="T0" fmla="*/ 0 w 534"/>
              <a:gd name="T1" fmla="*/ 20557 h 433"/>
              <a:gd name="T2" fmla="*/ 1891 w 534"/>
              <a:gd name="T3" fmla="*/ 38503 h 433"/>
              <a:gd name="T4" fmla="*/ 15126 w 534"/>
              <a:gd name="T5" fmla="*/ 28062 h 433"/>
              <a:gd name="T6" fmla="*/ 34033 w 534"/>
              <a:gd name="T7" fmla="*/ 42092 h 433"/>
              <a:gd name="T8" fmla="*/ 25052 w 534"/>
              <a:gd name="T9" fmla="*/ 50902 h 433"/>
              <a:gd name="T10" fmla="*/ 3309 w 534"/>
              <a:gd name="T11" fmla="*/ 42419 h 433"/>
              <a:gd name="T12" fmla="*/ 473 w 534"/>
              <a:gd name="T13" fmla="*/ 54818 h 433"/>
              <a:gd name="T14" fmla="*/ 3309 w 534"/>
              <a:gd name="T15" fmla="*/ 62323 h 433"/>
              <a:gd name="T16" fmla="*/ 15126 w 534"/>
              <a:gd name="T17" fmla="*/ 63954 h 433"/>
              <a:gd name="T18" fmla="*/ 10399 w 534"/>
              <a:gd name="T19" fmla="*/ 72112 h 433"/>
              <a:gd name="T20" fmla="*/ 19380 w 534"/>
              <a:gd name="T21" fmla="*/ 77659 h 433"/>
              <a:gd name="T22" fmla="*/ 19380 w 534"/>
              <a:gd name="T23" fmla="*/ 102458 h 433"/>
              <a:gd name="T24" fmla="*/ 54358 w 534"/>
              <a:gd name="T25" fmla="*/ 95279 h 433"/>
              <a:gd name="T26" fmla="*/ 74211 w 534"/>
              <a:gd name="T27" fmla="*/ 87774 h 433"/>
              <a:gd name="T28" fmla="*/ 118170 w 534"/>
              <a:gd name="T29" fmla="*/ 104415 h 433"/>
              <a:gd name="T30" fmla="*/ 147004 w 534"/>
              <a:gd name="T31" fmla="*/ 114857 h 433"/>
              <a:gd name="T32" fmla="*/ 152203 w 534"/>
              <a:gd name="T33" fmla="*/ 119425 h 433"/>
              <a:gd name="T34" fmla="*/ 155040 w 534"/>
              <a:gd name="T35" fmla="*/ 132151 h 433"/>
              <a:gd name="T36" fmla="*/ 180564 w 534"/>
              <a:gd name="T37" fmla="*/ 141287 h 433"/>
              <a:gd name="T38" fmla="*/ 220270 w 534"/>
              <a:gd name="T39" fmla="*/ 107352 h 433"/>
              <a:gd name="T40" fmla="*/ 245322 w 534"/>
              <a:gd name="T41" fmla="*/ 107352 h 433"/>
              <a:gd name="T42" fmla="*/ 249576 w 534"/>
              <a:gd name="T43" fmla="*/ 93321 h 433"/>
              <a:gd name="T44" fmla="*/ 252412 w 534"/>
              <a:gd name="T45" fmla="*/ 87448 h 433"/>
              <a:gd name="T46" fmla="*/ 244376 w 534"/>
              <a:gd name="T47" fmla="*/ 78312 h 433"/>
              <a:gd name="T48" fmla="*/ 225942 w 534"/>
              <a:gd name="T49" fmla="*/ 72764 h 433"/>
              <a:gd name="T50" fmla="*/ 223106 w 534"/>
              <a:gd name="T51" fmla="*/ 65912 h 433"/>
              <a:gd name="T52" fmla="*/ 197108 w 534"/>
              <a:gd name="T53" fmla="*/ 60691 h 433"/>
              <a:gd name="T54" fmla="*/ 180564 w 534"/>
              <a:gd name="T55" fmla="*/ 48292 h 433"/>
              <a:gd name="T56" fmla="*/ 175365 w 534"/>
              <a:gd name="T57" fmla="*/ 39808 h 433"/>
              <a:gd name="T58" fmla="*/ 162130 w 534"/>
              <a:gd name="T59" fmla="*/ 31977 h 433"/>
              <a:gd name="T60" fmla="*/ 154567 w 534"/>
              <a:gd name="T61" fmla="*/ 36872 h 433"/>
              <a:gd name="T62" fmla="*/ 149840 w 534"/>
              <a:gd name="T63" fmla="*/ 39808 h 433"/>
              <a:gd name="T64" fmla="*/ 140386 w 534"/>
              <a:gd name="T65" fmla="*/ 38503 h 433"/>
              <a:gd name="T66" fmla="*/ 132824 w 534"/>
              <a:gd name="T67" fmla="*/ 28062 h 433"/>
              <a:gd name="T68" fmla="*/ 132824 w 534"/>
              <a:gd name="T69" fmla="*/ 20557 h 433"/>
              <a:gd name="T70" fmla="*/ 123370 w 534"/>
              <a:gd name="T71" fmla="*/ 18273 h 433"/>
              <a:gd name="T72" fmla="*/ 121007 w 534"/>
              <a:gd name="T73" fmla="*/ 11420 h 433"/>
              <a:gd name="T74" fmla="*/ 110135 w 534"/>
              <a:gd name="T75" fmla="*/ 5873 h 433"/>
              <a:gd name="T76" fmla="*/ 102099 w 534"/>
              <a:gd name="T77" fmla="*/ 5873 h 433"/>
              <a:gd name="T78" fmla="*/ 96427 w 534"/>
              <a:gd name="T79" fmla="*/ 0 h 433"/>
              <a:gd name="T80" fmla="*/ 87919 w 534"/>
              <a:gd name="T81" fmla="*/ 3263 h 433"/>
              <a:gd name="T82" fmla="*/ 90755 w 534"/>
              <a:gd name="T83" fmla="*/ 11420 h 433"/>
              <a:gd name="T84" fmla="*/ 86028 w 534"/>
              <a:gd name="T85" fmla="*/ 10115 h 433"/>
              <a:gd name="T86" fmla="*/ 81774 w 534"/>
              <a:gd name="T87" fmla="*/ 8484 h 433"/>
              <a:gd name="T88" fmla="*/ 74211 w 534"/>
              <a:gd name="T89" fmla="*/ 20557 h 433"/>
              <a:gd name="T90" fmla="*/ 64285 w 534"/>
              <a:gd name="T91" fmla="*/ 22188 h 433"/>
              <a:gd name="T92" fmla="*/ 54358 w 534"/>
              <a:gd name="T93" fmla="*/ 19904 h 433"/>
              <a:gd name="T94" fmla="*/ 47741 w 534"/>
              <a:gd name="T95" fmla="*/ 26104 h 433"/>
              <a:gd name="T96" fmla="*/ 39705 w 534"/>
              <a:gd name="T97" fmla="*/ 20557 h 433"/>
              <a:gd name="T98" fmla="*/ 26943 w 534"/>
              <a:gd name="T99" fmla="*/ 15010 h 433"/>
              <a:gd name="T100" fmla="*/ 0 w 534"/>
              <a:gd name="T101" fmla="*/ 20557 h 4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33"/>
              <a:gd name="T155" fmla="*/ 534 w 534"/>
              <a:gd name="T156" fmla="*/ 433 h 4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33">
                <a:moveTo>
                  <a:pt x="0" y="63"/>
                </a:moveTo>
                <a:lnTo>
                  <a:pt x="4" y="118"/>
                </a:lnTo>
                <a:lnTo>
                  <a:pt x="32" y="86"/>
                </a:lnTo>
                <a:lnTo>
                  <a:pt x="72" y="129"/>
                </a:lnTo>
                <a:lnTo>
                  <a:pt x="53" y="156"/>
                </a:lnTo>
                <a:lnTo>
                  <a:pt x="7" y="130"/>
                </a:lnTo>
                <a:lnTo>
                  <a:pt x="1" y="168"/>
                </a:lnTo>
                <a:lnTo>
                  <a:pt x="7" y="191"/>
                </a:lnTo>
                <a:lnTo>
                  <a:pt x="32" y="196"/>
                </a:lnTo>
                <a:lnTo>
                  <a:pt x="22" y="221"/>
                </a:lnTo>
                <a:lnTo>
                  <a:pt x="41" y="238"/>
                </a:lnTo>
                <a:lnTo>
                  <a:pt x="41" y="314"/>
                </a:lnTo>
                <a:lnTo>
                  <a:pt x="115" y="292"/>
                </a:lnTo>
                <a:lnTo>
                  <a:pt x="157" y="269"/>
                </a:lnTo>
                <a:lnTo>
                  <a:pt x="250" y="320"/>
                </a:lnTo>
                <a:lnTo>
                  <a:pt x="311" y="352"/>
                </a:lnTo>
                <a:lnTo>
                  <a:pt x="322" y="366"/>
                </a:lnTo>
                <a:lnTo>
                  <a:pt x="328" y="405"/>
                </a:lnTo>
                <a:lnTo>
                  <a:pt x="382" y="433"/>
                </a:lnTo>
                <a:lnTo>
                  <a:pt x="466" y="329"/>
                </a:lnTo>
                <a:lnTo>
                  <a:pt x="519" y="329"/>
                </a:lnTo>
                <a:lnTo>
                  <a:pt x="528" y="286"/>
                </a:lnTo>
                <a:lnTo>
                  <a:pt x="534" y="268"/>
                </a:lnTo>
                <a:lnTo>
                  <a:pt x="517" y="240"/>
                </a:lnTo>
                <a:lnTo>
                  <a:pt x="478" y="223"/>
                </a:lnTo>
                <a:lnTo>
                  <a:pt x="472" y="202"/>
                </a:lnTo>
                <a:lnTo>
                  <a:pt x="417" y="186"/>
                </a:lnTo>
                <a:lnTo>
                  <a:pt x="382" y="148"/>
                </a:lnTo>
                <a:lnTo>
                  <a:pt x="371" y="122"/>
                </a:lnTo>
                <a:lnTo>
                  <a:pt x="343" y="98"/>
                </a:lnTo>
                <a:lnTo>
                  <a:pt x="327" y="113"/>
                </a:lnTo>
                <a:lnTo>
                  <a:pt x="317" y="122"/>
                </a:lnTo>
                <a:lnTo>
                  <a:pt x="297" y="118"/>
                </a:lnTo>
                <a:lnTo>
                  <a:pt x="281" y="86"/>
                </a:lnTo>
                <a:lnTo>
                  <a:pt x="281" y="63"/>
                </a:lnTo>
                <a:lnTo>
                  <a:pt x="261" y="56"/>
                </a:lnTo>
                <a:lnTo>
                  <a:pt x="256" y="35"/>
                </a:lnTo>
                <a:lnTo>
                  <a:pt x="233" y="18"/>
                </a:lnTo>
                <a:lnTo>
                  <a:pt x="216" y="18"/>
                </a:lnTo>
                <a:lnTo>
                  <a:pt x="204" y="0"/>
                </a:lnTo>
                <a:lnTo>
                  <a:pt x="186" y="10"/>
                </a:lnTo>
                <a:lnTo>
                  <a:pt x="192" y="35"/>
                </a:lnTo>
                <a:lnTo>
                  <a:pt x="182" y="31"/>
                </a:lnTo>
                <a:lnTo>
                  <a:pt x="173" y="26"/>
                </a:lnTo>
                <a:lnTo>
                  <a:pt x="157" y="63"/>
                </a:lnTo>
                <a:lnTo>
                  <a:pt x="136" y="68"/>
                </a:lnTo>
                <a:lnTo>
                  <a:pt x="115" y="61"/>
                </a:lnTo>
                <a:lnTo>
                  <a:pt x="101" y="80"/>
                </a:lnTo>
                <a:lnTo>
                  <a:pt x="84" y="63"/>
                </a:lnTo>
                <a:lnTo>
                  <a:pt x="57" y="46"/>
                </a:lnTo>
                <a:lnTo>
                  <a:pt x="0" y="63"/>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77" name="Freeform 494"/>
          <p:cNvSpPr>
            <a:spLocks/>
          </p:cNvSpPr>
          <p:nvPr/>
        </p:nvSpPr>
        <p:spPr bwMode="auto">
          <a:xfrm>
            <a:off x="2657475" y="2413000"/>
            <a:ext cx="212725" cy="71438"/>
          </a:xfrm>
          <a:custGeom>
            <a:avLst/>
            <a:gdLst>
              <a:gd name="T0" fmla="*/ 54139 w 444"/>
              <a:gd name="T1" fmla="*/ 50887 h 219"/>
              <a:gd name="T2" fmla="*/ 38808 w 444"/>
              <a:gd name="T3" fmla="*/ 50887 h 219"/>
              <a:gd name="T4" fmla="*/ 7666 w 444"/>
              <a:gd name="T5" fmla="*/ 53823 h 219"/>
              <a:gd name="T6" fmla="*/ 0 w 444"/>
              <a:gd name="T7" fmla="*/ 61978 h 219"/>
              <a:gd name="T8" fmla="*/ 7666 w 444"/>
              <a:gd name="T9" fmla="*/ 65240 h 219"/>
              <a:gd name="T10" fmla="*/ 13894 w 444"/>
              <a:gd name="T11" fmla="*/ 67524 h 219"/>
              <a:gd name="T12" fmla="*/ 56535 w 444"/>
              <a:gd name="T13" fmla="*/ 67197 h 219"/>
              <a:gd name="T14" fmla="*/ 85761 w 444"/>
              <a:gd name="T15" fmla="*/ 67197 h 219"/>
              <a:gd name="T16" fmla="*/ 99176 w 444"/>
              <a:gd name="T17" fmla="*/ 71438 h 219"/>
              <a:gd name="T18" fmla="*/ 103488 w 444"/>
              <a:gd name="T19" fmla="*/ 62631 h 219"/>
              <a:gd name="T20" fmla="*/ 115945 w 444"/>
              <a:gd name="T21" fmla="*/ 61978 h 219"/>
              <a:gd name="T22" fmla="*/ 133193 w 444"/>
              <a:gd name="T23" fmla="*/ 58716 h 219"/>
              <a:gd name="T24" fmla="*/ 148045 w 444"/>
              <a:gd name="T25" fmla="*/ 56107 h 219"/>
              <a:gd name="T26" fmla="*/ 173917 w 444"/>
              <a:gd name="T27" fmla="*/ 44363 h 219"/>
              <a:gd name="T28" fmla="*/ 202664 w 444"/>
              <a:gd name="T29" fmla="*/ 33272 h 219"/>
              <a:gd name="T30" fmla="*/ 212725 w 444"/>
              <a:gd name="T31" fmla="*/ 27401 h 219"/>
              <a:gd name="T32" fmla="*/ 208892 w 444"/>
              <a:gd name="T33" fmla="*/ 16310 h 219"/>
              <a:gd name="T34" fmla="*/ 194519 w 444"/>
              <a:gd name="T35" fmla="*/ 16310 h 219"/>
              <a:gd name="T36" fmla="*/ 183020 w 444"/>
              <a:gd name="T37" fmla="*/ 11417 h 219"/>
              <a:gd name="T38" fmla="*/ 167210 w 444"/>
              <a:gd name="T39" fmla="*/ 7176 h 219"/>
              <a:gd name="T40" fmla="*/ 131755 w 444"/>
              <a:gd name="T41" fmla="*/ 4567 h 219"/>
              <a:gd name="T42" fmla="*/ 87198 w 444"/>
              <a:gd name="T43" fmla="*/ 0 h 219"/>
              <a:gd name="T44" fmla="*/ 79053 w 444"/>
              <a:gd name="T45" fmla="*/ 1305 h 219"/>
              <a:gd name="T46" fmla="*/ 81928 w 444"/>
              <a:gd name="T47" fmla="*/ 7176 h 219"/>
              <a:gd name="T48" fmla="*/ 86240 w 444"/>
              <a:gd name="T49" fmla="*/ 12722 h 219"/>
              <a:gd name="T50" fmla="*/ 74741 w 444"/>
              <a:gd name="T51" fmla="*/ 14679 h 219"/>
              <a:gd name="T52" fmla="*/ 70908 w 444"/>
              <a:gd name="T53" fmla="*/ 10765 h 219"/>
              <a:gd name="T54" fmla="*/ 56056 w 444"/>
              <a:gd name="T55" fmla="*/ 9460 h 219"/>
              <a:gd name="T56" fmla="*/ 36412 w 444"/>
              <a:gd name="T57" fmla="*/ 10765 h 219"/>
              <a:gd name="T58" fmla="*/ 44557 w 444"/>
              <a:gd name="T59" fmla="*/ 14679 h 219"/>
              <a:gd name="T60" fmla="*/ 44557 w 444"/>
              <a:gd name="T61" fmla="*/ 18593 h 219"/>
              <a:gd name="T62" fmla="*/ 41203 w 444"/>
              <a:gd name="T63" fmla="*/ 23486 h 219"/>
              <a:gd name="T64" fmla="*/ 41203 w 444"/>
              <a:gd name="T65" fmla="*/ 30989 h 219"/>
              <a:gd name="T66" fmla="*/ 46953 w 444"/>
              <a:gd name="T67" fmla="*/ 35230 h 219"/>
              <a:gd name="T68" fmla="*/ 74741 w 444"/>
              <a:gd name="T69" fmla="*/ 35230 h 219"/>
              <a:gd name="T70" fmla="*/ 83365 w 444"/>
              <a:gd name="T71" fmla="*/ 34903 h 219"/>
              <a:gd name="T72" fmla="*/ 91989 w 444"/>
              <a:gd name="T73" fmla="*/ 41101 h 219"/>
              <a:gd name="T74" fmla="*/ 82886 w 444"/>
              <a:gd name="T75" fmla="*/ 49909 h 219"/>
              <a:gd name="T76" fmla="*/ 73783 w 444"/>
              <a:gd name="T77" fmla="*/ 49909 h 219"/>
              <a:gd name="T78" fmla="*/ 63243 w 444"/>
              <a:gd name="T79" fmla="*/ 49583 h 219"/>
              <a:gd name="T80" fmla="*/ 58931 w 444"/>
              <a:gd name="T81" fmla="*/ 49909 h 219"/>
              <a:gd name="T82" fmla="*/ 54139 w 444"/>
              <a:gd name="T83" fmla="*/ 50887 h 2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4"/>
              <a:gd name="T127" fmla="*/ 0 h 219"/>
              <a:gd name="T128" fmla="*/ 444 w 444"/>
              <a:gd name="T129" fmla="*/ 219 h 2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4" h="219">
                <a:moveTo>
                  <a:pt x="113" y="156"/>
                </a:moveTo>
                <a:lnTo>
                  <a:pt x="81" y="156"/>
                </a:lnTo>
                <a:lnTo>
                  <a:pt x="16" y="165"/>
                </a:lnTo>
                <a:lnTo>
                  <a:pt x="0" y="190"/>
                </a:lnTo>
                <a:lnTo>
                  <a:pt x="16" y="200"/>
                </a:lnTo>
                <a:lnTo>
                  <a:pt x="29" y="207"/>
                </a:lnTo>
                <a:lnTo>
                  <a:pt x="118" y="206"/>
                </a:lnTo>
                <a:lnTo>
                  <a:pt x="179" y="206"/>
                </a:lnTo>
                <a:lnTo>
                  <a:pt x="207" y="219"/>
                </a:lnTo>
                <a:lnTo>
                  <a:pt x="216" y="192"/>
                </a:lnTo>
                <a:lnTo>
                  <a:pt x="242" y="190"/>
                </a:lnTo>
                <a:lnTo>
                  <a:pt x="278" y="180"/>
                </a:lnTo>
                <a:lnTo>
                  <a:pt x="309" y="172"/>
                </a:lnTo>
                <a:lnTo>
                  <a:pt x="363" y="136"/>
                </a:lnTo>
                <a:lnTo>
                  <a:pt x="423" y="102"/>
                </a:lnTo>
                <a:lnTo>
                  <a:pt x="444" y="84"/>
                </a:lnTo>
                <a:lnTo>
                  <a:pt x="436" y="50"/>
                </a:lnTo>
                <a:lnTo>
                  <a:pt x="406" y="50"/>
                </a:lnTo>
                <a:lnTo>
                  <a:pt x="382" y="35"/>
                </a:lnTo>
                <a:lnTo>
                  <a:pt x="349" y="22"/>
                </a:lnTo>
                <a:lnTo>
                  <a:pt x="275" y="14"/>
                </a:lnTo>
                <a:lnTo>
                  <a:pt x="182" y="0"/>
                </a:lnTo>
                <a:lnTo>
                  <a:pt x="165" y="4"/>
                </a:lnTo>
                <a:lnTo>
                  <a:pt x="171" y="22"/>
                </a:lnTo>
                <a:lnTo>
                  <a:pt x="180" y="39"/>
                </a:lnTo>
                <a:lnTo>
                  <a:pt x="156" y="45"/>
                </a:lnTo>
                <a:lnTo>
                  <a:pt x="148" y="33"/>
                </a:lnTo>
                <a:lnTo>
                  <a:pt x="117" y="29"/>
                </a:lnTo>
                <a:lnTo>
                  <a:pt x="76" y="33"/>
                </a:lnTo>
                <a:lnTo>
                  <a:pt x="93" y="45"/>
                </a:lnTo>
                <a:lnTo>
                  <a:pt x="93" y="57"/>
                </a:lnTo>
                <a:lnTo>
                  <a:pt x="86" y="72"/>
                </a:lnTo>
                <a:lnTo>
                  <a:pt x="86" y="95"/>
                </a:lnTo>
                <a:lnTo>
                  <a:pt x="98" y="108"/>
                </a:lnTo>
                <a:lnTo>
                  <a:pt x="156" y="108"/>
                </a:lnTo>
                <a:lnTo>
                  <a:pt x="174" y="107"/>
                </a:lnTo>
                <a:lnTo>
                  <a:pt x="192" y="126"/>
                </a:lnTo>
                <a:lnTo>
                  <a:pt x="173" y="153"/>
                </a:lnTo>
                <a:lnTo>
                  <a:pt x="154" y="153"/>
                </a:lnTo>
                <a:lnTo>
                  <a:pt x="132" y="152"/>
                </a:lnTo>
                <a:lnTo>
                  <a:pt x="123" y="153"/>
                </a:lnTo>
                <a:lnTo>
                  <a:pt x="113" y="156"/>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78" name="Freeform 495"/>
          <p:cNvSpPr>
            <a:spLocks/>
          </p:cNvSpPr>
          <p:nvPr/>
        </p:nvSpPr>
        <p:spPr bwMode="auto">
          <a:xfrm>
            <a:off x="2636838" y="2455863"/>
            <a:ext cx="134937" cy="74612"/>
          </a:xfrm>
          <a:custGeom>
            <a:avLst/>
            <a:gdLst>
              <a:gd name="T0" fmla="*/ 0 w 285"/>
              <a:gd name="T1" fmla="*/ 63108 h 227"/>
              <a:gd name="T2" fmla="*/ 1894 w 285"/>
              <a:gd name="T3" fmla="*/ 66066 h 227"/>
              <a:gd name="T4" fmla="*/ 12784 w 285"/>
              <a:gd name="T5" fmla="*/ 67381 h 227"/>
              <a:gd name="T6" fmla="*/ 35983 w 285"/>
              <a:gd name="T7" fmla="*/ 68038 h 227"/>
              <a:gd name="T8" fmla="*/ 63918 w 285"/>
              <a:gd name="T9" fmla="*/ 45359 h 227"/>
              <a:gd name="T10" fmla="*/ 71019 w 285"/>
              <a:gd name="T11" fmla="*/ 59492 h 227"/>
              <a:gd name="T12" fmla="*/ 78595 w 285"/>
              <a:gd name="T13" fmla="*/ 74612 h 227"/>
              <a:gd name="T14" fmla="*/ 97533 w 285"/>
              <a:gd name="T15" fmla="*/ 68696 h 227"/>
              <a:gd name="T16" fmla="*/ 115052 w 285"/>
              <a:gd name="T17" fmla="*/ 62779 h 227"/>
              <a:gd name="T18" fmla="*/ 134937 w 285"/>
              <a:gd name="T19" fmla="*/ 67381 h 227"/>
              <a:gd name="T20" fmla="*/ 134937 w 285"/>
              <a:gd name="T21" fmla="*/ 45688 h 227"/>
              <a:gd name="T22" fmla="*/ 122153 w 285"/>
              <a:gd name="T23" fmla="*/ 41743 h 227"/>
              <a:gd name="T24" fmla="*/ 114578 w 285"/>
              <a:gd name="T25" fmla="*/ 42072 h 227"/>
              <a:gd name="T26" fmla="*/ 119786 w 285"/>
              <a:gd name="T27" fmla="*/ 27938 h 227"/>
              <a:gd name="T28" fmla="*/ 103215 w 285"/>
              <a:gd name="T29" fmla="*/ 24980 h 227"/>
              <a:gd name="T30" fmla="*/ 90905 w 285"/>
              <a:gd name="T31" fmla="*/ 23994 h 227"/>
              <a:gd name="T32" fmla="*/ 71493 w 285"/>
              <a:gd name="T33" fmla="*/ 23994 h 227"/>
              <a:gd name="T34" fmla="*/ 57289 w 285"/>
              <a:gd name="T35" fmla="*/ 23994 h 227"/>
              <a:gd name="T36" fmla="*/ 38351 w 285"/>
              <a:gd name="T37" fmla="*/ 23994 h 227"/>
              <a:gd name="T38" fmla="*/ 23200 w 285"/>
              <a:gd name="T39" fmla="*/ 21693 h 227"/>
              <a:gd name="T40" fmla="*/ 21306 w 285"/>
              <a:gd name="T41" fmla="*/ 19393 h 227"/>
              <a:gd name="T42" fmla="*/ 23673 w 285"/>
              <a:gd name="T43" fmla="*/ 14462 h 227"/>
              <a:gd name="T44" fmla="*/ 30775 w 285"/>
              <a:gd name="T45" fmla="*/ 10518 h 227"/>
              <a:gd name="T46" fmla="*/ 56342 w 285"/>
              <a:gd name="T47" fmla="*/ 6902 h 227"/>
              <a:gd name="T48" fmla="*/ 55395 w 285"/>
              <a:gd name="T49" fmla="*/ 0 h 227"/>
              <a:gd name="T50" fmla="*/ 34563 w 285"/>
              <a:gd name="T51" fmla="*/ 2301 h 227"/>
              <a:gd name="T52" fmla="*/ 18939 w 285"/>
              <a:gd name="T53" fmla="*/ 1315 h 227"/>
              <a:gd name="T54" fmla="*/ 8996 w 285"/>
              <a:gd name="T55" fmla="*/ 8875 h 227"/>
              <a:gd name="T56" fmla="*/ 4261 w 285"/>
              <a:gd name="T57" fmla="*/ 23994 h 227"/>
              <a:gd name="T58" fmla="*/ 5208 w 285"/>
              <a:gd name="T59" fmla="*/ 27610 h 227"/>
              <a:gd name="T60" fmla="*/ 3788 w 285"/>
              <a:gd name="T61" fmla="*/ 28267 h 227"/>
              <a:gd name="T62" fmla="*/ 16098 w 285"/>
              <a:gd name="T63" fmla="*/ 31883 h 227"/>
              <a:gd name="T64" fmla="*/ 22253 w 285"/>
              <a:gd name="T65" fmla="*/ 40100 h 227"/>
              <a:gd name="T66" fmla="*/ 18465 w 285"/>
              <a:gd name="T67" fmla="*/ 50289 h 227"/>
              <a:gd name="T68" fmla="*/ 15151 w 285"/>
              <a:gd name="T69" fmla="*/ 50947 h 227"/>
              <a:gd name="T70" fmla="*/ 11837 w 285"/>
              <a:gd name="T71" fmla="*/ 54562 h 227"/>
              <a:gd name="T72" fmla="*/ 0 w 285"/>
              <a:gd name="T73" fmla="*/ 63108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5"/>
              <a:gd name="T112" fmla="*/ 0 h 227"/>
              <a:gd name="T113" fmla="*/ 285 w 285"/>
              <a:gd name="T114" fmla="*/ 227 h 2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5" h="227">
                <a:moveTo>
                  <a:pt x="0" y="192"/>
                </a:moveTo>
                <a:lnTo>
                  <a:pt x="4" y="201"/>
                </a:lnTo>
                <a:lnTo>
                  <a:pt x="27" y="205"/>
                </a:lnTo>
                <a:lnTo>
                  <a:pt x="76" y="207"/>
                </a:lnTo>
                <a:lnTo>
                  <a:pt x="135" y="138"/>
                </a:lnTo>
                <a:lnTo>
                  <a:pt x="150" y="181"/>
                </a:lnTo>
                <a:lnTo>
                  <a:pt x="166" y="227"/>
                </a:lnTo>
                <a:lnTo>
                  <a:pt x="206" y="209"/>
                </a:lnTo>
                <a:lnTo>
                  <a:pt x="243" y="191"/>
                </a:lnTo>
                <a:lnTo>
                  <a:pt x="285" y="205"/>
                </a:lnTo>
                <a:lnTo>
                  <a:pt x="285" y="139"/>
                </a:lnTo>
                <a:lnTo>
                  <a:pt x="258" y="127"/>
                </a:lnTo>
                <a:lnTo>
                  <a:pt x="242" y="128"/>
                </a:lnTo>
                <a:lnTo>
                  <a:pt x="253" y="85"/>
                </a:lnTo>
                <a:lnTo>
                  <a:pt x="218" y="76"/>
                </a:lnTo>
                <a:lnTo>
                  <a:pt x="192" y="73"/>
                </a:lnTo>
                <a:lnTo>
                  <a:pt x="151" y="73"/>
                </a:lnTo>
                <a:lnTo>
                  <a:pt x="121" y="73"/>
                </a:lnTo>
                <a:lnTo>
                  <a:pt x="81" y="73"/>
                </a:lnTo>
                <a:lnTo>
                  <a:pt x="49" y="66"/>
                </a:lnTo>
                <a:lnTo>
                  <a:pt x="45" y="59"/>
                </a:lnTo>
                <a:lnTo>
                  <a:pt x="50" y="44"/>
                </a:lnTo>
                <a:lnTo>
                  <a:pt x="65" y="32"/>
                </a:lnTo>
                <a:lnTo>
                  <a:pt x="119" y="21"/>
                </a:lnTo>
                <a:lnTo>
                  <a:pt x="117" y="0"/>
                </a:lnTo>
                <a:lnTo>
                  <a:pt x="73" y="7"/>
                </a:lnTo>
                <a:lnTo>
                  <a:pt x="40" y="4"/>
                </a:lnTo>
                <a:lnTo>
                  <a:pt x="19" y="27"/>
                </a:lnTo>
                <a:lnTo>
                  <a:pt x="9" y="73"/>
                </a:lnTo>
                <a:lnTo>
                  <a:pt x="11" y="84"/>
                </a:lnTo>
                <a:lnTo>
                  <a:pt x="8" y="86"/>
                </a:lnTo>
                <a:lnTo>
                  <a:pt x="34" y="97"/>
                </a:lnTo>
                <a:lnTo>
                  <a:pt x="47" y="122"/>
                </a:lnTo>
                <a:lnTo>
                  <a:pt x="39" y="153"/>
                </a:lnTo>
                <a:lnTo>
                  <a:pt x="32" y="155"/>
                </a:lnTo>
                <a:lnTo>
                  <a:pt x="25" y="166"/>
                </a:lnTo>
                <a:lnTo>
                  <a:pt x="0" y="192"/>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79" name="Freeform 496"/>
          <p:cNvSpPr>
            <a:spLocks/>
          </p:cNvSpPr>
          <p:nvPr/>
        </p:nvSpPr>
        <p:spPr bwMode="auto">
          <a:xfrm>
            <a:off x="3497263" y="2751138"/>
            <a:ext cx="9525" cy="9525"/>
          </a:xfrm>
          <a:custGeom>
            <a:avLst/>
            <a:gdLst>
              <a:gd name="T0" fmla="*/ 0 w 19"/>
              <a:gd name="T1" fmla="*/ 9525 h 33"/>
              <a:gd name="T2" fmla="*/ 5514 w 19"/>
              <a:gd name="T3" fmla="*/ 0 h 33"/>
              <a:gd name="T4" fmla="*/ 9525 w 19"/>
              <a:gd name="T5" fmla="*/ 5195 h 33"/>
              <a:gd name="T6" fmla="*/ 0 w 19"/>
              <a:gd name="T7" fmla="*/ 9525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solidFill>
            <a:schemeClr val="tx1"/>
          </a:solidFill>
          <a:ln w="6350" cap="flat" cmpd="sng">
            <a:solidFill>
              <a:srgbClr val="FFFFFF"/>
            </a:solidFill>
            <a:round/>
            <a:headEnd/>
            <a:tailEnd/>
          </a:ln>
        </p:spPr>
        <p:txBody>
          <a:bodyPr lIns="68580" tIns="34290" rIns="68580" bIns="34290"/>
          <a:lstStyle/>
          <a:p>
            <a:endParaRPr lang="zh-CN" altLang="en-US"/>
          </a:p>
        </p:txBody>
      </p:sp>
      <p:sp>
        <p:nvSpPr>
          <p:cNvPr id="56580" name="AutoShape 262"/>
          <p:cNvSpPr>
            <a:spLocks/>
          </p:cNvSpPr>
          <p:nvPr/>
        </p:nvSpPr>
        <p:spPr bwMode="auto">
          <a:xfrm>
            <a:off x="3700463" y="1592263"/>
            <a:ext cx="860425" cy="415925"/>
          </a:xfrm>
          <a:prstGeom prst="borderCallout1">
            <a:avLst>
              <a:gd name="adj1" fmla="val 20690"/>
              <a:gd name="adj2" fmla="val -8333"/>
              <a:gd name="adj3" fmla="val 218245"/>
              <a:gd name="adj4" fmla="val -24019"/>
            </a:avLst>
          </a:prstGeom>
          <a:solidFill>
            <a:schemeClr val="accent1"/>
          </a:solidFill>
          <a:ln w="9525">
            <a:solidFill>
              <a:schemeClr val="bg1"/>
            </a:solidFill>
            <a:miter lim="800000"/>
            <a:headEnd/>
            <a:tailEnd/>
          </a:ln>
        </p:spPr>
        <p:txBody>
          <a:bodyPr lIns="68580" tIns="34290" rIns="68580" bIns="34290"/>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endParaRPr lang="zh-CN" altLang="en-US"/>
          </a:p>
        </p:txBody>
      </p:sp>
      <p:sp>
        <p:nvSpPr>
          <p:cNvPr id="56581" name="Text Box 263"/>
          <p:cNvSpPr txBox="1">
            <a:spLocks noChangeArrowheads="1"/>
          </p:cNvSpPr>
          <p:nvPr/>
        </p:nvSpPr>
        <p:spPr bwMode="auto">
          <a:xfrm>
            <a:off x="0" y="4156075"/>
            <a:ext cx="108553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sz="1800" dirty="0">
                <a:solidFill>
                  <a:schemeClr val="bg1"/>
                </a:solidFill>
                <a:latin typeface="华文新魏" charset="0"/>
                <a:ea typeface="华文新魏" charset="0"/>
              </a:rPr>
              <a:t>全部的用户超过</a:t>
            </a:r>
            <a:r>
              <a:rPr kumimoji="0" lang="zh-CN" altLang="en-US" sz="1800" dirty="0">
                <a:solidFill>
                  <a:srgbClr val="FD3333"/>
                </a:solidFill>
                <a:latin typeface="华文新魏" charset="0"/>
                <a:ea typeface="华文新魏" charset="0"/>
              </a:rPr>
              <a:t>5</a:t>
            </a:r>
            <a:r>
              <a:rPr kumimoji="0" lang="en-US" altLang="zh-CN" sz="1800" dirty="0">
                <a:solidFill>
                  <a:srgbClr val="FD3333"/>
                </a:solidFill>
                <a:latin typeface="华文新魏" charset="0"/>
                <a:ea typeface="华文新魏" charset="0"/>
              </a:rPr>
              <a:t>000</a:t>
            </a:r>
            <a:r>
              <a:rPr kumimoji="0" lang="zh-CN" altLang="en-US" sz="1800" dirty="0">
                <a:solidFill>
                  <a:schemeClr val="bg1"/>
                </a:solidFill>
                <a:latin typeface="华文新魏" charset="0"/>
                <a:ea typeface="华文新魏" charset="0"/>
              </a:rPr>
              <a:t>家，其中高校市场占有率达</a:t>
            </a:r>
            <a:r>
              <a:rPr kumimoji="0" lang="en-US" altLang="zh-CN" sz="1800" dirty="0">
                <a:solidFill>
                  <a:srgbClr val="FD3333"/>
                </a:solidFill>
                <a:latin typeface="华文新魏" charset="0"/>
                <a:ea typeface="华文新魏" charset="0"/>
              </a:rPr>
              <a:t>9</a:t>
            </a:r>
            <a:r>
              <a:rPr kumimoji="0" lang="zh-CN" altLang="en-US" sz="1800" dirty="0">
                <a:solidFill>
                  <a:srgbClr val="FD3333"/>
                </a:solidFill>
                <a:latin typeface="华文新魏" charset="0"/>
                <a:ea typeface="华文新魏" charset="0"/>
              </a:rPr>
              <a:t>5</a:t>
            </a:r>
            <a:r>
              <a:rPr kumimoji="0" lang="en-US" altLang="zh-CN" sz="1800" dirty="0">
                <a:solidFill>
                  <a:srgbClr val="FD3333"/>
                </a:solidFill>
                <a:latin typeface="华文新魏" charset="0"/>
                <a:ea typeface="华文新魏" charset="0"/>
              </a:rPr>
              <a:t>%</a:t>
            </a:r>
            <a:r>
              <a:rPr kumimoji="0" lang="zh-CN" altLang="en-US" sz="1800" dirty="0">
                <a:solidFill>
                  <a:schemeClr val="bg1"/>
                </a:solidFill>
                <a:latin typeface="华文新魏" charset="0"/>
                <a:ea typeface="华文新魏" charset="0"/>
              </a:rPr>
              <a:t>以上</a:t>
            </a:r>
          </a:p>
          <a:p>
            <a:pPr eaLnBrk="1" hangingPunct="1">
              <a:spcBef>
                <a:spcPct val="0"/>
              </a:spcBef>
              <a:buFontTx/>
              <a:buNone/>
            </a:pPr>
            <a:r>
              <a:rPr kumimoji="0" lang="zh-CN" altLang="en-US" sz="1800" dirty="0">
                <a:solidFill>
                  <a:schemeClr val="bg1"/>
                </a:solidFill>
                <a:latin typeface="华文新魏" charset="0"/>
                <a:ea typeface="华文新魏" charset="0"/>
              </a:rPr>
              <a:t>部分国内高校用户：北大、清华、复旦、浙大、厦大等几乎所有的大学</a:t>
            </a:r>
          </a:p>
          <a:p>
            <a:pPr eaLnBrk="1" hangingPunct="1">
              <a:spcBef>
                <a:spcPct val="0"/>
              </a:spcBef>
              <a:buFontTx/>
              <a:buNone/>
            </a:pPr>
            <a:r>
              <a:rPr kumimoji="0" lang="zh-CN" altLang="en-US" sz="1800" dirty="0">
                <a:solidFill>
                  <a:schemeClr val="bg1"/>
                </a:solidFill>
                <a:latin typeface="华文新魏" charset="0"/>
                <a:ea typeface="华文新魏" charset="0"/>
              </a:rPr>
              <a:t>部分海外用户：美国国会图书馆</a:t>
            </a:r>
            <a:r>
              <a:rPr kumimoji="0" lang="en-US" altLang="zh-CN" sz="1800" dirty="0">
                <a:solidFill>
                  <a:schemeClr val="bg1"/>
                </a:solidFill>
                <a:latin typeface="华文新魏" charset="0"/>
                <a:ea typeface="华文新魏" charset="0"/>
              </a:rPr>
              <a:t>  </a:t>
            </a:r>
            <a:r>
              <a:rPr kumimoji="0" lang="zh-CN" altLang="en-US" sz="1800" dirty="0">
                <a:solidFill>
                  <a:schemeClr val="bg1"/>
                </a:solidFill>
                <a:latin typeface="华文新魏" charset="0"/>
                <a:ea typeface="华文新魏" charset="0"/>
              </a:rPr>
              <a:t>加州大学、斯坦福大学 哥伦比亚大学</a:t>
            </a:r>
            <a:r>
              <a:rPr kumimoji="0" lang="en-US" altLang="zh-CN" sz="1800" dirty="0">
                <a:solidFill>
                  <a:schemeClr val="bg1"/>
                </a:solidFill>
                <a:latin typeface="华文新魏" charset="0"/>
                <a:ea typeface="华文新魏" charset="0"/>
              </a:rPr>
              <a:t>  </a:t>
            </a:r>
            <a:r>
              <a:rPr kumimoji="0" lang="zh-CN" altLang="en-US" sz="1800" dirty="0">
                <a:solidFill>
                  <a:schemeClr val="bg1"/>
                </a:solidFill>
                <a:latin typeface="华文新魏" charset="0"/>
                <a:ea typeface="华文新魏" charset="0"/>
              </a:rPr>
              <a:t>香港大学等</a:t>
            </a:r>
            <a:endParaRPr kumimoji="0" lang="zh-CN" altLang="en-US" sz="1800" dirty="0">
              <a:solidFill>
                <a:schemeClr val="bg1"/>
              </a:solidFill>
              <a:ea typeface="华文新魏" charset="0"/>
            </a:endParaRPr>
          </a:p>
        </p:txBody>
      </p:sp>
      <p:sp>
        <p:nvSpPr>
          <p:cNvPr id="56582" name="Text Box 264"/>
          <p:cNvSpPr txBox="1">
            <a:spLocks noChangeArrowheads="1"/>
          </p:cNvSpPr>
          <p:nvPr/>
        </p:nvSpPr>
        <p:spPr bwMode="auto">
          <a:xfrm>
            <a:off x="3886200" y="1681163"/>
            <a:ext cx="5842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sz="1800">
                <a:solidFill>
                  <a:schemeClr val="bg1"/>
                </a:solidFill>
              </a:rPr>
              <a:t>北大</a:t>
            </a:r>
          </a:p>
        </p:txBody>
      </p:sp>
      <p:sp>
        <p:nvSpPr>
          <p:cNvPr id="56583" name="AutoShape 265"/>
          <p:cNvSpPr>
            <a:spLocks/>
          </p:cNvSpPr>
          <p:nvPr/>
        </p:nvSpPr>
        <p:spPr bwMode="auto">
          <a:xfrm>
            <a:off x="1873250" y="1731963"/>
            <a:ext cx="865188" cy="457200"/>
          </a:xfrm>
          <a:prstGeom prst="borderCallout1">
            <a:avLst>
              <a:gd name="adj1" fmla="val 18750"/>
              <a:gd name="adj2" fmla="val 108333"/>
              <a:gd name="adj3" fmla="val 164866"/>
              <a:gd name="adj4" fmla="val 184556"/>
            </a:avLst>
          </a:prstGeom>
          <a:solidFill>
            <a:schemeClr val="accent1"/>
          </a:solidFill>
          <a:ln w="9525">
            <a:solidFill>
              <a:schemeClr val="bg1"/>
            </a:solidFill>
            <a:miter lim="800000"/>
            <a:headEnd/>
            <a:tailEnd/>
          </a:ln>
        </p:spPr>
        <p:txBody>
          <a:bodyPr lIns="68580" tIns="34290" rIns="68580" bIns="34290"/>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endParaRPr lang="zh-CN" altLang="en-US">
              <a:solidFill>
                <a:schemeClr val="bg1"/>
              </a:solidFill>
            </a:endParaRPr>
          </a:p>
        </p:txBody>
      </p:sp>
      <p:sp>
        <p:nvSpPr>
          <p:cNvPr id="56584" name="Text Box 266"/>
          <p:cNvSpPr txBox="1">
            <a:spLocks noChangeArrowheads="1"/>
          </p:cNvSpPr>
          <p:nvPr/>
        </p:nvSpPr>
        <p:spPr bwMode="auto">
          <a:xfrm>
            <a:off x="2005013" y="1830388"/>
            <a:ext cx="6127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sz="1800">
                <a:solidFill>
                  <a:schemeClr val="bg1"/>
                </a:solidFill>
              </a:rPr>
              <a:t>清华</a:t>
            </a:r>
          </a:p>
        </p:txBody>
      </p:sp>
      <p:sp>
        <p:nvSpPr>
          <p:cNvPr id="56585" name="AutoShape 267"/>
          <p:cNvSpPr>
            <a:spLocks/>
          </p:cNvSpPr>
          <p:nvPr/>
        </p:nvSpPr>
        <p:spPr bwMode="auto">
          <a:xfrm>
            <a:off x="4154488" y="2605088"/>
            <a:ext cx="685800" cy="342900"/>
          </a:xfrm>
          <a:prstGeom prst="borderCallout1">
            <a:avLst>
              <a:gd name="adj1" fmla="val 24931"/>
              <a:gd name="adj2" fmla="val -8333"/>
              <a:gd name="adj3" fmla="val 15514"/>
              <a:gd name="adj4" fmla="val -86736"/>
            </a:avLst>
          </a:prstGeom>
          <a:solidFill>
            <a:schemeClr val="accent1"/>
          </a:solidFill>
          <a:ln w="9525">
            <a:solidFill>
              <a:schemeClr val="tx1"/>
            </a:solidFill>
            <a:miter lim="800000"/>
            <a:headEnd/>
            <a:tailEnd/>
          </a:ln>
        </p:spPr>
        <p:txBody>
          <a:bodyPr lIns="68580" tIns="34290" rIns="68580" bIns="34290"/>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a:solidFill>
                  <a:schemeClr val="bg1"/>
                </a:solidFill>
              </a:rPr>
              <a:t>浙大</a:t>
            </a:r>
          </a:p>
        </p:txBody>
      </p:sp>
      <p:sp>
        <p:nvSpPr>
          <p:cNvPr id="56586" name="AutoShape 268"/>
          <p:cNvSpPr>
            <a:spLocks/>
          </p:cNvSpPr>
          <p:nvPr/>
        </p:nvSpPr>
        <p:spPr bwMode="auto">
          <a:xfrm>
            <a:off x="2462213" y="3087688"/>
            <a:ext cx="590550" cy="344487"/>
          </a:xfrm>
          <a:prstGeom prst="borderCallout1">
            <a:avLst>
              <a:gd name="adj1" fmla="val 24931"/>
              <a:gd name="adj2" fmla="val 109662"/>
              <a:gd name="adj3" fmla="val -112602"/>
              <a:gd name="adj4" fmla="val 181560"/>
            </a:avLst>
          </a:prstGeom>
          <a:solidFill>
            <a:schemeClr val="accent1"/>
          </a:solidFill>
          <a:ln w="9525">
            <a:solidFill>
              <a:schemeClr val="tx1"/>
            </a:solidFill>
            <a:miter lim="800000"/>
            <a:headEnd/>
            <a:tailEnd/>
          </a:ln>
        </p:spPr>
        <p:txBody>
          <a:bodyPr lIns="68580" tIns="34290" rIns="68580" bIns="34290"/>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a:solidFill>
                  <a:schemeClr val="bg1"/>
                </a:solidFill>
              </a:rPr>
              <a:t>厦大</a:t>
            </a:r>
          </a:p>
        </p:txBody>
      </p:sp>
      <p:sp>
        <p:nvSpPr>
          <p:cNvPr id="56587" name="AutoShape 269"/>
          <p:cNvSpPr>
            <a:spLocks/>
          </p:cNvSpPr>
          <p:nvPr/>
        </p:nvSpPr>
        <p:spPr bwMode="auto">
          <a:xfrm>
            <a:off x="4497388" y="2130425"/>
            <a:ext cx="685800" cy="344488"/>
          </a:xfrm>
          <a:prstGeom prst="borderCallout1">
            <a:avLst>
              <a:gd name="adj1" fmla="val 24931"/>
              <a:gd name="adj2" fmla="val -8333"/>
              <a:gd name="adj3" fmla="val 131301"/>
              <a:gd name="adj4" fmla="val -135278"/>
            </a:avLst>
          </a:prstGeom>
          <a:solidFill>
            <a:schemeClr val="accent1"/>
          </a:solidFill>
          <a:ln w="9525">
            <a:solidFill>
              <a:schemeClr val="tx1"/>
            </a:solidFill>
            <a:miter lim="800000"/>
            <a:headEnd/>
            <a:tailEnd/>
          </a:ln>
        </p:spPr>
        <p:txBody>
          <a:bodyPr lIns="68580" tIns="34290" rIns="68580" bIns="34290"/>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a:solidFill>
                  <a:schemeClr val="bg1"/>
                </a:solidFill>
              </a:rPr>
              <a:t>复旦</a:t>
            </a:r>
          </a:p>
        </p:txBody>
      </p:sp>
      <p:sp>
        <p:nvSpPr>
          <p:cNvPr id="56588" name="AutoShape 270"/>
          <p:cNvSpPr>
            <a:spLocks/>
          </p:cNvSpPr>
          <p:nvPr/>
        </p:nvSpPr>
        <p:spPr bwMode="auto">
          <a:xfrm>
            <a:off x="6991350" y="1773238"/>
            <a:ext cx="1560513" cy="344487"/>
          </a:xfrm>
          <a:prstGeom prst="borderCallout1">
            <a:avLst>
              <a:gd name="adj1" fmla="val 24931"/>
              <a:gd name="adj2" fmla="val -3662"/>
              <a:gd name="adj3" fmla="val 225069"/>
              <a:gd name="adj4" fmla="val -38681"/>
            </a:avLst>
          </a:prstGeom>
          <a:solidFill>
            <a:schemeClr val="accent1"/>
          </a:solidFill>
          <a:ln w="9525">
            <a:solidFill>
              <a:schemeClr val="bg1"/>
            </a:solidFill>
            <a:miter lim="800000"/>
            <a:headEnd/>
            <a:tailEnd/>
          </a:ln>
        </p:spPr>
        <p:txBody>
          <a:bodyPr lIns="68580" tIns="34290" rIns="68580" bIns="34290"/>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a:solidFill>
                  <a:schemeClr val="bg1"/>
                </a:solidFill>
              </a:rPr>
              <a:t>美国国会图书馆</a:t>
            </a:r>
          </a:p>
        </p:txBody>
      </p:sp>
      <p:sp>
        <p:nvSpPr>
          <p:cNvPr id="56589" name="AutoShape 271"/>
          <p:cNvSpPr>
            <a:spLocks/>
          </p:cNvSpPr>
          <p:nvPr/>
        </p:nvSpPr>
        <p:spPr bwMode="auto">
          <a:xfrm>
            <a:off x="5011738" y="1255713"/>
            <a:ext cx="844550" cy="342900"/>
          </a:xfrm>
          <a:prstGeom prst="borderCallout1">
            <a:avLst>
              <a:gd name="adj1" fmla="val 24931"/>
              <a:gd name="adj2" fmla="val 106778"/>
              <a:gd name="adj3" fmla="val 338088"/>
              <a:gd name="adj4" fmla="val 140000"/>
            </a:avLst>
          </a:prstGeom>
          <a:solidFill>
            <a:schemeClr val="accent1"/>
          </a:solidFill>
          <a:ln w="9525">
            <a:solidFill>
              <a:schemeClr val="bg1"/>
            </a:solidFill>
            <a:miter lim="800000"/>
            <a:headEnd/>
            <a:tailEnd/>
          </a:ln>
        </p:spPr>
        <p:txBody>
          <a:bodyPr lIns="68580" tIns="34290" rIns="68580" bIns="34290"/>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a:solidFill>
                  <a:schemeClr val="bg1"/>
                </a:solidFill>
              </a:rPr>
              <a:t>加州大学</a:t>
            </a:r>
          </a:p>
        </p:txBody>
      </p:sp>
      <p:sp>
        <p:nvSpPr>
          <p:cNvPr id="56590" name="AutoShape 272"/>
          <p:cNvSpPr>
            <a:spLocks/>
          </p:cNvSpPr>
          <p:nvPr/>
        </p:nvSpPr>
        <p:spPr bwMode="auto">
          <a:xfrm>
            <a:off x="4894263" y="2954338"/>
            <a:ext cx="1100137" cy="344487"/>
          </a:xfrm>
          <a:prstGeom prst="borderCallout1">
            <a:avLst>
              <a:gd name="adj1" fmla="val 24931"/>
              <a:gd name="adj2" fmla="val 105199"/>
              <a:gd name="adj3" fmla="val -122023"/>
              <a:gd name="adj4" fmla="val 119931"/>
            </a:avLst>
          </a:prstGeom>
          <a:solidFill>
            <a:schemeClr val="accent1"/>
          </a:solidFill>
          <a:ln w="9525">
            <a:solidFill>
              <a:schemeClr val="tx1"/>
            </a:solidFill>
            <a:miter lim="800000"/>
            <a:headEnd/>
            <a:tailEnd/>
          </a:ln>
        </p:spPr>
        <p:txBody>
          <a:bodyPr lIns="68580" tIns="34290" rIns="68580" bIns="34290"/>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a:solidFill>
                  <a:schemeClr val="bg1"/>
                </a:solidFill>
              </a:rPr>
              <a:t>斯坦福大学</a:t>
            </a:r>
          </a:p>
        </p:txBody>
      </p:sp>
      <p:sp>
        <p:nvSpPr>
          <p:cNvPr id="56591" name="AutoShape 273"/>
          <p:cNvSpPr>
            <a:spLocks/>
          </p:cNvSpPr>
          <p:nvPr/>
        </p:nvSpPr>
        <p:spPr bwMode="auto">
          <a:xfrm>
            <a:off x="5205413" y="3533775"/>
            <a:ext cx="1379537" cy="342900"/>
          </a:xfrm>
          <a:prstGeom prst="borderCallout1">
            <a:avLst>
              <a:gd name="adj1" fmla="val 24931"/>
              <a:gd name="adj2" fmla="val 104148"/>
              <a:gd name="adj3" fmla="val -122023"/>
              <a:gd name="adj4" fmla="val 115894"/>
            </a:avLst>
          </a:prstGeom>
          <a:solidFill>
            <a:schemeClr val="accent1"/>
          </a:solidFill>
          <a:ln w="9525">
            <a:solidFill>
              <a:schemeClr val="tx1"/>
            </a:solidFill>
            <a:miter lim="800000"/>
            <a:headEnd/>
            <a:tailEnd/>
          </a:ln>
        </p:spPr>
        <p:txBody>
          <a:bodyPr lIns="68580" tIns="34290" rIns="68580" bIns="34290"/>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a:solidFill>
                  <a:schemeClr val="bg1"/>
                </a:solidFill>
              </a:rPr>
              <a:t>哥伦比亚大学</a:t>
            </a:r>
          </a:p>
        </p:txBody>
      </p:sp>
      <p:sp>
        <p:nvSpPr>
          <p:cNvPr id="56592" name="矩形 7"/>
          <p:cNvSpPr>
            <a:spLocks noChangeArrowheads="1"/>
          </p:cNvSpPr>
          <p:nvPr/>
        </p:nvSpPr>
        <p:spPr bwMode="auto">
          <a:xfrm>
            <a:off x="0" y="0"/>
            <a:ext cx="9144000" cy="41275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endParaRPr lang="zh-CN" altLang="en-US">
              <a:solidFill>
                <a:srgbClr val="FFFFFF"/>
              </a:solidFill>
              <a:latin typeface="宋体" charset="0"/>
              <a:sym typeface="宋体" charset="0"/>
            </a:endParaRPr>
          </a:p>
        </p:txBody>
      </p:sp>
    </p:spTree>
    <p:extLst>
      <p:ext uri="{BB962C8B-B14F-4D97-AF65-F5344CB8AC3E}">
        <p14:creationId xmlns:p14="http://schemas.microsoft.com/office/powerpoint/2010/main" val="1019049689"/>
      </p:ext>
    </p:extLst>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矩形 7"/>
          <p:cNvSpPr>
            <a:spLocks noChangeArrowheads="1"/>
          </p:cNvSpPr>
          <p:nvPr/>
        </p:nvSpPr>
        <p:spPr bwMode="auto">
          <a:xfrm>
            <a:off x="0" y="0"/>
            <a:ext cx="9144000" cy="41275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endParaRPr lang="zh-CN" altLang="en-US">
              <a:solidFill>
                <a:srgbClr val="FFFFFF"/>
              </a:solidFill>
              <a:latin typeface="宋体" charset="0"/>
              <a:sym typeface="宋体" charset="0"/>
            </a:endParaRPr>
          </a:p>
        </p:txBody>
      </p:sp>
      <p:sp>
        <p:nvSpPr>
          <p:cNvPr id="3" name="矩形 2"/>
          <p:cNvSpPr/>
          <p:nvPr/>
        </p:nvSpPr>
        <p:spPr>
          <a:xfrm>
            <a:off x="179512" y="483518"/>
            <a:ext cx="8784976" cy="4247317"/>
          </a:xfrm>
          <a:prstGeom prst="rect">
            <a:avLst/>
          </a:prstGeom>
        </p:spPr>
        <p:txBody>
          <a:bodyPr>
            <a:spAutoFit/>
          </a:bodyPr>
          <a:lstStyle/>
          <a:p>
            <a:pPr eaLnBrk="1" hangingPunct="1">
              <a:defRPr/>
            </a:pPr>
            <a:r>
              <a:rPr lang="zh-CN"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cs typeface="宋体" charset="0"/>
              </a:rPr>
              <a:t>上海地区主要用户：</a:t>
            </a:r>
          </a:p>
          <a:p>
            <a:pPr eaLnBrk="1" hangingPunct="1">
              <a:defRPr/>
            </a:pPr>
            <a:r>
              <a:rPr lang="zh-CN" altLang="en-US" dirty="0">
                <a:solidFill>
                  <a:schemeClr val="bg1"/>
                </a:solidFill>
                <a:cs typeface="宋体" charset="0"/>
              </a:rPr>
              <a:t>复旦大学 </a:t>
            </a:r>
            <a:r>
              <a:rPr lang="en-US" altLang="zh-CN" dirty="0">
                <a:solidFill>
                  <a:schemeClr val="bg1"/>
                </a:solidFill>
                <a:cs typeface="宋体" charset="0"/>
              </a:rPr>
              <a:t>100</a:t>
            </a:r>
            <a:r>
              <a:rPr lang="zh-CN" altLang="en-US" dirty="0">
                <a:solidFill>
                  <a:schemeClr val="bg1"/>
                </a:solidFill>
                <a:cs typeface="宋体" charset="0"/>
              </a:rPr>
              <a:t>万册  上海交通大学</a:t>
            </a:r>
            <a:r>
              <a:rPr lang="en-US" altLang="zh-CN" dirty="0">
                <a:solidFill>
                  <a:schemeClr val="bg1"/>
                </a:solidFill>
                <a:cs typeface="宋体" charset="0"/>
              </a:rPr>
              <a:t>100</a:t>
            </a:r>
            <a:r>
              <a:rPr lang="zh-CN" altLang="en-US" dirty="0">
                <a:solidFill>
                  <a:schemeClr val="bg1"/>
                </a:solidFill>
                <a:cs typeface="宋体" charset="0"/>
              </a:rPr>
              <a:t>万册  同济大学 </a:t>
            </a:r>
            <a:r>
              <a:rPr lang="en-US" altLang="zh-CN" dirty="0">
                <a:solidFill>
                  <a:schemeClr val="bg1"/>
                </a:solidFill>
                <a:cs typeface="宋体" charset="0"/>
              </a:rPr>
              <a:t>100</a:t>
            </a:r>
            <a:r>
              <a:rPr lang="zh-CN" altLang="en-US" dirty="0">
                <a:solidFill>
                  <a:schemeClr val="bg1"/>
                </a:solidFill>
                <a:cs typeface="宋体" charset="0"/>
              </a:rPr>
              <a:t>万册 </a:t>
            </a:r>
          </a:p>
          <a:p>
            <a:pPr eaLnBrk="1" hangingPunct="1">
              <a:defRPr/>
            </a:pPr>
            <a:r>
              <a:rPr lang="zh-CN" altLang="en-US" dirty="0">
                <a:solidFill>
                  <a:schemeClr val="bg1"/>
                </a:solidFill>
                <a:cs typeface="宋体" charset="0"/>
              </a:rPr>
              <a:t>上海师范大学</a:t>
            </a:r>
            <a:r>
              <a:rPr lang="en-US" altLang="zh-CN" dirty="0">
                <a:solidFill>
                  <a:schemeClr val="bg1"/>
                </a:solidFill>
                <a:cs typeface="宋体" charset="0"/>
              </a:rPr>
              <a:t>100</a:t>
            </a:r>
            <a:r>
              <a:rPr lang="zh-CN" altLang="en-US" dirty="0">
                <a:solidFill>
                  <a:schemeClr val="bg1"/>
                </a:solidFill>
                <a:cs typeface="宋体" charset="0"/>
              </a:rPr>
              <a:t>万册  华东师范大学</a:t>
            </a:r>
            <a:r>
              <a:rPr lang="en-US" altLang="zh-CN" dirty="0">
                <a:solidFill>
                  <a:schemeClr val="bg1"/>
                </a:solidFill>
                <a:cs typeface="宋体" charset="0"/>
              </a:rPr>
              <a:t>100</a:t>
            </a:r>
            <a:r>
              <a:rPr lang="zh-CN" altLang="en-US" dirty="0">
                <a:solidFill>
                  <a:schemeClr val="bg1"/>
                </a:solidFill>
                <a:cs typeface="宋体" charset="0"/>
              </a:rPr>
              <a:t>万册 上海海事大学 </a:t>
            </a:r>
            <a:r>
              <a:rPr lang="en-US" altLang="zh-CN" dirty="0">
                <a:solidFill>
                  <a:schemeClr val="bg1"/>
                </a:solidFill>
                <a:cs typeface="宋体" charset="0"/>
              </a:rPr>
              <a:t>100</a:t>
            </a:r>
            <a:r>
              <a:rPr lang="zh-CN" altLang="en-US" dirty="0">
                <a:solidFill>
                  <a:schemeClr val="bg1"/>
                </a:solidFill>
                <a:cs typeface="宋体" charset="0"/>
              </a:rPr>
              <a:t>万册</a:t>
            </a:r>
          </a:p>
          <a:p>
            <a:pPr eaLnBrk="1" hangingPunct="1">
              <a:defRPr/>
            </a:pPr>
            <a:r>
              <a:rPr lang="zh-CN" altLang="en-US" dirty="0">
                <a:solidFill>
                  <a:schemeClr val="bg1"/>
                </a:solidFill>
                <a:cs typeface="宋体" charset="0"/>
              </a:rPr>
              <a:t>上海电力学院 </a:t>
            </a:r>
            <a:r>
              <a:rPr lang="en-US" altLang="zh-CN" dirty="0">
                <a:solidFill>
                  <a:schemeClr val="bg1"/>
                </a:solidFill>
                <a:cs typeface="宋体" charset="0"/>
              </a:rPr>
              <a:t>100</a:t>
            </a:r>
            <a:r>
              <a:rPr lang="zh-CN" altLang="en-US" dirty="0">
                <a:solidFill>
                  <a:schemeClr val="bg1"/>
                </a:solidFill>
                <a:cs typeface="宋体" charset="0"/>
              </a:rPr>
              <a:t>万册  东华大学 </a:t>
            </a:r>
            <a:r>
              <a:rPr lang="en-US" altLang="zh-CN" dirty="0">
                <a:solidFill>
                  <a:schemeClr val="bg1"/>
                </a:solidFill>
                <a:cs typeface="宋体" charset="0"/>
              </a:rPr>
              <a:t>67</a:t>
            </a:r>
            <a:r>
              <a:rPr lang="zh-CN" altLang="en-US" dirty="0">
                <a:solidFill>
                  <a:schemeClr val="bg1"/>
                </a:solidFill>
                <a:cs typeface="宋体" charset="0"/>
              </a:rPr>
              <a:t>万册</a:t>
            </a:r>
          </a:p>
          <a:p>
            <a:pPr eaLnBrk="1" hangingPunct="1">
              <a:defRPr/>
            </a:pPr>
            <a:r>
              <a:rPr lang="zh-CN" altLang="en-US" dirty="0">
                <a:solidFill>
                  <a:schemeClr val="bg1"/>
                </a:solidFill>
                <a:cs typeface="宋体" charset="0"/>
              </a:rPr>
              <a:t>华东政法大学 </a:t>
            </a:r>
            <a:r>
              <a:rPr lang="en-US" altLang="zh-CN" dirty="0">
                <a:solidFill>
                  <a:schemeClr val="bg1"/>
                </a:solidFill>
                <a:cs typeface="宋体" charset="0"/>
              </a:rPr>
              <a:t>62</a:t>
            </a:r>
            <a:r>
              <a:rPr lang="zh-CN" altLang="en-US" dirty="0">
                <a:solidFill>
                  <a:schemeClr val="bg1"/>
                </a:solidFill>
                <a:cs typeface="宋体" charset="0"/>
              </a:rPr>
              <a:t>万册  上海财经大学</a:t>
            </a:r>
            <a:r>
              <a:rPr lang="en-US" altLang="zh-CN" dirty="0">
                <a:solidFill>
                  <a:schemeClr val="bg1"/>
                </a:solidFill>
                <a:cs typeface="宋体" charset="0"/>
              </a:rPr>
              <a:t>52</a:t>
            </a:r>
            <a:r>
              <a:rPr lang="zh-CN" altLang="en-US" dirty="0">
                <a:solidFill>
                  <a:schemeClr val="bg1"/>
                </a:solidFill>
                <a:cs typeface="宋体" charset="0"/>
              </a:rPr>
              <a:t>万册 等等</a:t>
            </a:r>
          </a:p>
          <a:p>
            <a:pPr eaLnBrk="1" hangingPunct="1">
              <a:defRPr/>
            </a:pPr>
            <a:r>
              <a:rPr lang="zh-CN"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cs typeface="宋体" charset="0"/>
              </a:rPr>
              <a:t>一般本科院校及高职高专类院校：</a:t>
            </a:r>
          </a:p>
          <a:p>
            <a:pPr eaLnBrk="1" hangingPunct="1">
              <a:defRPr/>
            </a:pPr>
            <a:r>
              <a:rPr lang="zh-CN" altLang="en-US" dirty="0">
                <a:solidFill>
                  <a:schemeClr val="bg1"/>
                </a:solidFill>
                <a:cs typeface="宋体" charset="0"/>
              </a:rPr>
              <a:t>上海理工大学  上海工程技术大学 上海应用技术学院  上海音乐学院  上海电机学院   解放军政治学院上海分院  上海武警政治学院</a:t>
            </a:r>
          </a:p>
          <a:p>
            <a:pPr eaLnBrk="1" hangingPunct="1">
              <a:defRPr/>
            </a:pPr>
            <a:r>
              <a:rPr lang="zh-CN" altLang="en-US" dirty="0">
                <a:solidFill>
                  <a:schemeClr val="bg1"/>
                </a:solidFill>
                <a:cs typeface="宋体" charset="0"/>
              </a:rPr>
              <a:t>上海国家会计学院   上海立达职业技术学院  上海戏剧学院</a:t>
            </a:r>
          </a:p>
          <a:p>
            <a:pPr eaLnBrk="1" hangingPunct="1">
              <a:defRPr/>
            </a:pPr>
            <a:r>
              <a:rPr lang="zh-CN" altLang="en-US" dirty="0">
                <a:solidFill>
                  <a:schemeClr val="bg1"/>
                </a:solidFill>
                <a:cs typeface="宋体" charset="0"/>
              </a:rPr>
              <a:t>思博职业技术学院   上海济光职业技术学院  </a:t>
            </a:r>
          </a:p>
          <a:p>
            <a:pPr eaLnBrk="1" hangingPunct="1">
              <a:defRPr/>
            </a:pPr>
            <a:r>
              <a:rPr lang="zh-CN" altLang="en-US" dirty="0">
                <a:solidFill>
                  <a:schemeClr val="bg1"/>
                </a:solidFill>
                <a:cs typeface="宋体" charset="0"/>
              </a:rPr>
              <a:t>上海复旦大学视觉艺术学院  上海武警职业技术学院 等等</a:t>
            </a:r>
          </a:p>
          <a:p>
            <a:pPr eaLnBrk="1" hangingPunct="1">
              <a:defRPr/>
            </a:pPr>
            <a:r>
              <a:rPr lang="zh-CN"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cs typeface="宋体" charset="0"/>
              </a:rPr>
              <a:t>非高校类用户：</a:t>
            </a:r>
          </a:p>
          <a:p>
            <a:pPr eaLnBrk="1" hangingPunct="1">
              <a:defRPr/>
            </a:pPr>
            <a:r>
              <a:rPr lang="zh-CN" altLang="en-US" dirty="0">
                <a:solidFill>
                  <a:schemeClr val="bg1"/>
                </a:solidFill>
                <a:cs typeface="宋体" charset="0"/>
              </a:rPr>
              <a:t>上海干部在线学习城   广灵路小学 上海贝尔阿尔卡特公司  上海文新集团</a:t>
            </a:r>
          </a:p>
          <a:p>
            <a:pPr eaLnBrk="1" hangingPunct="1">
              <a:defRPr/>
            </a:pPr>
            <a:r>
              <a:rPr lang="zh-CN" altLang="en-US" dirty="0">
                <a:solidFill>
                  <a:schemeClr val="bg1"/>
                </a:solidFill>
                <a:cs typeface="宋体" charset="0"/>
              </a:rPr>
              <a:t>上海市卫生局  上海石化研究院   上海激光研究所  浦东新区图书馆</a:t>
            </a:r>
          </a:p>
          <a:p>
            <a:pPr eaLnBrk="1" hangingPunct="1">
              <a:defRPr/>
            </a:pPr>
            <a:r>
              <a:rPr lang="zh-CN" altLang="en-US" dirty="0">
                <a:solidFill>
                  <a:schemeClr val="bg1"/>
                </a:solidFill>
                <a:cs typeface="宋体" charset="0"/>
              </a:rPr>
              <a:t>青浦区图书馆   松江区图书馆  宝山钢铁股份有限公司  上海电器科学研究所 等等</a:t>
            </a:r>
          </a:p>
        </p:txBody>
      </p:sp>
    </p:spTree>
    <p:extLst>
      <p:ext uri="{BB962C8B-B14F-4D97-AF65-F5344CB8AC3E}">
        <p14:creationId xmlns:p14="http://schemas.microsoft.com/office/powerpoint/2010/main" val="9860381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8929688" y="0"/>
            <a:ext cx="214312" cy="5143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6" name="矩形 5"/>
          <p:cNvSpPr/>
          <p:nvPr/>
        </p:nvSpPr>
        <p:spPr>
          <a:xfrm>
            <a:off x="0" y="0"/>
            <a:ext cx="9144000" cy="160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58372" name="TextBox 9"/>
          <p:cNvSpPr txBox="1">
            <a:spLocks noChangeArrowheads="1"/>
          </p:cNvSpPr>
          <p:nvPr/>
        </p:nvSpPr>
        <p:spPr bwMode="auto">
          <a:xfrm>
            <a:off x="-180975" y="-4763"/>
            <a:ext cx="187325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en-US" altLang="zh-CN" sz="34400" b="1" dirty="0">
                <a:solidFill>
                  <a:schemeClr val="bg1"/>
                </a:solidFill>
                <a:latin typeface="Arial Unicode MS" charset="0"/>
              </a:rPr>
              <a:t>3</a:t>
            </a:r>
            <a:endParaRPr kumimoji="0" lang="zh-CN" altLang="en-US" sz="34400" b="1" dirty="0">
              <a:solidFill>
                <a:schemeClr val="bg1"/>
              </a:solidFill>
              <a:latin typeface="Arial Unicode MS" charset="0"/>
            </a:endParaRPr>
          </a:p>
        </p:txBody>
      </p:sp>
      <p:sp>
        <p:nvSpPr>
          <p:cNvPr id="8" name="矩形 7"/>
          <p:cNvSpPr/>
          <p:nvPr/>
        </p:nvSpPr>
        <p:spPr>
          <a:xfrm>
            <a:off x="0" y="4554538"/>
            <a:ext cx="9144000" cy="160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58374" name="TextBox 10"/>
          <p:cNvSpPr txBox="1">
            <a:spLocks noChangeArrowheads="1"/>
          </p:cNvSpPr>
          <p:nvPr/>
        </p:nvSpPr>
        <p:spPr bwMode="auto">
          <a:xfrm>
            <a:off x="2312988" y="3260725"/>
            <a:ext cx="59166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b="1" dirty="0">
                <a:solidFill>
                  <a:schemeClr val="bg1"/>
                </a:solidFill>
                <a:latin typeface="微软雅黑" charset="0"/>
                <a:ea typeface="微软雅黑" charset="0"/>
              </a:rPr>
              <a:t>商务模式</a:t>
            </a:r>
          </a:p>
        </p:txBody>
      </p:sp>
      <p:sp>
        <p:nvSpPr>
          <p:cNvPr id="10" name="圆角矩形 9"/>
          <p:cNvSpPr/>
          <p:nvPr/>
        </p:nvSpPr>
        <p:spPr>
          <a:xfrm>
            <a:off x="0" y="0"/>
            <a:ext cx="214313" cy="5143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1" name="矩形 10"/>
          <p:cNvSpPr/>
          <p:nvPr/>
        </p:nvSpPr>
        <p:spPr>
          <a:xfrm>
            <a:off x="0" y="4714875"/>
            <a:ext cx="9144000" cy="4286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Tree>
    <p:extLst>
      <p:ext uri="{BB962C8B-B14F-4D97-AF65-F5344CB8AC3E}">
        <p14:creationId xmlns:p14="http://schemas.microsoft.com/office/powerpoint/2010/main" val="212689887"/>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日期占位符 3"/>
          <p:cNvSpPr txBox="1">
            <a:spLocks noGrp="1" noChangeArrowheads="1"/>
          </p:cNvSpPr>
          <p:nvPr/>
        </p:nvSpPr>
        <p:spPr bwMode="auto">
          <a:xfrm>
            <a:off x="628650" y="47672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fld id="{B5A99E7B-499A-C54F-83A9-638449F9F2F3}" type="datetime1">
              <a:rPr kumimoji="0" lang="zh-CN" altLang="en-US" sz="900">
                <a:solidFill>
                  <a:srgbClr val="898989"/>
                </a:solidFill>
              </a:rPr>
              <a:pPr eaLnBrk="1" hangingPunct="1">
                <a:spcBef>
                  <a:spcPct val="0"/>
                </a:spcBef>
                <a:buFontTx/>
                <a:buNone/>
              </a:pPr>
              <a:t>2017/4/19</a:t>
            </a:fld>
            <a:endParaRPr kumimoji="0" lang="zh-CN" altLang="en-US" sz="1800"/>
          </a:p>
        </p:txBody>
      </p:sp>
      <p:sp>
        <p:nvSpPr>
          <p:cNvPr id="59394" name="矩形 4"/>
          <p:cNvSpPr>
            <a:spLocks noChangeArrowheads="1"/>
          </p:cNvSpPr>
          <p:nvPr/>
        </p:nvSpPr>
        <p:spPr bwMode="auto">
          <a:xfrm>
            <a:off x="2684463" y="601663"/>
            <a:ext cx="2319337" cy="746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sz="1800" dirty="0" smtClean="0">
                <a:solidFill>
                  <a:schemeClr val="bg1"/>
                </a:solidFill>
                <a:latin typeface="微软雅黑" charset="0"/>
                <a:ea typeface="微软雅黑" charset="0"/>
              </a:rPr>
              <a:t>远程</a:t>
            </a:r>
            <a:r>
              <a:rPr kumimoji="0" lang="zh-CN" altLang="en-US" sz="1800" dirty="0">
                <a:solidFill>
                  <a:schemeClr val="bg1"/>
                </a:solidFill>
                <a:latin typeface="微软雅黑" charset="0"/>
                <a:ea typeface="微软雅黑" charset="0"/>
              </a:rPr>
              <a:t>服务</a:t>
            </a:r>
            <a:endParaRPr kumimoji="0" lang="zh-CN" altLang="en-US" sz="1800" dirty="0">
              <a:solidFill>
                <a:schemeClr val="bg1"/>
              </a:solidFill>
              <a:ea typeface="微软雅黑" charset="0"/>
            </a:endParaRPr>
          </a:p>
        </p:txBody>
      </p:sp>
      <p:sp>
        <p:nvSpPr>
          <p:cNvPr id="59395" name="TextBox 10"/>
          <p:cNvSpPr>
            <a:spLocks noChangeArrowheads="1"/>
          </p:cNvSpPr>
          <p:nvPr/>
        </p:nvSpPr>
        <p:spPr bwMode="auto">
          <a:xfrm>
            <a:off x="28575" y="0"/>
            <a:ext cx="124777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产品定位</a:t>
            </a:r>
          </a:p>
        </p:txBody>
      </p:sp>
      <p:sp>
        <p:nvSpPr>
          <p:cNvPr id="59396" name="矩形 13"/>
          <p:cNvSpPr>
            <a:spLocks noChangeArrowheads="1"/>
          </p:cNvSpPr>
          <p:nvPr/>
        </p:nvSpPr>
        <p:spPr bwMode="auto">
          <a:xfrm>
            <a:off x="1370013" y="0"/>
            <a:ext cx="132397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市场分布</a:t>
            </a:r>
          </a:p>
        </p:txBody>
      </p:sp>
      <p:sp>
        <p:nvSpPr>
          <p:cNvPr id="59397" name="矩形 14"/>
          <p:cNvSpPr>
            <a:spLocks noChangeArrowheads="1"/>
          </p:cNvSpPr>
          <p:nvPr/>
        </p:nvSpPr>
        <p:spPr bwMode="auto">
          <a:xfrm>
            <a:off x="2787650" y="0"/>
            <a:ext cx="1287463"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产品优势</a:t>
            </a:r>
          </a:p>
        </p:txBody>
      </p:sp>
      <p:sp>
        <p:nvSpPr>
          <p:cNvPr id="59398" name="矩形 15"/>
          <p:cNvSpPr>
            <a:spLocks noChangeArrowheads="1"/>
          </p:cNvSpPr>
          <p:nvPr/>
        </p:nvSpPr>
        <p:spPr bwMode="auto">
          <a:xfrm>
            <a:off x="4167188" y="0"/>
            <a:ext cx="1255712"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商务模式</a:t>
            </a:r>
          </a:p>
        </p:txBody>
      </p:sp>
      <p:sp>
        <p:nvSpPr>
          <p:cNvPr id="59399" name="矩形 16"/>
          <p:cNvSpPr>
            <a:spLocks noChangeArrowheads="1"/>
          </p:cNvSpPr>
          <p:nvPr/>
        </p:nvSpPr>
        <p:spPr bwMode="auto">
          <a:xfrm>
            <a:off x="5427663" y="0"/>
            <a:ext cx="24765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公司产品合作关系 </a:t>
            </a:r>
            <a:endParaRPr lang="zh-CN" altLang="en-US"/>
          </a:p>
        </p:txBody>
      </p:sp>
      <p:sp>
        <p:nvSpPr>
          <p:cNvPr id="59400" name="直接连接符 9"/>
          <p:cNvSpPr>
            <a:spLocks noChangeShapeType="1"/>
          </p:cNvSpPr>
          <p:nvPr/>
        </p:nvSpPr>
        <p:spPr bwMode="auto">
          <a:xfrm>
            <a:off x="1328738" y="74613"/>
            <a:ext cx="0"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59401" name="直接连接符 21"/>
          <p:cNvSpPr>
            <a:spLocks noChangeShapeType="1"/>
          </p:cNvSpPr>
          <p:nvPr/>
        </p:nvSpPr>
        <p:spPr bwMode="auto">
          <a:xfrm>
            <a:off x="2725738" y="74613"/>
            <a:ext cx="1587"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59402" name="直接连接符 22"/>
          <p:cNvSpPr>
            <a:spLocks noChangeShapeType="1"/>
          </p:cNvSpPr>
          <p:nvPr/>
        </p:nvSpPr>
        <p:spPr bwMode="auto">
          <a:xfrm>
            <a:off x="4097338" y="74613"/>
            <a:ext cx="0"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59403" name="直接连接符 23"/>
          <p:cNvSpPr>
            <a:spLocks noChangeShapeType="1"/>
          </p:cNvSpPr>
          <p:nvPr/>
        </p:nvSpPr>
        <p:spPr bwMode="auto">
          <a:xfrm>
            <a:off x="5473700" y="71438"/>
            <a:ext cx="1588" cy="26987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59404" name="直接连接符 23"/>
          <p:cNvSpPr>
            <a:spLocks noChangeShapeType="1"/>
          </p:cNvSpPr>
          <p:nvPr/>
        </p:nvSpPr>
        <p:spPr bwMode="auto">
          <a:xfrm>
            <a:off x="7874000" y="84138"/>
            <a:ext cx="1588"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59405" name="矩形 14"/>
          <p:cNvSpPr>
            <a:spLocks noChangeArrowheads="1"/>
          </p:cNvSpPr>
          <p:nvPr/>
        </p:nvSpPr>
        <p:spPr bwMode="auto">
          <a:xfrm>
            <a:off x="7897813" y="9525"/>
            <a:ext cx="1287462"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年度更新</a:t>
            </a:r>
          </a:p>
        </p:txBody>
      </p:sp>
      <p:sp>
        <p:nvSpPr>
          <p:cNvPr id="59406" name="矩形 10"/>
          <p:cNvSpPr>
            <a:spLocks noChangeArrowheads="1"/>
          </p:cNvSpPr>
          <p:nvPr/>
        </p:nvSpPr>
        <p:spPr bwMode="auto">
          <a:xfrm>
            <a:off x="295275" y="1706563"/>
            <a:ext cx="5170488" cy="1651000"/>
          </a:xfrm>
          <a:prstGeom prst="rect">
            <a:avLst/>
          </a:prstGeom>
          <a:solidFill>
            <a:srgbClr val="FD33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endParaRPr lang="zh-CN" altLang="en-US">
              <a:solidFill>
                <a:schemeClr val="bg1"/>
              </a:solidFill>
              <a:latin typeface="宋体" charset="0"/>
              <a:sym typeface="宋体" charset="0"/>
            </a:endParaRPr>
          </a:p>
        </p:txBody>
      </p:sp>
      <p:pic>
        <p:nvPicPr>
          <p:cNvPr id="59407" name="Picture 2" descr="E:\PPT\0。图片\PNG\2、win7风格\灰色超全扁平化图标\558.png"/>
          <p:cNvPicPr>
            <a:picLocks noChangeAspect="1" noChangeArrowheads="1"/>
          </p:cNvPicPr>
          <p:nvPr/>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60375" y="1798638"/>
            <a:ext cx="376238"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8" name="Picture 3" descr="E:\PPT\0。图片\PNG\2、win7风格\灰色超全扁平化图标\547.png"/>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284163" y="2103438"/>
            <a:ext cx="8699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9" name="Text Box 19"/>
          <p:cNvSpPr txBox="1">
            <a:spLocks noChangeArrowheads="1"/>
          </p:cNvSpPr>
          <p:nvPr/>
        </p:nvSpPr>
        <p:spPr bwMode="auto">
          <a:xfrm>
            <a:off x="1223963" y="1781175"/>
            <a:ext cx="4156075"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endParaRPr kumimoji="0" lang="zh-CN" altLang="en-US" sz="1500" dirty="0">
              <a:solidFill>
                <a:schemeClr val="bg1"/>
              </a:solidFill>
              <a:latin typeface="微软雅黑" charset="0"/>
              <a:ea typeface="微软雅黑" charset="0"/>
            </a:endParaRPr>
          </a:p>
          <a:p>
            <a:pPr eaLnBrk="1" hangingPunct="1">
              <a:spcBef>
                <a:spcPct val="0"/>
              </a:spcBef>
              <a:buFontTx/>
              <a:buNone/>
            </a:pPr>
            <a:endParaRPr kumimoji="0" lang="zh-CN" altLang="en-US" sz="1800" dirty="0">
              <a:solidFill>
                <a:schemeClr val="bg1"/>
              </a:solidFill>
              <a:latin typeface="微软雅黑" charset="0"/>
              <a:ea typeface="微软雅黑" charset="0"/>
            </a:endParaRPr>
          </a:p>
          <a:p>
            <a:pPr eaLnBrk="1" hangingPunct="1">
              <a:spcBef>
                <a:spcPct val="0"/>
              </a:spcBef>
              <a:buFontTx/>
              <a:buNone/>
            </a:pPr>
            <a:r>
              <a:rPr kumimoji="0" lang="zh-CN" altLang="en-US" sz="1500" dirty="0" smtClean="0">
                <a:solidFill>
                  <a:schemeClr val="bg1"/>
                </a:solidFill>
                <a:latin typeface="微软雅黑" charset="0"/>
                <a:ea typeface="微软雅黑" charset="0"/>
              </a:rPr>
              <a:t>远 </a:t>
            </a:r>
            <a:r>
              <a:rPr kumimoji="0" lang="zh-CN" altLang="en-US" sz="1500" dirty="0">
                <a:solidFill>
                  <a:schemeClr val="bg1"/>
                </a:solidFill>
                <a:latin typeface="微软雅黑" charset="0"/>
                <a:ea typeface="微软雅黑" charset="0"/>
              </a:rPr>
              <a:t>程 包 库：20W、30W、40W、60W、</a:t>
            </a:r>
          </a:p>
          <a:p>
            <a:pPr eaLnBrk="1" hangingPunct="1">
              <a:spcBef>
                <a:spcPct val="0"/>
              </a:spcBef>
              <a:buFontTx/>
              <a:buNone/>
            </a:pPr>
            <a:r>
              <a:rPr kumimoji="0" lang="zh-CN" altLang="en-US" sz="1500" dirty="0">
                <a:solidFill>
                  <a:schemeClr val="bg1"/>
                </a:solidFill>
                <a:latin typeface="微软雅黑" charset="0"/>
                <a:ea typeface="微软雅黑" charset="0"/>
              </a:rPr>
              <a:t>100W、 120W</a:t>
            </a:r>
            <a:r>
              <a:rPr kumimoji="0" lang="zh-CN" altLang="en-US" sz="1500" dirty="0" smtClean="0">
                <a:solidFill>
                  <a:schemeClr val="bg1"/>
                </a:solidFill>
                <a:latin typeface="微软雅黑" charset="0"/>
                <a:ea typeface="微软雅黑" charset="0"/>
              </a:rPr>
              <a:t>、全库</a:t>
            </a:r>
            <a:endParaRPr kumimoji="0" lang="zh-CN" altLang="en-US" sz="1500" dirty="0">
              <a:solidFill>
                <a:schemeClr val="bg1"/>
              </a:solidFill>
              <a:latin typeface="微软雅黑" charset="0"/>
              <a:ea typeface="微软雅黑" charset="0"/>
            </a:endParaRPr>
          </a:p>
        </p:txBody>
      </p:sp>
      <p:grpSp>
        <p:nvGrpSpPr>
          <p:cNvPr id="59410" name="Group 20"/>
          <p:cNvGrpSpPr>
            <a:grpSpLocks/>
          </p:cNvGrpSpPr>
          <p:nvPr/>
        </p:nvGrpSpPr>
        <p:grpSpPr bwMode="auto">
          <a:xfrm>
            <a:off x="5773738" y="2624138"/>
            <a:ext cx="2930525" cy="1970087"/>
            <a:chOff x="0" y="0"/>
            <a:chExt cx="9412" cy="5946"/>
          </a:xfrm>
        </p:grpSpPr>
        <p:pic>
          <p:nvPicPr>
            <p:cNvPr id="59412" name="图表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412" cy="5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3"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0" y="115"/>
              <a:ext cx="1907" cy="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9411" name="矩形 7"/>
          <p:cNvSpPr>
            <a:spLocks noChangeArrowheads="1"/>
          </p:cNvSpPr>
          <p:nvPr/>
        </p:nvSpPr>
        <p:spPr bwMode="auto">
          <a:xfrm>
            <a:off x="0" y="0"/>
            <a:ext cx="9144000" cy="41275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endParaRPr lang="zh-CN" altLang="en-US">
              <a:solidFill>
                <a:srgbClr val="FFFFFF"/>
              </a:solidFill>
              <a:latin typeface="宋体" charset="0"/>
              <a:sym typeface="宋体" charset="0"/>
            </a:endParaRPr>
          </a:p>
        </p:txBody>
      </p:sp>
    </p:spTree>
    <p:extLst>
      <p:ext uri="{BB962C8B-B14F-4D97-AF65-F5344CB8AC3E}">
        <p14:creationId xmlns:p14="http://schemas.microsoft.com/office/powerpoint/2010/main" val="1266142201"/>
      </p:ext>
    </p:extLst>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8929688" y="0"/>
            <a:ext cx="214312" cy="5143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8" name="矩形 7"/>
          <p:cNvSpPr/>
          <p:nvPr/>
        </p:nvSpPr>
        <p:spPr>
          <a:xfrm>
            <a:off x="0" y="0"/>
            <a:ext cx="9144000" cy="160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60420" name="TextBox 9"/>
          <p:cNvSpPr txBox="1">
            <a:spLocks noChangeArrowheads="1"/>
          </p:cNvSpPr>
          <p:nvPr/>
        </p:nvSpPr>
        <p:spPr bwMode="auto">
          <a:xfrm>
            <a:off x="34925" y="484188"/>
            <a:ext cx="1538288" cy="538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en-US" altLang="zh-CN" sz="34400" b="1" dirty="0">
                <a:solidFill>
                  <a:schemeClr val="bg1"/>
                </a:solidFill>
                <a:latin typeface="Arial Unicode MS" charset="0"/>
              </a:rPr>
              <a:t>4</a:t>
            </a:r>
            <a:endParaRPr kumimoji="0" lang="zh-CN" altLang="en-US" sz="34400" b="1" dirty="0">
              <a:solidFill>
                <a:schemeClr val="bg1"/>
              </a:solidFill>
              <a:latin typeface="Arial Unicode MS" charset="0"/>
            </a:endParaRPr>
          </a:p>
        </p:txBody>
      </p:sp>
      <p:sp>
        <p:nvSpPr>
          <p:cNvPr id="9" name="矩形 8"/>
          <p:cNvSpPr/>
          <p:nvPr/>
        </p:nvSpPr>
        <p:spPr>
          <a:xfrm>
            <a:off x="0" y="4554538"/>
            <a:ext cx="9144000" cy="160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60422" name="TextBox 10"/>
          <p:cNvSpPr txBox="1">
            <a:spLocks noChangeArrowheads="1"/>
          </p:cNvSpPr>
          <p:nvPr/>
        </p:nvSpPr>
        <p:spPr bwMode="auto">
          <a:xfrm>
            <a:off x="2312988" y="3260725"/>
            <a:ext cx="59166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b="1" dirty="0">
                <a:solidFill>
                  <a:schemeClr val="bg1"/>
                </a:solidFill>
                <a:latin typeface="微软雅黑" charset="0"/>
                <a:ea typeface="微软雅黑" charset="0"/>
              </a:rPr>
              <a:t>服务特色</a:t>
            </a:r>
          </a:p>
        </p:txBody>
      </p:sp>
      <p:sp>
        <p:nvSpPr>
          <p:cNvPr id="6" name="圆角矩形 5"/>
          <p:cNvSpPr/>
          <p:nvPr/>
        </p:nvSpPr>
        <p:spPr>
          <a:xfrm>
            <a:off x="0" y="0"/>
            <a:ext cx="214313" cy="5143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4" name="矩形 3"/>
          <p:cNvSpPr/>
          <p:nvPr/>
        </p:nvSpPr>
        <p:spPr>
          <a:xfrm>
            <a:off x="0" y="4714875"/>
            <a:ext cx="9144000" cy="4286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Tree>
    <p:extLst>
      <p:ext uri="{BB962C8B-B14F-4D97-AF65-F5344CB8AC3E}">
        <p14:creationId xmlns:p14="http://schemas.microsoft.com/office/powerpoint/2010/main" val="636514084"/>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日期占位符 3"/>
          <p:cNvSpPr txBox="1">
            <a:spLocks noGrp="1" noChangeArrowheads="1"/>
          </p:cNvSpPr>
          <p:nvPr/>
        </p:nvSpPr>
        <p:spPr bwMode="auto">
          <a:xfrm>
            <a:off x="628650" y="47672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fld id="{1481ABC3-4608-4342-A5B7-FFB8D5D7AA2A}" type="datetime1">
              <a:rPr kumimoji="0" lang="zh-CN" altLang="en-US" sz="900">
                <a:solidFill>
                  <a:srgbClr val="898989"/>
                </a:solidFill>
              </a:rPr>
              <a:pPr eaLnBrk="1" hangingPunct="1">
                <a:spcBef>
                  <a:spcPct val="0"/>
                </a:spcBef>
                <a:buFontTx/>
                <a:buNone/>
              </a:pPr>
              <a:t>2017/4/19</a:t>
            </a:fld>
            <a:endParaRPr kumimoji="0" lang="zh-CN" altLang="en-US" sz="1800"/>
          </a:p>
        </p:txBody>
      </p:sp>
      <p:sp>
        <p:nvSpPr>
          <p:cNvPr id="61442" name="矩形 4"/>
          <p:cNvSpPr>
            <a:spLocks noChangeArrowheads="1"/>
          </p:cNvSpPr>
          <p:nvPr/>
        </p:nvSpPr>
        <p:spPr bwMode="auto">
          <a:xfrm>
            <a:off x="7197725" y="625475"/>
            <a:ext cx="1711325"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r>
              <a:rPr lang="zh-CN" altLang="en-US">
                <a:solidFill>
                  <a:schemeClr val="bg1"/>
                </a:solidFill>
              </a:rPr>
              <a:t>  远程服务</a:t>
            </a:r>
          </a:p>
        </p:txBody>
      </p:sp>
      <p:sp>
        <p:nvSpPr>
          <p:cNvPr id="61443" name="TextBox 10"/>
          <p:cNvSpPr>
            <a:spLocks noChangeArrowheads="1"/>
          </p:cNvSpPr>
          <p:nvPr/>
        </p:nvSpPr>
        <p:spPr bwMode="auto">
          <a:xfrm>
            <a:off x="28575" y="0"/>
            <a:ext cx="124777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产品定位</a:t>
            </a:r>
          </a:p>
        </p:txBody>
      </p:sp>
      <p:sp>
        <p:nvSpPr>
          <p:cNvPr id="61444" name="矩形 13"/>
          <p:cNvSpPr>
            <a:spLocks noChangeArrowheads="1"/>
          </p:cNvSpPr>
          <p:nvPr/>
        </p:nvSpPr>
        <p:spPr bwMode="auto">
          <a:xfrm>
            <a:off x="1370013" y="0"/>
            <a:ext cx="132397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市场分布</a:t>
            </a:r>
          </a:p>
        </p:txBody>
      </p:sp>
      <p:sp>
        <p:nvSpPr>
          <p:cNvPr id="61445" name="矩形 14"/>
          <p:cNvSpPr>
            <a:spLocks noChangeArrowheads="1"/>
          </p:cNvSpPr>
          <p:nvPr/>
        </p:nvSpPr>
        <p:spPr bwMode="auto">
          <a:xfrm>
            <a:off x="2787650" y="0"/>
            <a:ext cx="1287463"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产品优势</a:t>
            </a:r>
          </a:p>
        </p:txBody>
      </p:sp>
      <p:sp>
        <p:nvSpPr>
          <p:cNvPr id="61446" name="矩形 15"/>
          <p:cNvSpPr>
            <a:spLocks noChangeArrowheads="1"/>
          </p:cNvSpPr>
          <p:nvPr/>
        </p:nvSpPr>
        <p:spPr bwMode="auto">
          <a:xfrm>
            <a:off x="4167188" y="0"/>
            <a:ext cx="1255712"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商务模式</a:t>
            </a:r>
          </a:p>
        </p:txBody>
      </p:sp>
      <p:sp>
        <p:nvSpPr>
          <p:cNvPr id="61447" name="矩形 16"/>
          <p:cNvSpPr>
            <a:spLocks noChangeArrowheads="1"/>
          </p:cNvSpPr>
          <p:nvPr/>
        </p:nvSpPr>
        <p:spPr bwMode="auto">
          <a:xfrm>
            <a:off x="5427663" y="0"/>
            <a:ext cx="24765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公司产品合作关系 </a:t>
            </a:r>
            <a:endParaRPr lang="zh-CN" altLang="en-US"/>
          </a:p>
        </p:txBody>
      </p:sp>
      <p:sp>
        <p:nvSpPr>
          <p:cNvPr id="61448" name="直接连接符 9"/>
          <p:cNvSpPr>
            <a:spLocks noChangeShapeType="1"/>
          </p:cNvSpPr>
          <p:nvPr/>
        </p:nvSpPr>
        <p:spPr bwMode="auto">
          <a:xfrm>
            <a:off x="1328738" y="74613"/>
            <a:ext cx="0"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61449" name="直接连接符 21"/>
          <p:cNvSpPr>
            <a:spLocks noChangeShapeType="1"/>
          </p:cNvSpPr>
          <p:nvPr/>
        </p:nvSpPr>
        <p:spPr bwMode="auto">
          <a:xfrm>
            <a:off x="2725738" y="74613"/>
            <a:ext cx="1587"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61450" name="直接连接符 22"/>
          <p:cNvSpPr>
            <a:spLocks noChangeShapeType="1"/>
          </p:cNvSpPr>
          <p:nvPr/>
        </p:nvSpPr>
        <p:spPr bwMode="auto">
          <a:xfrm>
            <a:off x="4097338" y="74613"/>
            <a:ext cx="0"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61451" name="直接连接符 23"/>
          <p:cNvSpPr>
            <a:spLocks noChangeShapeType="1"/>
          </p:cNvSpPr>
          <p:nvPr/>
        </p:nvSpPr>
        <p:spPr bwMode="auto">
          <a:xfrm>
            <a:off x="5473700" y="71438"/>
            <a:ext cx="1588" cy="26987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61452" name="直接连接符 23"/>
          <p:cNvSpPr>
            <a:spLocks noChangeShapeType="1"/>
          </p:cNvSpPr>
          <p:nvPr/>
        </p:nvSpPr>
        <p:spPr bwMode="auto">
          <a:xfrm>
            <a:off x="7874000" y="84138"/>
            <a:ext cx="1588"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61453" name="矩形 14"/>
          <p:cNvSpPr>
            <a:spLocks noChangeArrowheads="1"/>
          </p:cNvSpPr>
          <p:nvPr/>
        </p:nvSpPr>
        <p:spPr bwMode="auto">
          <a:xfrm>
            <a:off x="7897813" y="9525"/>
            <a:ext cx="1287462"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年度更新</a:t>
            </a:r>
          </a:p>
        </p:txBody>
      </p:sp>
      <p:pic>
        <p:nvPicPr>
          <p:cNvPr id="61454"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423863"/>
            <a:ext cx="6562725" cy="440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5" name="Text Box 17"/>
          <p:cNvSpPr txBox="1">
            <a:spLocks noChangeArrowheads="1"/>
          </p:cNvSpPr>
          <p:nvPr/>
        </p:nvSpPr>
        <p:spPr bwMode="auto">
          <a:xfrm>
            <a:off x="7151688" y="2066925"/>
            <a:ext cx="16160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sz="1800" b="1" dirty="0">
                <a:solidFill>
                  <a:schemeClr val="bg1"/>
                </a:solidFill>
                <a:latin typeface="书体坊赵九江钢笔行书" charset="0"/>
                <a:ea typeface="微软雅黑" charset="0"/>
                <a:sym typeface="书体坊赵九江钢笔行书" charset="0"/>
              </a:rPr>
              <a:t>新书更新  </a:t>
            </a:r>
            <a:r>
              <a:rPr kumimoji="0" lang="zh-CN" altLang="en-US" sz="3300" b="1" dirty="0">
                <a:solidFill>
                  <a:srgbClr val="FD3333"/>
                </a:solidFill>
                <a:latin typeface="书体坊赵九江钢笔行书" charset="0"/>
                <a:ea typeface="书体坊赵九江钢笔行书" charset="0"/>
                <a:sym typeface="书体坊赵九江钢笔行书" charset="0"/>
              </a:rPr>
              <a:t>快</a:t>
            </a:r>
          </a:p>
          <a:p>
            <a:pPr eaLnBrk="1" hangingPunct="1">
              <a:spcBef>
                <a:spcPct val="0"/>
              </a:spcBef>
              <a:buFontTx/>
              <a:buNone/>
            </a:pPr>
            <a:endParaRPr kumimoji="0" lang="zh-CN" altLang="en-US" sz="3300" b="1" dirty="0">
              <a:solidFill>
                <a:srgbClr val="FD3333"/>
              </a:solidFill>
              <a:latin typeface="书体坊赵九江钢笔行书" charset="0"/>
              <a:ea typeface="书体坊赵九江钢笔行书" charset="0"/>
              <a:sym typeface="书体坊赵九江钢笔行书" charset="0"/>
            </a:endParaRPr>
          </a:p>
        </p:txBody>
      </p:sp>
      <p:sp>
        <p:nvSpPr>
          <p:cNvPr id="61456" name="AutoShape 18"/>
          <p:cNvSpPr>
            <a:spLocks noChangeArrowheads="1"/>
          </p:cNvSpPr>
          <p:nvPr/>
        </p:nvSpPr>
        <p:spPr bwMode="auto">
          <a:xfrm>
            <a:off x="6743700" y="2108200"/>
            <a:ext cx="333375" cy="409575"/>
          </a:xfrm>
          <a:prstGeom prst="upArrow">
            <a:avLst>
              <a:gd name="adj1" fmla="val 50000"/>
              <a:gd name="adj2" fmla="val 30714"/>
            </a:avLst>
          </a:prstGeom>
          <a:solidFill>
            <a:srgbClr val="FD3333"/>
          </a:solidFill>
          <a:ln w="9525">
            <a:solidFill>
              <a:srgbClr val="FD3333"/>
            </a:solidFill>
            <a:miter lim="800000"/>
            <a:headEnd/>
            <a:tailEnd/>
          </a:ln>
        </p:spPr>
        <p:txBody>
          <a:bodyPr vert="eaVert" lIns="68580" tIns="34290" rIns="68580" bIns="34290"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endParaRPr lang="zh-CN" altLang="en-US"/>
          </a:p>
        </p:txBody>
      </p:sp>
      <p:sp>
        <p:nvSpPr>
          <p:cNvPr id="61457" name="矩形 7"/>
          <p:cNvSpPr>
            <a:spLocks noChangeArrowheads="1"/>
          </p:cNvSpPr>
          <p:nvPr/>
        </p:nvSpPr>
        <p:spPr bwMode="auto">
          <a:xfrm>
            <a:off x="0" y="-20638"/>
            <a:ext cx="9144000" cy="41275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endParaRPr lang="zh-CN" altLang="en-US">
              <a:solidFill>
                <a:srgbClr val="FFFFFF"/>
              </a:solidFill>
              <a:latin typeface="宋体" charset="0"/>
              <a:sym typeface="宋体" charset="0"/>
            </a:endParaRPr>
          </a:p>
        </p:txBody>
      </p:sp>
    </p:spTree>
    <p:extLst>
      <p:ext uri="{BB962C8B-B14F-4D97-AF65-F5344CB8AC3E}">
        <p14:creationId xmlns:p14="http://schemas.microsoft.com/office/powerpoint/2010/main" val="1276164081"/>
      </p:ext>
    </p:extLst>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日期占位符 3"/>
          <p:cNvSpPr txBox="1">
            <a:spLocks noGrp="1" noChangeArrowheads="1"/>
          </p:cNvSpPr>
          <p:nvPr/>
        </p:nvSpPr>
        <p:spPr bwMode="auto">
          <a:xfrm>
            <a:off x="628650" y="47672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fld id="{ACA015DE-3332-2442-9729-9F246B8D57C1}" type="datetime1">
              <a:rPr kumimoji="0" lang="zh-CN" altLang="en-US" sz="900">
                <a:solidFill>
                  <a:srgbClr val="898989"/>
                </a:solidFill>
              </a:rPr>
              <a:pPr eaLnBrk="1" hangingPunct="1">
                <a:spcBef>
                  <a:spcPct val="0"/>
                </a:spcBef>
                <a:buFontTx/>
                <a:buNone/>
              </a:pPr>
              <a:t>2017/4/19</a:t>
            </a:fld>
            <a:endParaRPr kumimoji="0" lang="zh-CN" altLang="en-US" sz="1800"/>
          </a:p>
        </p:txBody>
      </p:sp>
      <p:sp>
        <p:nvSpPr>
          <p:cNvPr id="62466" name="矩形 4"/>
          <p:cNvSpPr>
            <a:spLocks noChangeArrowheads="1"/>
          </p:cNvSpPr>
          <p:nvPr/>
        </p:nvSpPr>
        <p:spPr bwMode="auto">
          <a:xfrm>
            <a:off x="7107238" y="627063"/>
            <a:ext cx="1800225" cy="3984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r>
              <a:rPr lang="zh-CN" altLang="en-US">
                <a:solidFill>
                  <a:schemeClr val="bg1"/>
                </a:solidFill>
              </a:rPr>
              <a:t>  远程服务</a:t>
            </a:r>
          </a:p>
        </p:txBody>
      </p:sp>
      <p:sp>
        <p:nvSpPr>
          <p:cNvPr id="62467" name="TextBox 10"/>
          <p:cNvSpPr>
            <a:spLocks noChangeArrowheads="1"/>
          </p:cNvSpPr>
          <p:nvPr/>
        </p:nvSpPr>
        <p:spPr bwMode="auto">
          <a:xfrm>
            <a:off x="28575" y="0"/>
            <a:ext cx="124777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产品定位</a:t>
            </a:r>
          </a:p>
        </p:txBody>
      </p:sp>
      <p:sp>
        <p:nvSpPr>
          <p:cNvPr id="62468" name="矩形 13"/>
          <p:cNvSpPr>
            <a:spLocks noChangeArrowheads="1"/>
          </p:cNvSpPr>
          <p:nvPr/>
        </p:nvSpPr>
        <p:spPr bwMode="auto">
          <a:xfrm>
            <a:off x="1370013" y="0"/>
            <a:ext cx="132397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市场分布</a:t>
            </a:r>
          </a:p>
        </p:txBody>
      </p:sp>
      <p:sp>
        <p:nvSpPr>
          <p:cNvPr id="62469" name="矩形 14"/>
          <p:cNvSpPr>
            <a:spLocks noChangeArrowheads="1"/>
          </p:cNvSpPr>
          <p:nvPr/>
        </p:nvSpPr>
        <p:spPr bwMode="auto">
          <a:xfrm>
            <a:off x="2787650" y="0"/>
            <a:ext cx="1287463"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产品优势</a:t>
            </a:r>
          </a:p>
        </p:txBody>
      </p:sp>
      <p:sp>
        <p:nvSpPr>
          <p:cNvPr id="62470" name="矩形 15"/>
          <p:cNvSpPr>
            <a:spLocks noChangeArrowheads="1"/>
          </p:cNvSpPr>
          <p:nvPr/>
        </p:nvSpPr>
        <p:spPr bwMode="auto">
          <a:xfrm>
            <a:off x="4167188" y="0"/>
            <a:ext cx="1255712"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商务模式</a:t>
            </a:r>
          </a:p>
        </p:txBody>
      </p:sp>
      <p:sp>
        <p:nvSpPr>
          <p:cNvPr id="62471" name="矩形 16"/>
          <p:cNvSpPr>
            <a:spLocks noChangeArrowheads="1"/>
          </p:cNvSpPr>
          <p:nvPr/>
        </p:nvSpPr>
        <p:spPr bwMode="auto">
          <a:xfrm>
            <a:off x="5427663" y="0"/>
            <a:ext cx="24765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公司产品合作关系 </a:t>
            </a:r>
            <a:endParaRPr lang="zh-CN" altLang="en-US"/>
          </a:p>
        </p:txBody>
      </p:sp>
      <p:sp>
        <p:nvSpPr>
          <p:cNvPr id="62472" name="直接连接符 9"/>
          <p:cNvSpPr>
            <a:spLocks noChangeShapeType="1"/>
          </p:cNvSpPr>
          <p:nvPr/>
        </p:nvSpPr>
        <p:spPr bwMode="auto">
          <a:xfrm>
            <a:off x="1328738" y="74613"/>
            <a:ext cx="0"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62473" name="直接连接符 21"/>
          <p:cNvSpPr>
            <a:spLocks noChangeShapeType="1"/>
          </p:cNvSpPr>
          <p:nvPr/>
        </p:nvSpPr>
        <p:spPr bwMode="auto">
          <a:xfrm>
            <a:off x="2725738" y="74613"/>
            <a:ext cx="1587"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62474" name="直接连接符 22"/>
          <p:cNvSpPr>
            <a:spLocks noChangeShapeType="1"/>
          </p:cNvSpPr>
          <p:nvPr/>
        </p:nvSpPr>
        <p:spPr bwMode="auto">
          <a:xfrm>
            <a:off x="4097338" y="74613"/>
            <a:ext cx="0"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62475" name="直接连接符 23"/>
          <p:cNvSpPr>
            <a:spLocks noChangeShapeType="1"/>
          </p:cNvSpPr>
          <p:nvPr/>
        </p:nvSpPr>
        <p:spPr bwMode="auto">
          <a:xfrm>
            <a:off x="5473700" y="71438"/>
            <a:ext cx="1588" cy="26987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62476" name="直接连接符 23"/>
          <p:cNvSpPr>
            <a:spLocks noChangeShapeType="1"/>
          </p:cNvSpPr>
          <p:nvPr/>
        </p:nvSpPr>
        <p:spPr bwMode="auto">
          <a:xfrm>
            <a:off x="7874000" y="84138"/>
            <a:ext cx="1588"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62477" name="矩形 14"/>
          <p:cNvSpPr>
            <a:spLocks noChangeArrowheads="1"/>
          </p:cNvSpPr>
          <p:nvPr/>
        </p:nvSpPr>
        <p:spPr bwMode="auto">
          <a:xfrm>
            <a:off x="7897813" y="9525"/>
            <a:ext cx="1287462"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年度更新</a:t>
            </a:r>
          </a:p>
        </p:txBody>
      </p:sp>
      <p:sp>
        <p:nvSpPr>
          <p:cNvPr id="62478" name="Text Box 16"/>
          <p:cNvSpPr txBox="1">
            <a:spLocks noChangeArrowheads="1"/>
          </p:cNvSpPr>
          <p:nvPr/>
        </p:nvSpPr>
        <p:spPr bwMode="auto">
          <a:xfrm>
            <a:off x="6475413" y="2165350"/>
            <a:ext cx="24003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sz="1800" b="1">
                <a:solidFill>
                  <a:srgbClr val="00CCFF"/>
                </a:solidFill>
                <a:latin typeface="书体坊赵九江钢笔行书" charset="0"/>
                <a:ea typeface="书体坊赵九江钢笔行书" charset="0"/>
                <a:sym typeface="书体坊赵九江钢笔行书" charset="0"/>
              </a:rPr>
              <a:t>更好的</a:t>
            </a:r>
            <a:r>
              <a:rPr kumimoji="0" lang="zh-CN" altLang="en-US" sz="1800" b="1">
                <a:solidFill>
                  <a:srgbClr val="FD3333"/>
                </a:solidFill>
                <a:latin typeface="书体坊赵九江钢笔行书" charset="0"/>
                <a:ea typeface="书体坊赵九江钢笔行书" charset="0"/>
                <a:sym typeface="书体坊赵九江钢笔行书" charset="0"/>
              </a:rPr>
              <a:t>查询</a:t>
            </a:r>
            <a:r>
              <a:rPr kumimoji="0" lang="zh-CN" altLang="en-US" sz="1800" b="1">
                <a:solidFill>
                  <a:srgbClr val="00CCFF"/>
                </a:solidFill>
                <a:latin typeface="书体坊赵九江钢笔行书" charset="0"/>
                <a:ea typeface="书体坊赵九江钢笔行书" charset="0"/>
                <a:sym typeface="书体坊赵九江钢笔行书" charset="0"/>
              </a:rPr>
              <a:t>体验</a:t>
            </a:r>
          </a:p>
          <a:p>
            <a:pPr eaLnBrk="1" hangingPunct="1">
              <a:spcBef>
                <a:spcPct val="0"/>
              </a:spcBef>
              <a:buFontTx/>
              <a:buNone/>
            </a:pPr>
            <a:r>
              <a:rPr kumimoji="0" lang="zh-CN" altLang="en-US" sz="1800" b="1">
                <a:solidFill>
                  <a:srgbClr val="00CCFF"/>
                </a:solidFill>
                <a:latin typeface="书体坊赵九江钢笔行书" charset="0"/>
                <a:ea typeface="书体坊赵九江钢笔行书" charset="0"/>
                <a:sym typeface="书体坊赵九江钢笔行书" charset="0"/>
              </a:rPr>
              <a:t>       开放</a:t>
            </a:r>
            <a:r>
              <a:rPr kumimoji="0" lang="zh-CN" altLang="en-US" sz="1800" b="1">
                <a:solidFill>
                  <a:srgbClr val="FD3333"/>
                </a:solidFill>
                <a:latin typeface="书体坊赵九江钢笔行书" charset="0"/>
                <a:ea typeface="书体坊赵九江钢笔行书" charset="0"/>
                <a:sym typeface="书体坊赵九江钢笔行书" charset="0"/>
              </a:rPr>
              <a:t>目次检索</a:t>
            </a:r>
          </a:p>
        </p:txBody>
      </p:sp>
      <p:pic>
        <p:nvPicPr>
          <p:cNvPr id="62479"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455613"/>
            <a:ext cx="2627313"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7163" y="1408113"/>
            <a:ext cx="264795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81" name="矩形 7"/>
          <p:cNvSpPr>
            <a:spLocks noChangeArrowheads="1"/>
          </p:cNvSpPr>
          <p:nvPr/>
        </p:nvSpPr>
        <p:spPr bwMode="auto">
          <a:xfrm>
            <a:off x="0" y="0"/>
            <a:ext cx="9144000" cy="41275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endParaRPr lang="zh-CN" altLang="en-US">
              <a:solidFill>
                <a:srgbClr val="FFFFFF"/>
              </a:solidFill>
              <a:latin typeface="宋体" charset="0"/>
              <a:sym typeface="宋体" charset="0"/>
            </a:endParaRPr>
          </a:p>
        </p:txBody>
      </p:sp>
    </p:spTree>
    <p:extLst>
      <p:ext uri="{BB962C8B-B14F-4D97-AF65-F5344CB8AC3E}">
        <p14:creationId xmlns:p14="http://schemas.microsoft.com/office/powerpoint/2010/main" val="1570526778"/>
      </p:ext>
    </p:extLst>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日期占位符 3"/>
          <p:cNvSpPr txBox="1">
            <a:spLocks noGrp="1" noChangeArrowheads="1"/>
          </p:cNvSpPr>
          <p:nvPr/>
        </p:nvSpPr>
        <p:spPr bwMode="auto">
          <a:xfrm>
            <a:off x="628650" y="47672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fld id="{BD00FFFD-8B31-3A45-8483-1C1BD2ECA29B}" type="datetime1">
              <a:rPr kumimoji="0" lang="zh-CN" altLang="en-US" sz="900">
                <a:solidFill>
                  <a:srgbClr val="898989"/>
                </a:solidFill>
              </a:rPr>
              <a:pPr eaLnBrk="1" hangingPunct="1">
                <a:spcBef>
                  <a:spcPct val="0"/>
                </a:spcBef>
                <a:buFontTx/>
                <a:buNone/>
              </a:pPr>
              <a:t>2017/4/19</a:t>
            </a:fld>
            <a:endParaRPr kumimoji="0" lang="zh-CN" altLang="en-US" sz="1800"/>
          </a:p>
        </p:txBody>
      </p:sp>
      <p:sp>
        <p:nvSpPr>
          <p:cNvPr id="63490" name="矩形 13"/>
          <p:cNvSpPr>
            <a:spLocks noChangeArrowheads="1"/>
          </p:cNvSpPr>
          <p:nvPr/>
        </p:nvSpPr>
        <p:spPr bwMode="auto">
          <a:xfrm>
            <a:off x="1370013" y="0"/>
            <a:ext cx="132397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市场分布</a:t>
            </a:r>
          </a:p>
        </p:txBody>
      </p:sp>
      <p:sp>
        <p:nvSpPr>
          <p:cNvPr id="63491" name="矩形 14"/>
          <p:cNvSpPr>
            <a:spLocks noChangeArrowheads="1"/>
          </p:cNvSpPr>
          <p:nvPr/>
        </p:nvSpPr>
        <p:spPr bwMode="auto">
          <a:xfrm>
            <a:off x="2787650" y="0"/>
            <a:ext cx="1287463"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产品优势</a:t>
            </a:r>
          </a:p>
        </p:txBody>
      </p:sp>
      <p:sp>
        <p:nvSpPr>
          <p:cNvPr id="63492" name="矩形 15"/>
          <p:cNvSpPr>
            <a:spLocks noChangeArrowheads="1"/>
          </p:cNvSpPr>
          <p:nvPr/>
        </p:nvSpPr>
        <p:spPr bwMode="auto">
          <a:xfrm>
            <a:off x="4167188" y="0"/>
            <a:ext cx="1255712"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商务模式</a:t>
            </a:r>
          </a:p>
        </p:txBody>
      </p:sp>
      <p:sp>
        <p:nvSpPr>
          <p:cNvPr id="63493" name="直接连接符 9"/>
          <p:cNvSpPr>
            <a:spLocks noChangeShapeType="1"/>
          </p:cNvSpPr>
          <p:nvPr/>
        </p:nvSpPr>
        <p:spPr bwMode="auto">
          <a:xfrm>
            <a:off x="1328738" y="74613"/>
            <a:ext cx="0"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63494" name="直接连接符 21"/>
          <p:cNvSpPr>
            <a:spLocks noChangeShapeType="1"/>
          </p:cNvSpPr>
          <p:nvPr/>
        </p:nvSpPr>
        <p:spPr bwMode="auto">
          <a:xfrm>
            <a:off x="2725738" y="74613"/>
            <a:ext cx="1587"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63495" name="直接连接符 22"/>
          <p:cNvSpPr>
            <a:spLocks noChangeShapeType="1"/>
          </p:cNvSpPr>
          <p:nvPr/>
        </p:nvSpPr>
        <p:spPr bwMode="auto">
          <a:xfrm>
            <a:off x="4097338" y="74613"/>
            <a:ext cx="0"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63496" name="Text Box 16"/>
          <p:cNvSpPr txBox="1">
            <a:spLocks noChangeArrowheads="1"/>
          </p:cNvSpPr>
          <p:nvPr/>
        </p:nvSpPr>
        <p:spPr bwMode="auto">
          <a:xfrm>
            <a:off x="6161088" y="3509963"/>
            <a:ext cx="17541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sz="1800" b="1">
                <a:solidFill>
                  <a:srgbClr val="FD3333"/>
                </a:solidFill>
              </a:rPr>
              <a:t>高清晰</a:t>
            </a:r>
            <a:r>
              <a:rPr kumimoji="0" lang="zh-CN" altLang="en-US" sz="1800" b="1"/>
              <a:t>图像数据</a:t>
            </a:r>
          </a:p>
          <a:p>
            <a:pPr eaLnBrk="1" hangingPunct="1">
              <a:spcBef>
                <a:spcPct val="0"/>
              </a:spcBef>
              <a:buFontTx/>
              <a:buNone/>
            </a:pPr>
            <a:r>
              <a:rPr kumimoji="0" lang="zh-CN" altLang="en-US" sz="1800" b="1"/>
              <a:t>阅读体验</a:t>
            </a:r>
          </a:p>
        </p:txBody>
      </p:sp>
      <p:pic>
        <p:nvPicPr>
          <p:cNvPr id="63497"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8" y="1565275"/>
            <a:ext cx="2624137"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1938" y="1554163"/>
            <a:ext cx="3244850"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2363" y="1577975"/>
            <a:ext cx="2828925"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0" name="AutoShape 20"/>
          <p:cNvSpPr>
            <a:spLocks noChangeArrowheads="1"/>
          </p:cNvSpPr>
          <p:nvPr/>
        </p:nvSpPr>
        <p:spPr bwMode="auto">
          <a:xfrm>
            <a:off x="5948363" y="3238500"/>
            <a:ext cx="333375" cy="312738"/>
          </a:xfrm>
          <a:prstGeom prst="star4">
            <a:avLst>
              <a:gd name="adj" fmla="val 12500"/>
            </a:avLst>
          </a:prstGeom>
          <a:solidFill>
            <a:srgbClr val="FD3333"/>
          </a:solidFill>
          <a:ln w="9525">
            <a:solidFill>
              <a:srgbClr val="FD3333"/>
            </a:solidFill>
            <a:miter lim="800000"/>
            <a:headEnd/>
            <a:tailEnd/>
          </a:ln>
        </p:spPr>
        <p:txBody>
          <a:bodyPr wrap="none" lIns="68580" tIns="34290" rIns="68580" bIns="34290"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endParaRPr lang="zh-CN" altLang="en-US">
              <a:solidFill>
                <a:srgbClr val="FD3333"/>
              </a:solidFill>
            </a:endParaRPr>
          </a:p>
        </p:txBody>
      </p:sp>
      <p:sp>
        <p:nvSpPr>
          <p:cNvPr id="63501" name="矩形 7"/>
          <p:cNvSpPr>
            <a:spLocks noChangeArrowheads="1"/>
          </p:cNvSpPr>
          <p:nvPr/>
        </p:nvSpPr>
        <p:spPr bwMode="auto">
          <a:xfrm>
            <a:off x="0" y="0"/>
            <a:ext cx="9144000" cy="41275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endParaRPr lang="zh-CN" altLang="en-US">
              <a:solidFill>
                <a:srgbClr val="FFFFFF"/>
              </a:solidFill>
              <a:latin typeface="宋体" charset="0"/>
              <a:sym typeface="宋体" charset="0"/>
            </a:endParaRPr>
          </a:p>
        </p:txBody>
      </p:sp>
      <p:sp>
        <p:nvSpPr>
          <p:cNvPr id="63502" name="矩形 4"/>
          <p:cNvSpPr>
            <a:spLocks noChangeArrowheads="1"/>
          </p:cNvSpPr>
          <p:nvPr/>
        </p:nvSpPr>
        <p:spPr bwMode="auto">
          <a:xfrm>
            <a:off x="7107238" y="627063"/>
            <a:ext cx="1800225" cy="3984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r>
              <a:rPr lang="zh-CN" altLang="en-US">
                <a:solidFill>
                  <a:schemeClr val="bg1"/>
                </a:solidFill>
              </a:rPr>
              <a:t>  远程服务</a:t>
            </a:r>
          </a:p>
        </p:txBody>
      </p:sp>
    </p:spTree>
    <p:extLst>
      <p:ext uri="{BB962C8B-B14F-4D97-AF65-F5344CB8AC3E}">
        <p14:creationId xmlns:p14="http://schemas.microsoft.com/office/powerpoint/2010/main" val="1122052569"/>
      </p:ext>
    </p:extLst>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日期占位符 3"/>
          <p:cNvSpPr txBox="1">
            <a:spLocks noGrp="1" noChangeArrowheads="1"/>
          </p:cNvSpPr>
          <p:nvPr/>
        </p:nvSpPr>
        <p:spPr bwMode="auto">
          <a:xfrm>
            <a:off x="628650" y="47672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fld id="{F5EB36FC-B613-954D-9116-8977895610C2}" type="datetime1">
              <a:rPr kumimoji="0" lang="zh-CN" altLang="en-US" sz="900">
                <a:solidFill>
                  <a:srgbClr val="898989"/>
                </a:solidFill>
              </a:rPr>
              <a:pPr eaLnBrk="1" hangingPunct="1">
                <a:spcBef>
                  <a:spcPct val="0"/>
                </a:spcBef>
                <a:buFontTx/>
                <a:buNone/>
              </a:pPr>
              <a:t>2017/4/19</a:t>
            </a:fld>
            <a:endParaRPr kumimoji="0" lang="zh-CN" altLang="en-US" sz="1800"/>
          </a:p>
        </p:txBody>
      </p:sp>
      <p:sp>
        <p:nvSpPr>
          <p:cNvPr id="64514" name="矩形 4"/>
          <p:cNvSpPr>
            <a:spLocks noChangeArrowheads="1"/>
          </p:cNvSpPr>
          <p:nvPr/>
        </p:nvSpPr>
        <p:spPr bwMode="auto">
          <a:xfrm>
            <a:off x="7196138" y="625475"/>
            <a:ext cx="1711325"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r>
              <a:rPr lang="zh-CN" altLang="en-US">
                <a:solidFill>
                  <a:schemeClr val="bg1"/>
                </a:solidFill>
              </a:rPr>
              <a:t>  远程包库</a:t>
            </a:r>
          </a:p>
        </p:txBody>
      </p:sp>
      <p:sp>
        <p:nvSpPr>
          <p:cNvPr id="64515" name="TextBox 10"/>
          <p:cNvSpPr>
            <a:spLocks noChangeArrowheads="1"/>
          </p:cNvSpPr>
          <p:nvPr/>
        </p:nvSpPr>
        <p:spPr bwMode="auto">
          <a:xfrm>
            <a:off x="28575" y="0"/>
            <a:ext cx="124777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产品定位</a:t>
            </a:r>
          </a:p>
        </p:txBody>
      </p:sp>
      <p:sp>
        <p:nvSpPr>
          <p:cNvPr id="64516" name="矩形 13"/>
          <p:cNvSpPr>
            <a:spLocks noChangeArrowheads="1"/>
          </p:cNvSpPr>
          <p:nvPr/>
        </p:nvSpPr>
        <p:spPr bwMode="auto">
          <a:xfrm>
            <a:off x="1370013" y="0"/>
            <a:ext cx="132397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市场分布</a:t>
            </a:r>
          </a:p>
        </p:txBody>
      </p:sp>
      <p:sp>
        <p:nvSpPr>
          <p:cNvPr id="64517" name="矩形 14"/>
          <p:cNvSpPr>
            <a:spLocks noChangeArrowheads="1"/>
          </p:cNvSpPr>
          <p:nvPr/>
        </p:nvSpPr>
        <p:spPr bwMode="auto">
          <a:xfrm>
            <a:off x="2787650" y="0"/>
            <a:ext cx="1287463"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产品优势</a:t>
            </a:r>
          </a:p>
        </p:txBody>
      </p:sp>
      <p:sp>
        <p:nvSpPr>
          <p:cNvPr id="64518" name="矩形 15"/>
          <p:cNvSpPr>
            <a:spLocks noChangeArrowheads="1"/>
          </p:cNvSpPr>
          <p:nvPr/>
        </p:nvSpPr>
        <p:spPr bwMode="auto">
          <a:xfrm>
            <a:off x="4167188" y="0"/>
            <a:ext cx="1255712"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商务模式</a:t>
            </a:r>
          </a:p>
        </p:txBody>
      </p:sp>
      <p:sp>
        <p:nvSpPr>
          <p:cNvPr id="64519" name="矩形 16"/>
          <p:cNvSpPr>
            <a:spLocks noChangeArrowheads="1"/>
          </p:cNvSpPr>
          <p:nvPr/>
        </p:nvSpPr>
        <p:spPr bwMode="auto">
          <a:xfrm>
            <a:off x="5427663" y="0"/>
            <a:ext cx="24765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公司产品合作关系 </a:t>
            </a:r>
            <a:endParaRPr lang="zh-CN" altLang="en-US"/>
          </a:p>
        </p:txBody>
      </p:sp>
      <p:sp>
        <p:nvSpPr>
          <p:cNvPr id="64520" name="直接连接符 9"/>
          <p:cNvSpPr>
            <a:spLocks noChangeShapeType="1"/>
          </p:cNvSpPr>
          <p:nvPr/>
        </p:nvSpPr>
        <p:spPr bwMode="auto">
          <a:xfrm>
            <a:off x="1328738" y="74613"/>
            <a:ext cx="0"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64521" name="直接连接符 21"/>
          <p:cNvSpPr>
            <a:spLocks noChangeShapeType="1"/>
          </p:cNvSpPr>
          <p:nvPr/>
        </p:nvSpPr>
        <p:spPr bwMode="auto">
          <a:xfrm>
            <a:off x="2725738" y="74613"/>
            <a:ext cx="1587"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64522" name="直接连接符 22"/>
          <p:cNvSpPr>
            <a:spLocks noChangeShapeType="1"/>
          </p:cNvSpPr>
          <p:nvPr/>
        </p:nvSpPr>
        <p:spPr bwMode="auto">
          <a:xfrm>
            <a:off x="4097338" y="74613"/>
            <a:ext cx="0"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64523" name="直接连接符 23"/>
          <p:cNvSpPr>
            <a:spLocks noChangeShapeType="1"/>
          </p:cNvSpPr>
          <p:nvPr/>
        </p:nvSpPr>
        <p:spPr bwMode="auto">
          <a:xfrm>
            <a:off x="5473700" y="71438"/>
            <a:ext cx="1588" cy="26987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64524" name="直接连接符 23"/>
          <p:cNvSpPr>
            <a:spLocks noChangeShapeType="1"/>
          </p:cNvSpPr>
          <p:nvPr/>
        </p:nvSpPr>
        <p:spPr bwMode="auto">
          <a:xfrm>
            <a:off x="7874000" y="84138"/>
            <a:ext cx="1588"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64525" name="矩形 14"/>
          <p:cNvSpPr>
            <a:spLocks noChangeArrowheads="1"/>
          </p:cNvSpPr>
          <p:nvPr/>
        </p:nvSpPr>
        <p:spPr bwMode="auto">
          <a:xfrm>
            <a:off x="7897813" y="9525"/>
            <a:ext cx="1287462"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年度更新</a:t>
            </a:r>
          </a:p>
        </p:txBody>
      </p:sp>
      <p:pic>
        <p:nvPicPr>
          <p:cNvPr id="64526" name="Picture 16" descr="图片4副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25" y="1582738"/>
            <a:ext cx="3230563"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7" name="Rectangle 17"/>
          <p:cNvSpPr>
            <a:spLocks noChangeArrowheads="1"/>
          </p:cNvSpPr>
          <p:nvPr/>
        </p:nvSpPr>
        <p:spPr bwMode="auto">
          <a:xfrm>
            <a:off x="6151563" y="1441450"/>
            <a:ext cx="1722437" cy="1119188"/>
          </a:xfrm>
          <a:prstGeom prst="rect">
            <a:avLst/>
          </a:prstGeom>
          <a:solidFill>
            <a:srgbClr val="FD3333"/>
          </a:solidFill>
          <a:ln w="9525">
            <a:solidFill>
              <a:srgbClr val="FD3333"/>
            </a:solidFill>
            <a:miter lim="800000"/>
            <a:headEnd/>
            <a:tailEnd/>
          </a:ln>
        </p:spPr>
        <p:txBody>
          <a:bodyPr lIns="68580" tIns="34290" rIns="68580" bIns="34290"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endParaRPr lang="zh-CN" altLang="en-US"/>
          </a:p>
        </p:txBody>
      </p:sp>
      <p:sp>
        <p:nvSpPr>
          <p:cNvPr id="64528" name="Rectangle 18"/>
          <p:cNvSpPr>
            <a:spLocks noChangeArrowheads="1"/>
          </p:cNvSpPr>
          <p:nvPr/>
        </p:nvSpPr>
        <p:spPr bwMode="auto">
          <a:xfrm>
            <a:off x="6172200" y="2763838"/>
            <a:ext cx="1722438" cy="1120775"/>
          </a:xfrm>
          <a:prstGeom prst="rect">
            <a:avLst/>
          </a:prstGeom>
          <a:solidFill>
            <a:srgbClr val="FD3333"/>
          </a:solidFill>
          <a:ln w="9525">
            <a:solidFill>
              <a:srgbClr val="FD3333"/>
            </a:solidFill>
            <a:miter lim="800000"/>
            <a:headEnd/>
            <a:tailEnd/>
          </a:ln>
        </p:spPr>
        <p:txBody>
          <a:bodyPr lIns="68580" tIns="34290" rIns="68580" bIns="34290"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endParaRPr lang="zh-CN" altLang="en-US"/>
          </a:p>
        </p:txBody>
      </p:sp>
      <p:sp>
        <p:nvSpPr>
          <p:cNvPr id="64529" name="Text Box 19"/>
          <p:cNvSpPr txBox="1">
            <a:spLocks noChangeArrowheads="1"/>
          </p:cNvSpPr>
          <p:nvPr/>
        </p:nvSpPr>
        <p:spPr bwMode="auto">
          <a:xfrm>
            <a:off x="6570663" y="1679575"/>
            <a:ext cx="1293812"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sz="1800" b="1">
                <a:solidFill>
                  <a:schemeClr val="bg1"/>
                </a:solidFill>
                <a:latin typeface="书体坊赵九江钢笔行书" charset="0"/>
                <a:ea typeface="书体坊赵九江钢笔行书" charset="0"/>
                <a:sym typeface="书体坊赵九江钢笔行书" charset="0"/>
              </a:rPr>
              <a:t>支持单点</a:t>
            </a:r>
          </a:p>
          <a:p>
            <a:pPr eaLnBrk="1" hangingPunct="1">
              <a:spcBef>
                <a:spcPct val="0"/>
              </a:spcBef>
              <a:buFontTx/>
              <a:buNone/>
            </a:pPr>
            <a:r>
              <a:rPr kumimoji="0" lang="zh-CN" altLang="en-US" sz="1800" b="1">
                <a:solidFill>
                  <a:schemeClr val="bg1"/>
                </a:solidFill>
                <a:latin typeface="书体坊赵九江钢笔行书" charset="0"/>
                <a:ea typeface="书体坊赵九江钢笔行书" charset="0"/>
                <a:sym typeface="书体坊赵九江钢笔行书" charset="0"/>
              </a:rPr>
              <a:t>认证及馆外</a:t>
            </a:r>
          </a:p>
          <a:p>
            <a:pPr eaLnBrk="1" hangingPunct="1">
              <a:spcBef>
                <a:spcPct val="0"/>
              </a:spcBef>
              <a:buFontTx/>
              <a:buNone/>
            </a:pPr>
            <a:r>
              <a:rPr kumimoji="0" lang="zh-CN" altLang="en-US" sz="1800" b="1">
                <a:solidFill>
                  <a:schemeClr val="bg1"/>
                </a:solidFill>
                <a:latin typeface="书体坊赵九江钢笔行书" charset="0"/>
                <a:ea typeface="书体坊赵九江钢笔行书" charset="0"/>
                <a:sym typeface="书体坊赵九江钢笔行书" charset="0"/>
              </a:rPr>
              <a:t>访问</a:t>
            </a:r>
            <a:endParaRPr kumimoji="0" lang="zh-CN" altLang="en-US" sz="1800">
              <a:solidFill>
                <a:schemeClr val="bg1"/>
              </a:solidFill>
              <a:ea typeface="书体坊赵九江钢笔行书" charset="0"/>
            </a:endParaRPr>
          </a:p>
        </p:txBody>
      </p:sp>
      <p:sp>
        <p:nvSpPr>
          <p:cNvPr id="64530" name="Text Box 20"/>
          <p:cNvSpPr txBox="1">
            <a:spLocks noChangeArrowheads="1"/>
          </p:cNvSpPr>
          <p:nvPr/>
        </p:nvSpPr>
        <p:spPr bwMode="auto">
          <a:xfrm>
            <a:off x="6532563" y="2940050"/>
            <a:ext cx="10604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sz="1800" b="1">
                <a:solidFill>
                  <a:schemeClr val="bg1"/>
                </a:solidFill>
              </a:rPr>
              <a:t>支持opac</a:t>
            </a:r>
          </a:p>
          <a:p>
            <a:pPr eaLnBrk="1" hangingPunct="1">
              <a:spcBef>
                <a:spcPct val="0"/>
              </a:spcBef>
              <a:buFontTx/>
              <a:buNone/>
            </a:pPr>
            <a:r>
              <a:rPr kumimoji="0" lang="zh-CN" altLang="en-US" sz="1800" b="1">
                <a:solidFill>
                  <a:schemeClr val="bg1"/>
                </a:solidFill>
              </a:rPr>
              <a:t>馆藏借阅</a:t>
            </a:r>
          </a:p>
          <a:p>
            <a:pPr eaLnBrk="1" hangingPunct="1">
              <a:spcBef>
                <a:spcPct val="0"/>
              </a:spcBef>
              <a:buFontTx/>
              <a:buNone/>
            </a:pPr>
            <a:r>
              <a:rPr kumimoji="0" lang="zh-CN" altLang="en-US" sz="1800" b="1">
                <a:solidFill>
                  <a:schemeClr val="bg1"/>
                </a:solidFill>
              </a:rPr>
              <a:t>整合</a:t>
            </a:r>
            <a:endParaRPr kumimoji="0" lang="zh-CN" altLang="en-US" sz="1800">
              <a:solidFill>
                <a:schemeClr val="bg1"/>
              </a:solidFill>
            </a:endParaRPr>
          </a:p>
        </p:txBody>
      </p:sp>
      <p:sp>
        <p:nvSpPr>
          <p:cNvPr id="64531" name="Line 21"/>
          <p:cNvSpPr>
            <a:spLocks noChangeShapeType="1"/>
          </p:cNvSpPr>
          <p:nvPr/>
        </p:nvSpPr>
        <p:spPr bwMode="auto">
          <a:xfrm>
            <a:off x="3613150" y="2582863"/>
            <a:ext cx="2259013" cy="1587"/>
          </a:xfrm>
          <a:prstGeom prst="line">
            <a:avLst/>
          </a:prstGeom>
          <a:noFill/>
          <a:ln w="38100">
            <a:solidFill>
              <a:srgbClr val="FD3333"/>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64532" name="Text Box 22"/>
          <p:cNvSpPr txBox="1">
            <a:spLocks noChangeArrowheads="1"/>
          </p:cNvSpPr>
          <p:nvPr/>
        </p:nvSpPr>
        <p:spPr bwMode="auto">
          <a:xfrm>
            <a:off x="3978275" y="2271713"/>
            <a:ext cx="175418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sz="1800" b="1">
                <a:solidFill>
                  <a:srgbClr val="FD3333"/>
                </a:solidFill>
                <a:latin typeface="书体坊赵九江钢笔行书" charset="0"/>
                <a:ea typeface="书体坊赵九江钢笔行书" charset="0"/>
                <a:sym typeface="书体坊赵九江钢笔行书" charset="0"/>
              </a:rPr>
              <a:t>强大的技术团队</a:t>
            </a:r>
            <a:endParaRPr kumimoji="0" lang="zh-CN" altLang="en-US" sz="1800">
              <a:solidFill>
                <a:srgbClr val="FD3333"/>
              </a:solidFill>
              <a:ea typeface="书体坊赵九江钢笔行书" charset="0"/>
            </a:endParaRPr>
          </a:p>
        </p:txBody>
      </p:sp>
      <p:sp>
        <p:nvSpPr>
          <p:cNvPr id="64533" name="矩形 7"/>
          <p:cNvSpPr>
            <a:spLocks noChangeArrowheads="1"/>
          </p:cNvSpPr>
          <p:nvPr/>
        </p:nvSpPr>
        <p:spPr bwMode="auto">
          <a:xfrm>
            <a:off x="0" y="0"/>
            <a:ext cx="9144000" cy="41275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endParaRPr lang="zh-CN" altLang="en-US">
              <a:solidFill>
                <a:srgbClr val="FFFFFF"/>
              </a:solidFill>
              <a:latin typeface="宋体" charset="0"/>
              <a:sym typeface="宋体" charset="0"/>
            </a:endParaRPr>
          </a:p>
        </p:txBody>
      </p:sp>
    </p:spTree>
    <p:extLst>
      <p:ext uri="{BB962C8B-B14F-4D97-AF65-F5344CB8AC3E}">
        <p14:creationId xmlns:p14="http://schemas.microsoft.com/office/powerpoint/2010/main" val="1283622876"/>
      </p:ext>
    </p:extLst>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未知"/>
          <p:cNvSpPr>
            <a:spLocks/>
          </p:cNvSpPr>
          <p:nvPr/>
        </p:nvSpPr>
        <p:spPr bwMode="auto">
          <a:xfrm>
            <a:off x="3276600" y="1347788"/>
            <a:ext cx="2301875" cy="2443162"/>
          </a:xfrm>
          <a:custGeom>
            <a:avLst/>
            <a:gdLst/>
            <a:ahLst/>
            <a:cxnLst>
              <a:cxn ang="0">
                <a:pos x="12" y="2464"/>
              </a:cxn>
              <a:cxn ang="0">
                <a:pos x="56" y="2120"/>
              </a:cxn>
              <a:cxn ang="0">
                <a:pos x="124" y="1808"/>
              </a:cxn>
              <a:cxn ang="0">
                <a:pos x="212" y="1524"/>
              </a:cxn>
              <a:cxn ang="0">
                <a:pos x="316" y="1270"/>
              </a:cxn>
              <a:cxn ang="0">
                <a:pos x="430" y="1044"/>
              </a:cxn>
              <a:cxn ang="0">
                <a:pos x="550" y="846"/>
              </a:cxn>
              <a:cxn ang="0">
                <a:pos x="672" y="674"/>
              </a:cxn>
              <a:cxn ang="0">
                <a:pos x="792" y="528"/>
              </a:cxn>
              <a:cxn ang="0">
                <a:pos x="906" y="408"/>
              </a:cxn>
              <a:cxn ang="0">
                <a:pos x="1010" y="310"/>
              </a:cxn>
              <a:cxn ang="0">
                <a:pos x="1096" y="236"/>
              </a:cxn>
              <a:cxn ang="0">
                <a:pos x="1164" y="184"/>
              </a:cxn>
              <a:cxn ang="0">
                <a:pos x="1208" y="154"/>
              </a:cxn>
              <a:cxn ang="0">
                <a:pos x="1224" y="144"/>
              </a:cxn>
              <a:cxn ang="0">
                <a:pos x="1728" y="56"/>
              </a:cxn>
              <a:cxn ang="0">
                <a:pos x="1568" y="328"/>
              </a:cxn>
              <a:cxn ang="0">
                <a:pos x="1554" y="332"/>
              </a:cxn>
              <a:cxn ang="0">
                <a:pos x="1514" y="346"/>
              </a:cxn>
              <a:cxn ang="0">
                <a:pos x="1452" y="370"/>
              </a:cxn>
              <a:cxn ang="0">
                <a:pos x="1370" y="410"/>
              </a:cxn>
              <a:cxn ang="0">
                <a:pos x="1270" y="466"/>
              </a:cxn>
              <a:cxn ang="0">
                <a:pos x="1158" y="540"/>
              </a:cxn>
              <a:cxn ang="0">
                <a:pos x="1034" y="636"/>
              </a:cxn>
              <a:cxn ang="0">
                <a:pos x="904" y="756"/>
              </a:cxn>
              <a:cxn ang="0">
                <a:pos x="770" y="900"/>
              </a:cxn>
              <a:cxn ang="0">
                <a:pos x="632" y="1076"/>
              </a:cxn>
              <a:cxn ang="0">
                <a:pos x="498" y="1280"/>
              </a:cxn>
              <a:cxn ang="0">
                <a:pos x="370" y="1518"/>
              </a:cxn>
              <a:cxn ang="0">
                <a:pos x="248" y="1792"/>
              </a:cxn>
              <a:cxn ang="0">
                <a:pos x="138" y="2104"/>
              </a:cxn>
              <a:cxn ang="0">
                <a:pos x="42" y="2456"/>
              </a:cxn>
            </a:cxnLst>
            <a:rect l="0" t="0" r="r" b="b"/>
            <a:pathLst>
              <a:path w="1824" h="2648">
                <a:moveTo>
                  <a:pt x="0" y="2648"/>
                </a:moveTo>
                <a:lnTo>
                  <a:pt x="12" y="2464"/>
                </a:lnTo>
                <a:lnTo>
                  <a:pt x="32" y="2288"/>
                </a:lnTo>
                <a:lnTo>
                  <a:pt x="56" y="2120"/>
                </a:lnTo>
                <a:lnTo>
                  <a:pt x="88" y="1960"/>
                </a:lnTo>
                <a:lnTo>
                  <a:pt x="124" y="1808"/>
                </a:lnTo>
                <a:lnTo>
                  <a:pt x="166" y="1662"/>
                </a:lnTo>
                <a:lnTo>
                  <a:pt x="212" y="1524"/>
                </a:lnTo>
                <a:lnTo>
                  <a:pt x="262" y="1394"/>
                </a:lnTo>
                <a:lnTo>
                  <a:pt x="316" y="1270"/>
                </a:lnTo>
                <a:lnTo>
                  <a:pt x="372" y="1154"/>
                </a:lnTo>
                <a:lnTo>
                  <a:pt x="430" y="1044"/>
                </a:lnTo>
                <a:lnTo>
                  <a:pt x="490" y="942"/>
                </a:lnTo>
                <a:lnTo>
                  <a:pt x="550" y="846"/>
                </a:lnTo>
                <a:lnTo>
                  <a:pt x="612" y="758"/>
                </a:lnTo>
                <a:lnTo>
                  <a:pt x="672" y="674"/>
                </a:lnTo>
                <a:lnTo>
                  <a:pt x="734" y="598"/>
                </a:lnTo>
                <a:lnTo>
                  <a:pt x="792" y="528"/>
                </a:lnTo>
                <a:lnTo>
                  <a:pt x="850" y="464"/>
                </a:lnTo>
                <a:lnTo>
                  <a:pt x="906" y="408"/>
                </a:lnTo>
                <a:lnTo>
                  <a:pt x="960" y="356"/>
                </a:lnTo>
                <a:lnTo>
                  <a:pt x="1010" y="310"/>
                </a:lnTo>
                <a:lnTo>
                  <a:pt x="1056" y="270"/>
                </a:lnTo>
                <a:lnTo>
                  <a:pt x="1096" y="236"/>
                </a:lnTo>
                <a:lnTo>
                  <a:pt x="1134" y="208"/>
                </a:lnTo>
                <a:lnTo>
                  <a:pt x="1164" y="184"/>
                </a:lnTo>
                <a:lnTo>
                  <a:pt x="1190" y="166"/>
                </a:lnTo>
                <a:lnTo>
                  <a:pt x="1208" y="154"/>
                </a:lnTo>
                <a:lnTo>
                  <a:pt x="1220" y="146"/>
                </a:lnTo>
                <a:lnTo>
                  <a:pt x="1224" y="144"/>
                </a:lnTo>
                <a:lnTo>
                  <a:pt x="848" y="0"/>
                </a:lnTo>
                <a:lnTo>
                  <a:pt x="1728" y="56"/>
                </a:lnTo>
                <a:lnTo>
                  <a:pt x="1824" y="480"/>
                </a:lnTo>
                <a:lnTo>
                  <a:pt x="1568" y="328"/>
                </a:lnTo>
                <a:lnTo>
                  <a:pt x="1564" y="328"/>
                </a:lnTo>
                <a:lnTo>
                  <a:pt x="1554" y="332"/>
                </a:lnTo>
                <a:lnTo>
                  <a:pt x="1538" y="338"/>
                </a:lnTo>
                <a:lnTo>
                  <a:pt x="1514" y="346"/>
                </a:lnTo>
                <a:lnTo>
                  <a:pt x="1486" y="356"/>
                </a:lnTo>
                <a:lnTo>
                  <a:pt x="1452" y="370"/>
                </a:lnTo>
                <a:lnTo>
                  <a:pt x="1412" y="388"/>
                </a:lnTo>
                <a:lnTo>
                  <a:pt x="1370" y="410"/>
                </a:lnTo>
                <a:lnTo>
                  <a:pt x="1322" y="436"/>
                </a:lnTo>
                <a:lnTo>
                  <a:pt x="1270" y="466"/>
                </a:lnTo>
                <a:lnTo>
                  <a:pt x="1216" y="500"/>
                </a:lnTo>
                <a:lnTo>
                  <a:pt x="1158" y="540"/>
                </a:lnTo>
                <a:lnTo>
                  <a:pt x="1098" y="584"/>
                </a:lnTo>
                <a:lnTo>
                  <a:pt x="1034" y="636"/>
                </a:lnTo>
                <a:lnTo>
                  <a:pt x="970" y="692"/>
                </a:lnTo>
                <a:lnTo>
                  <a:pt x="904" y="756"/>
                </a:lnTo>
                <a:lnTo>
                  <a:pt x="836" y="824"/>
                </a:lnTo>
                <a:lnTo>
                  <a:pt x="770" y="900"/>
                </a:lnTo>
                <a:lnTo>
                  <a:pt x="700" y="984"/>
                </a:lnTo>
                <a:lnTo>
                  <a:pt x="632" y="1076"/>
                </a:lnTo>
                <a:lnTo>
                  <a:pt x="566" y="1174"/>
                </a:lnTo>
                <a:lnTo>
                  <a:pt x="498" y="1280"/>
                </a:lnTo>
                <a:lnTo>
                  <a:pt x="434" y="1394"/>
                </a:lnTo>
                <a:lnTo>
                  <a:pt x="370" y="1518"/>
                </a:lnTo>
                <a:lnTo>
                  <a:pt x="308" y="1650"/>
                </a:lnTo>
                <a:lnTo>
                  <a:pt x="248" y="1792"/>
                </a:lnTo>
                <a:lnTo>
                  <a:pt x="192" y="1944"/>
                </a:lnTo>
                <a:lnTo>
                  <a:pt x="138" y="2104"/>
                </a:lnTo>
                <a:lnTo>
                  <a:pt x="88" y="2274"/>
                </a:lnTo>
                <a:lnTo>
                  <a:pt x="42" y="2456"/>
                </a:lnTo>
                <a:lnTo>
                  <a:pt x="0" y="2648"/>
                </a:lnTo>
                <a:close/>
              </a:path>
            </a:pathLst>
          </a:custGeom>
          <a:gradFill rotWithShape="1">
            <a:gsLst>
              <a:gs pos="0">
                <a:srgbClr val="D11364"/>
              </a:gs>
              <a:gs pos="100000">
                <a:srgbClr val="D11364">
                  <a:gamma/>
                  <a:shade val="46275"/>
                  <a:invGamma/>
                </a:srgbClr>
              </a:gs>
            </a:gsLst>
            <a:lin ang="5400000" scaled="1"/>
          </a:gradFill>
          <a:ln w="9525">
            <a:noFill/>
            <a:round/>
            <a:headEnd/>
            <a:tailEnd/>
          </a:ln>
        </p:spPr>
        <p:txBody>
          <a:bodyPr/>
          <a:lstStyle/>
          <a:p>
            <a:pPr eaLnBrk="1" fontAlgn="auto" hangingPunct="1">
              <a:spcBef>
                <a:spcPts val="0"/>
              </a:spcBef>
              <a:spcAft>
                <a:spcPts val="0"/>
              </a:spcAft>
              <a:defRPr/>
            </a:pPr>
            <a:endParaRPr lang="zh-CN" altLang="en-US" kern="0">
              <a:solidFill>
                <a:sysClr val="windowText" lastClr="000000"/>
              </a:solidFill>
              <a:latin typeface="微软雅黑" pitchFamily="34" charset="-122"/>
              <a:ea typeface="微软雅黑" pitchFamily="34" charset="-122"/>
            </a:endParaRPr>
          </a:p>
        </p:txBody>
      </p:sp>
      <p:sp>
        <p:nvSpPr>
          <p:cNvPr id="45060" name="Text Box 12"/>
          <p:cNvSpPr txBox="1">
            <a:spLocks noChangeArrowheads="1"/>
          </p:cNvSpPr>
          <p:nvPr/>
        </p:nvSpPr>
        <p:spPr bwMode="auto">
          <a:xfrm>
            <a:off x="2483768" y="411163"/>
            <a:ext cx="5048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a:spcBef>
                <a:spcPct val="0"/>
              </a:spcBef>
              <a:buFontTx/>
              <a:buNone/>
            </a:pPr>
            <a:r>
              <a:rPr kumimoji="0" lang="zh-CN" altLang="en-US" sz="2000" b="1" dirty="0">
                <a:solidFill>
                  <a:schemeClr val="bg1"/>
                </a:solidFill>
                <a:latin typeface="微软雅黑" charset="0"/>
                <a:ea typeface="微软雅黑" charset="0"/>
              </a:rPr>
              <a:t>应</a:t>
            </a:r>
            <a:endParaRPr kumimoji="0" lang="en-US" altLang="zh-CN" sz="2000" b="1" dirty="0">
              <a:solidFill>
                <a:schemeClr val="bg1"/>
              </a:solidFill>
              <a:latin typeface="微软雅黑" charset="0"/>
              <a:ea typeface="微软雅黑" charset="0"/>
            </a:endParaRPr>
          </a:p>
          <a:p>
            <a:pPr>
              <a:spcBef>
                <a:spcPct val="0"/>
              </a:spcBef>
              <a:buFontTx/>
              <a:buNone/>
            </a:pPr>
            <a:r>
              <a:rPr kumimoji="0" lang="zh-CN" altLang="en-US" sz="2000" b="1" dirty="0">
                <a:solidFill>
                  <a:schemeClr val="bg1"/>
                </a:solidFill>
                <a:latin typeface="微软雅黑" charset="0"/>
                <a:ea typeface="微软雅黑" charset="0"/>
              </a:rPr>
              <a:t>用</a:t>
            </a:r>
            <a:endParaRPr kumimoji="0" lang="en-US" altLang="zh-CN" sz="2000" b="1" dirty="0">
              <a:solidFill>
                <a:schemeClr val="bg1"/>
              </a:solidFill>
              <a:latin typeface="微软雅黑" charset="0"/>
              <a:ea typeface="微软雅黑" charset="0"/>
            </a:endParaRPr>
          </a:p>
          <a:p>
            <a:pPr>
              <a:spcBef>
                <a:spcPct val="0"/>
              </a:spcBef>
              <a:buFontTx/>
              <a:buNone/>
            </a:pPr>
            <a:r>
              <a:rPr kumimoji="0" lang="zh-CN" altLang="en-US" sz="2000" b="1" dirty="0">
                <a:solidFill>
                  <a:schemeClr val="bg1"/>
                </a:solidFill>
                <a:latin typeface="微软雅黑" charset="0"/>
                <a:ea typeface="微软雅黑" charset="0"/>
              </a:rPr>
              <a:t>环</a:t>
            </a:r>
            <a:endParaRPr kumimoji="0" lang="en-US" altLang="zh-CN" sz="2000" b="1" dirty="0">
              <a:solidFill>
                <a:schemeClr val="bg1"/>
              </a:solidFill>
              <a:latin typeface="微软雅黑" charset="0"/>
              <a:ea typeface="微软雅黑" charset="0"/>
            </a:endParaRPr>
          </a:p>
          <a:p>
            <a:pPr>
              <a:spcBef>
                <a:spcPct val="0"/>
              </a:spcBef>
              <a:buFontTx/>
              <a:buNone/>
            </a:pPr>
            <a:r>
              <a:rPr kumimoji="0" lang="zh-CN" altLang="en-US" sz="2000" b="1" dirty="0">
                <a:solidFill>
                  <a:schemeClr val="bg1"/>
                </a:solidFill>
                <a:latin typeface="微软雅黑" charset="0"/>
                <a:ea typeface="微软雅黑" charset="0"/>
              </a:rPr>
              <a:t>境</a:t>
            </a:r>
            <a:endParaRPr kumimoji="0" lang="en-US" altLang="zh-CN" sz="2000" b="1" dirty="0">
              <a:solidFill>
                <a:schemeClr val="bg1"/>
              </a:solidFill>
              <a:latin typeface="微软雅黑" charset="0"/>
              <a:ea typeface="微软雅黑" charset="0"/>
            </a:endParaRPr>
          </a:p>
          <a:p>
            <a:pPr>
              <a:spcBef>
                <a:spcPct val="0"/>
              </a:spcBef>
              <a:buFontTx/>
              <a:buNone/>
            </a:pPr>
            <a:r>
              <a:rPr kumimoji="0" lang="zh-CN" altLang="en-US" sz="2000" b="1" dirty="0">
                <a:solidFill>
                  <a:schemeClr val="bg1"/>
                </a:solidFill>
                <a:latin typeface="微软雅黑" charset="0"/>
                <a:ea typeface="微软雅黑" charset="0"/>
              </a:rPr>
              <a:t>越</a:t>
            </a:r>
            <a:endParaRPr kumimoji="0" lang="en-US" altLang="zh-CN" sz="2000" b="1" dirty="0">
              <a:solidFill>
                <a:schemeClr val="bg1"/>
              </a:solidFill>
              <a:latin typeface="微软雅黑" charset="0"/>
              <a:ea typeface="微软雅黑" charset="0"/>
            </a:endParaRPr>
          </a:p>
          <a:p>
            <a:pPr>
              <a:spcBef>
                <a:spcPct val="0"/>
              </a:spcBef>
              <a:buFontTx/>
              <a:buNone/>
            </a:pPr>
            <a:r>
              <a:rPr kumimoji="0" lang="zh-CN" altLang="en-US" sz="2000" b="1" dirty="0">
                <a:solidFill>
                  <a:schemeClr val="bg1"/>
                </a:solidFill>
                <a:latin typeface="微软雅黑" charset="0"/>
                <a:ea typeface="微软雅黑" charset="0"/>
              </a:rPr>
              <a:t>来</a:t>
            </a:r>
            <a:endParaRPr kumimoji="0" lang="en-US" altLang="zh-CN" sz="2000" b="1" dirty="0">
              <a:solidFill>
                <a:schemeClr val="bg1"/>
              </a:solidFill>
              <a:latin typeface="微软雅黑" charset="0"/>
              <a:ea typeface="微软雅黑" charset="0"/>
            </a:endParaRPr>
          </a:p>
          <a:p>
            <a:pPr>
              <a:spcBef>
                <a:spcPct val="0"/>
              </a:spcBef>
              <a:buFontTx/>
              <a:buNone/>
            </a:pPr>
            <a:r>
              <a:rPr kumimoji="0" lang="zh-CN" altLang="en-US" sz="2000" b="1" dirty="0">
                <a:solidFill>
                  <a:schemeClr val="bg1"/>
                </a:solidFill>
                <a:latin typeface="微软雅黑" charset="0"/>
                <a:ea typeface="微软雅黑" charset="0"/>
              </a:rPr>
              <a:t>越</a:t>
            </a:r>
            <a:endParaRPr kumimoji="0" lang="en-US" altLang="zh-CN" sz="2000" b="1" dirty="0">
              <a:solidFill>
                <a:schemeClr val="bg1"/>
              </a:solidFill>
              <a:latin typeface="微软雅黑" charset="0"/>
              <a:ea typeface="微软雅黑" charset="0"/>
            </a:endParaRPr>
          </a:p>
          <a:p>
            <a:pPr>
              <a:spcBef>
                <a:spcPct val="0"/>
              </a:spcBef>
              <a:buFontTx/>
              <a:buNone/>
            </a:pPr>
            <a:r>
              <a:rPr kumimoji="0" lang="zh-CN" altLang="en-US" sz="2000" b="1" dirty="0">
                <a:solidFill>
                  <a:schemeClr val="bg1"/>
                </a:solidFill>
                <a:latin typeface="微软雅黑" charset="0"/>
                <a:ea typeface="微软雅黑" charset="0"/>
              </a:rPr>
              <a:t>趋</a:t>
            </a:r>
            <a:endParaRPr kumimoji="0" lang="en-US" altLang="zh-CN" sz="2000" b="1" dirty="0">
              <a:solidFill>
                <a:schemeClr val="bg1"/>
              </a:solidFill>
              <a:latin typeface="微软雅黑" charset="0"/>
              <a:ea typeface="微软雅黑" charset="0"/>
            </a:endParaRPr>
          </a:p>
          <a:p>
            <a:pPr>
              <a:spcBef>
                <a:spcPct val="0"/>
              </a:spcBef>
              <a:buFontTx/>
              <a:buNone/>
            </a:pPr>
            <a:r>
              <a:rPr kumimoji="0" lang="zh-CN" altLang="en-US" sz="2000" b="1" dirty="0">
                <a:solidFill>
                  <a:schemeClr val="bg1"/>
                </a:solidFill>
                <a:latin typeface="微软雅黑" charset="0"/>
                <a:ea typeface="微软雅黑" charset="0"/>
              </a:rPr>
              <a:t>于</a:t>
            </a:r>
            <a:endParaRPr kumimoji="0" lang="en-US" altLang="zh-CN" sz="2000" b="1" dirty="0">
              <a:solidFill>
                <a:schemeClr val="bg1"/>
              </a:solidFill>
              <a:latin typeface="微软雅黑" charset="0"/>
              <a:ea typeface="微软雅黑" charset="0"/>
            </a:endParaRPr>
          </a:p>
          <a:p>
            <a:pPr>
              <a:spcBef>
                <a:spcPct val="0"/>
              </a:spcBef>
              <a:buFontTx/>
              <a:buNone/>
            </a:pPr>
            <a:r>
              <a:rPr kumimoji="0" lang="zh-CN" altLang="en-US" sz="2000" b="1" dirty="0">
                <a:solidFill>
                  <a:schemeClr val="bg1"/>
                </a:solidFill>
                <a:latin typeface="微软雅黑" charset="0"/>
                <a:ea typeface="微软雅黑" charset="0"/>
              </a:rPr>
              <a:t>终</a:t>
            </a:r>
            <a:endParaRPr kumimoji="0" lang="en-US" altLang="zh-CN" sz="2000" b="1" dirty="0">
              <a:solidFill>
                <a:schemeClr val="bg1"/>
              </a:solidFill>
              <a:latin typeface="微软雅黑" charset="0"/>
              <a:ea typeface="微软雅黑" charset="0"/>
            </a:endParaRPr>
          </a:p>
          <a:p>
            <a:pPr>
              <a:spcBef>
                <a:spcPct val="0"/>
              </a:spcBef>
              <a:buFontTx/>
              <a:buNone/>
            </a:pPr>
            <a:r>
              <a:rPr kumimoji="0" lang="zh-CN" altLang="en-US" sz="2000" b="1" dirty="0">
                <a:solidFill>
                  <a:schemeClr val="bg1"/>
                </a:solidFill>
                <a:latin typeface="微软雅黑" charset="0"/>
                <a:ea typeface="微软雅黑" charset="0"/>
              </a:rPr>
              <a:t>端</a:t>
            </a:r>
            <a:endParaRPr kumimoji="0" lang="en-US" altLang="zh-CN" sz="2000" b="1" dirty="0">
              <a:solidFill>
                <a:schemeClr val="bg1"/>
              </a:solidFill>
              <a:latin typeface="微软雅黑" charset="0"/>
              <a:ea typeface="微软雅黑" charset="0"/>
            </a:endParaRPr>
          </a:p>
          <a:p>
            <a:pPr>
              <a:spcBef>
                <a:spcPct val="0"/>
              </a:spcBef>
              <a:buFontTx/>
              <a:buNone/>
            </a:pPr>
            <a:r>
              <a:rPr kumimoji="0" lang="zh-CN" altLang="en-US" sz="2000" b="1" dirty="0">
                <a:solidFill>
                  <a:schemeClr val="bg1"/>
                </a:solidFill>
                <a:latin typeface="微软雅黑" charset="0"/>
                <a:ea typeface="微软雅黑" charset="0"/>
              </a:rPr>
              <a:t>化</a:t>
            </a:r>
            <a:endParaRPr kumimoji="0" lang="en-US" altLang="zh-CN" sz="2000" b="1" dirty="0">
              <a:solidFill>
                <a:schemeClr val="bg1"/>
              </a:solidFill>
              <a:latin typeface="微软雅黑" charset="0"/>
              <a:ea typeface="微软雅黑" charset="0"/>
            </a:endParaRPr>
          </a:p>
        </p:txBody>
      </p:sp>
      <p:sp>
        <p:nvSpPr>
          <p:cNvPr id="34" name="椭圆 33"/>
          <p:cNvSpPr/>
          <p:nvPr/>
        </p:nvSpPr>
        <p:spPr>
          <a:xfrm>
            <a:off x="3275856" y="3219822"/>
            <a:ext cx="2971800" cy="1172716"/>
          </a:xfrm>
          <a:prstGeom prst="ellipse">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defRPr/>
            </a:pPr>
            <a:endParaRPr lang="en-US" altLang="zh-CN" b="1" dirty="0" smtClean="0">
              <a:solidFill>
                <a:srgbClr val="FFFFFF"/>
              </a:solidFill>
              <a:latin typeface="微软雅黑" charset="0"/>
              <a:ea typeface="微软雅黑" charset="0"/>
              <a:cs typeface="微软雅黑" charset="0"/>
            </a:endParaRPr>
          </a:p>
          <a:p>
            <a:pPr algn="ctr" eaLnBrk="1" hangingPunct="1">
              <a:defRPr/>
            </a:pPr>
            <a:r>
              <a:rPr lang="zh-CN" altLang="en-US" b="1" dirty="0" smtClean="0">
                <a:solidFill>
                  <a:srgbClr val="FFFFFF"/>
                </a:solidFill>
                <a:latin typeface="微软雅黑" charset="0"/>
                <a:ea typeface="微软雅黑" charset="0"/>
                <a:cs typeface="微软雅黑" charset="0"/>
              </a:rPr>
              <a:t>传统馆藏纸本图书只能满足</a:t>
            </a:r>
            <a:r>
              <a:rPr lang="en-US" altLang="zh-CN" b="1" dirty="0" smtClean="0">
                <a:solidFill>
                  <a:srgbClr val="FFFFFF"/>
                </a:solidFill>
                <a:latin typeface="微软雅黑" charset="0"/>
                <a:ea typeface="微软雅黑" charset="0"/>
                <a:cs typeface="微软雅黑" charset="0"/>
              </a:rPr>
              <a:t>45%</a:t>
            </a:r>
            <a:r>
              <a:rPr lang="zh-CN" altLang="en-US" b="1" dirty="0" smtClean="0">
                <a:solidFill>
                  <a:srgbClr val="FFFFFF"/>
                </a:solidFill>
                <a:latin typeface="微软雅黑" charset="0"/>
                <a:ea typeface="微软雅黑" charset="0"/>
                <a:cs typeface="微软雅黑" charset="0"/>
              </a:rPr>
              <a:t>读者的需求</a:t>
            </a:r>
            <a:endParaRPr lang="en-US" altLang="zh-CN" b="1" dirty="0" smtClean="0">
              <a:solidFill>
                <a:srgbClr val="FFFFFF"/>
              </a:solidFill>
              <a:latin typeface="微软雅黑" charset="0"/>
              <a:ea typeface="微软雅黑" charset="0"/>
              <a:cs typeface="微软雅黑" charset="0"/>
            </a:endParaRPr>
          </a:p>
          <a:p>
            <a:pPr algn="ctr" eaLnBrk="1" hangingPunct="1">
              <a:defRPr/>
            </a:pPr>
            <a:endParaRPr lang="en-US" altLang="zh-CN" b="1" dirty="0" smtClean="0">
              <a:solidFill>
                <a:srgbClr val="FFFFFF"/>
              </a:solidFill>
              <a:latin typeface="微软雅黑" charset="0"/>
              <a:ea typeface="微软雅黑" charset="0"/>
              <a:cs typeface="微软雅黑" charset="0"/>
            </a:endParaRPr>
          </a:p>
        </p:txBody>
      </p:sp>
      <p:sp>
        <p:nvSpPr>
          <p:cNvPr id="36" name="椭圆 35"/>
          <p:cNvSpPr/>
          <p:nvPr/>
        </p:nvSpPr>
        <p:spPr>
          <a:xfrm>
            <a:off x="5364088" y="555526"/>
            <a:ext cx="2971800" cy="1028700"/>
          </a:xfrm>
          <a:prstGeom prst="ellipse">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lvl1pPr>
              <a:defRPr kumimoji="1" sz="2400">
                <a:solidFill>
                  <a:schemeClr val="tx1"/>
                </a:solidFill>
                <a:latin typeface="Arial" charset="0"/>
                <a:ea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ctr" eaLnBrk="1" hangingPunct="1">
              <a:defRPr/>
            </a:pPr>
            <a:r>
              <a:rPr kumimoji="0" lang="zh-CN" altLang="en-US" sz="1800" b="1" dirty="0" smtClean="0">
                <a:solidFill>
                  <a:srgbClr val="FFFFFF"/>
                </a:solidFill>
                <a:latin typeface="微软雅黑" charset="0"/>
                <a:ea typeface="微软雅黑" charset="0"/>
              </a:rPr>
              <a:t>馆藏纸本图书</a:t>
            </a:r>
            <a:endParaRPr kumimoji="0" lang="en-US" altLang="zh-CN" sz="1800" b="1" dirty="0" smtClean="0">
              <a:solidFill>
                <a:srgbClr val="FFFFFF"/>
              </a:solidFill>
              <a:latin typeface="微软雅黑" charset="0"/>
              <a:ea typeface="微软雅黑" charset="0"/>
            </a:endParaRPr>
          </a:p>
          <a:p>
            <a:pPr algn="ctr" eaLnBrk="1" hangingPunct="1">
              <a:defRPr/>
            </a:pPr>
            <a:r>
              <a:rPr kumimoji="0" lang="en-US" altLang="zh-CN" sz="1800" b="1" dirty="0" smtClean="0">
                <a:solidFill>
                  <a:srgbClr val="FFFFFF"/>
                </a:solidFill>
                <a:latin typeface="微软雅黑" charset="0"/>
                <a:ea typeface="微软雅黑" charset="0"/>
              </a:rPr>
              <a:t>+</a:t>
            </a:r>
          </a:p>
          <a:p>
            <a:pPr algn="ctr" eaLnBrk="1" hangingPunct="1">
              <a:defRPr/>
            </a:pPr>
            <a:r>
              <a:rPr kumimoji="0" lang="zh-CN" altLang="en-US" sz="1800" b="1" dirty="0" smtClean="0">
                <a:solidFill>
                  <a:srgbClr val="FFFFFF"/>
                </a:solidFill>
                <a:latin typeface="微软雅黑" charset="0"/>
                <a:ea typeface="微软雅黑" charset="0"/>
              </a:rPr>
              <a:t>超星电子图书</a:t>
            </a:r>
          </a:p>
        </p:txBody>
      </p:sp>
    </p:spTree>
    <p:extLst>
      <p:ext uri="{BB962C8B-B14F-4D97-AF65-F5344CB8AC3E}">
        <p14:creationId xmlns:p14="http://schemas.microsoft.com/office/powerpoint/2010/main" val="1288796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p:cTn id="14" dur="500" fill="hold"/>
                                        <p:tgtEl>
                                          <p:spTgt spid="34"/>
                                        </p:tgtEl>
                                        <p:attrNameLst>
                                          <p:attrName>ppt_w</p:attrName>
                                        </p:attrNameLst>
                                      </p:cBhvr>
                                      <p:tavLst>
                                        <p:tav tm="0">
                                          <p:val>
                                            <p:fltVal val="0"/>
                                          </p:val>
                                        </p:tav>
                                        <p:tav tm="100000">
                                          <p:val>
                                            <p:strVal val="#ppt_w"/>
                                          </p:val>
                                        </p:tav>
                                      </p:tavLst>
                                    </p:anim>
                                    <p:anim calcmode="lin" valueType="num">
                                      <p:cBhvr>
                                        <p:cTn id="15" dur="500" fill="hold"/>
                                        <p:tgtEl>
                                          <p:spTgt spid="34"/>
                                        </p:tgtEl>
                                        <p:attrNameLst>
                                          <p:attrName>ppt_h</p:attrName>
                                        </p:attrNameLst>
                                      </p:cBhvr>
                                      <p:tavLst>
                                        <p:tav tm="0">
                                          <p:val>
                                            <p:fltVal val="0"/>
                                          </p:val>
                                        </p:tav>
                                        <p:tav tm="100000">
                                          <p:val>
                                            <p:strVal val="#ppt_h"/>
                                          </p:val>
                                        </p:tav>
                                      </p:tavLst>
                                    </p:anim>
                                    <p:animEffect transition="in" filter="fade">
                                      <p:cBhvr>
                                        <p:cTn id="16" dur="500"/>
                                        <p:tgtEl>
                                          <p:spTgt spid="3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Effect transition="in" filter="fade">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5"/>
          <p:cNvSpPr/>
          <p:nvPr/>
        </p:nvSpPr>
        <p:spPr>
          <a:xfrm>
            <a:off x="900809" y="897567"/>
            <a:ext cx="1629326" cy="474149"/>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anchor="ct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defRPr/>
            </a:pPr>
            <a:r>
              <a:rPr lang="zh-CN" altLang="en-US" sz="2400" b="1" smtClean="0">
                <a:solidFill>
                  <a:srgbClr val="FFED65"/>
                </a:solidFill>
                <a:latin typeface="微软雅黑" charset="0"/>
                <a:ea typeface="微软雅黑" charset="0"/>
                <a:cs typeface="微软雅黑" charset="0"/>
              </a:rPr>
              <a:t>云服务</a:t>
            </a:r>
          </a:p>
        </p:txBody>
      </p:sp>
      <p:grpSp>
        <p:nvGrpSpPr>
          <p:cNvPr id="66565" name="组合 1"/>
          <p:cNvGrpSpPr>
            <a:grpSpLocks/>
          </p:cNvGrpSpPr>
          <p:nvPr/>
        </p:nvGrpSpPr>
        <p:grpSpPr bwMode="auto">
          <a:xfrm>
            <a:off x="2798763" y="898525"/>
            <a:ext cx="3527425" cy="473075"/>
            <a:chOff x="2798658" y="1196753"/>
            <a:chExt cx="3528392" cy="632200"/>
          </a:xfrm>
        </p:grpSpPr>
        <p:sp>
          <p:nvSpPr>
            <p:cNvPr id="17" name="圆角矩形 16"/>
            <p:cNvSpPr/>
            <p:nvPr/>
          </p:nvSpPr>
          <p:spPr>
            <a:xfrm>
              <a:off x="2798658" y="1196753"/>
              <a:ext cx="1629326" cy="632199"/>
            </a:xfrm>
            <a:prstGeom prst="roundRect">
              <a:avLst/>
            </a:prstGeom>
            <a:solidFill>
              <a:schemeClr val="bg2">
                <a:lumMod val="20000"/>
                <a:lumOff val="8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CN" altLang="en-US" sz="2400" b="1" dirty="0">
                  <a:solidFill>
                    <a:schemeClr val="bg2">
                      <a:lumMod val="75000"/>
                    </a:schemeClr>
                  </a:solidFill>
                  <a:latin typeface="微软雅黑" pitchFamily="34" charset="-122"/>
                  <a:ea typeface="微软雅黑" pitchFamily="34" charset="-122"/>
                </a:rPr>
                <a:t>可整合</a:t>
              </a:r>
            </a:p>
          </p:txBody>
        </p:sp>
        <p:sp>
          <p:nvSpPr>
            <p:cNvPr id="18" name="圆角矩形 17"/>
            <p:cNvSpPr/>
            <p:nvPr/>
          </p:nvSpPr>
          <p:spPr>
            <a:xfrm>
              <a:off x="4697724" y="1196754"/>
              <a:ext cx="1629326" cy="632199"/>
            </a:xfrm>
            <a:prstGeom prst="roundRect">
              <a:avLst/>
            </a:prstGeom>
            <a:solidFill>
              <a:schemeClr val="bg2">
                <a:lumMod val="20000"/>
                <a:lumOff val="80000"/>
              </a:schemeClr>
            </a:solidFill>
          </p:spPr>
          <p:style>
            <a:lnRef idx="0">
              <a:schemeClr val="accent2"/>
            </a:lnRef>
            <a:fillRef idx="3">
              <a:schemeClr val="accent2"/>
            </a:fillRef>
            <a:effectRef idx="3">
              <a:schemeClr val="accent2"/>
            </a:effectRef>
            <a:fontRef idx="minor">
              <a:schemeClr val="lt1"/>
            </a:fontRef>
          </p:style>
          <p:txBody>
            <a:bodyPr anchor="ct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defRPr/>
              </a:pPr>
              <a:r>
                <a:rPr lang="zh-CN" altLang="en-US" sz="2400" b="1" smtClean="0">
                  <a:solidFill>
                    <a:srgbClr val="606060"/>
                  </a:solidFill>
                  <a:latin typeface="微软雅黑" charset="0"/>
                  <a:ea typeface="微软雅黑" charset="0"/>
                  <a:cs typeface="微软雅黑" charset="0"/>
                </a:rPr>
                <a:t>可订制</a:t>
              </a:r>
            </a:p>
          </p:txBody>
        </p:sp>
      </p:grpSp>
      <p:sp>
        <p:nvSpPr>
          <p:cNvPr id="40974" name="TextBox 2"/>
          <p:cNvSpPr txBox="1">
            <a:spLocks noChangeArrowheads="1"/>
          </p:cNvSpPr>
          <p:nvPr/>
        </p:nvSpPr>
        <p:spPr bwMode="auto">
          <a:xfrm>
            <a:off x="971550" y="1762125"/>
            <a:ext cx="2646363"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lnSpc>
                <a:spcPct val="200000"/>
              </a:lnSpc>
              <a:spcBef>
                <a:spcPct val="0"/>
              </a:spcBef>
            </a:pPr>
            <a:r>
              <a:rPr kumimoji="0" lang="zh-CN" altLang="en-US" sz="2600" b="1">
                <a:solidFill>
                  <a:schemeClr val="bg1"/>
                </a:solidFill>
                <a:latin typeface="微软雅黑" charset="0"/>
                <a:ea typeface="微软雅黑" charset="0"/>
              </a:rPr>
              <a:t>一切都在云端</a:t>
            </a:r>
            <a:endParaRPr kumimoji="0" lang="en-US" altLang="zh-CN" sz="2600" b="1" dirty="0">
              <a:solidFill>
                <a:schemeClr val="bg1"/>
              </a:solidFill>
              <a:latin typeface="微软雅黑" charset="0"/>
              <a:ea typeface="微软雅黑" charset="0"/>
            </a:endParaRPr>
          </a:p>
          <a:p>
            <a:pPr eaLnBrk="1" hangingPunct="1">
              <a:lnSpc>
                <a:spcPct val="200000"/>
              </a:lnSpc>
              <a:spcBef>
                <a:spcPct val="0"/>
              </a:spcBef>
            </a:pPr>
            <a:r>
              <a:rPr kumimoji="0" lang="zh-CN" altLang="en-US" sz="2600" b="1" dirty="0">
                <a:solidFill>
                  <a:schemeClr val="bg1"/>
                </a:solidFill>
                <a:latin typeface="微软雅黑" charset="0"/>
                <a:ea typeface="微软雅黑" charset="0"/>
              </a:rPr>
              <a:t>无需购置硬件</a:t>
            </a:r>
            <a:endParaRPr kumimoji="0" lang="en-US" altLang="zh-CN" sz="2600" b="1" dirty="0">
              <a:solidFill>
                <a:schemeClr val="bg1"/>
              </a:solidFill>
              <a:latin typeface="微软雅黑" charset="0"/>
              <a:ea typeface="微软雅黑" charset="0"/>
            </a:endParaRPr>
          </a:p>
          <a:p>
            <a:pPr eaLnBrk="1" hangingPunct="1">
              <a:lnSpc>
                <a:spcPct val="200000"/>
              </a:lnSpc>
              <a:spcBef>
                <a:spcPct val="0"/>
              </a:spcBef>
            </a:pPr>
            <a:r>
              <a:rPr kumimoji="0" lang="zh-CN" altLang="en-US" sz="2600" b="1" dirty="0">
                <a:solidFill>
                  <a:schemeClr val="bg1"/>
                </a:solidFill>
                <a:latin typeface="微软雅黑" charset="0"/>
                <a:ea typeface="微软雅黑" charset="0"/>
              </a:rPr>
              <a:t>开通即可使用</a:t>
            </a:r>
          </a:p>
        </p:txBody>
      </p:sp>
    </p:spTree>
    <p:extLst>
      <p:ext uri="{BB962C8B-B14F-4D97-AF65-F5344CB8AC3E}">
        <p14:creationId xmlns:p14="http://schemas.microsoft.com/office/powerpoint/2010/main" val="19735584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40974"/>
                                        </p:tgtEl>
                                        <p:attrNameLst>
                                          <p:attrName>style.visibility</p:attrName>
                                        </p:attrNameLst>
                                      </p:cBhvr>
                                      <p:to>
                                        <p:strVal val="visible"/>
                                      </p:to>
                                    </p:set>
                                    <p:anim calcmode="lin" valueType="num">
                                      <p:cBhvr additive="base">
                                        <p:cTn id="7" dur="500" fill="hold"/>
                                        <p:tgtEl>
                                          <p:spTgt spid="40974"/>
                                        </p:tgtEl>
                                        <p:attrNameLst>
                                          <p:attrName>ppt_x</p:attrName>
                                        </p:attrNameLst>
                                      </p:cBhvr>
                                      <p:tavLst>
                                        <p:tav tm="0">
                                          <p:val>
                                            <p:strVal val="1+#ppt_w/2"/>
                                          </p:val>
                                        </p:tav>
                                        <p:tav tm="100000">
                                          <p:val>
                                            <p:strVal val="#ppt_x"/>
                                          </p:val>
                                        </p:tav>
                                      </p:tavLst>
                                    </p:anim>
                                    <p:anim calcmode="lin" valueType="num">
                                      <p:cBhvr additive="base">
                                        <p:cTn id="8" dur="500" fill="hold"/>
                                        <p:tgtEl>
                                          <p:spTgt spid="409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6"/>
          <p:cNvSpPr/>
          <p:nvPr/>
        </p:nvSpPr>
        <p:spPr>
          <a:xfrm>
            <a:off x="2798658" y="897566"/>
            <a:ext cx="1629326" cy="474149"/>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CN" altLang="en-US" sz="2400" b="1" dirty="0">
                <a:solidFill>
                  <a:srgbClr val="FFED65"/>
                </a:solidFill>
                <a:latin typeface="微软雅黑" pitchFamily="34" charset="-122"/>
                <a:ea typeface="微软雅黑" pitchFamily="34" charset="-122"/>
              </a:rPr>
              <a:t>可挂接</a:t>
            </a:r>
          </a:p>
        </p:txBody>
      </p:sp>
      <p:sp>
        <p:nvSpPr>
          <p:cNvPr id="20" name="圆角矩形 19"/>
          <p:cNvSpPr/>
          <p:nvPr/>
        </p:nvSpPr>
        <p:spPr>
          <a:xfrm>
            <a:off x="4697724" y="897567"/>
            <a:ext cx="1629326" cy="474149"/>
          </a:xfrm>
          <a:prstGeom prst="roundRect">
            <a:avLst/>
          </a:prstGeom>
          <a:solidFill>
            <a:schemeClr val="bg2">
              <a:lumMod val="20000"/>
              <a:lumOff val="80000"/>
            </a:schemeClr>
          </a:solidFill>
        </p:spPr>
        <p:style>
          <a:lnRef idx="0">
            <a:schemeClr val="accent2"/>
          </a:lnRef>
          <a:fillRef idx="3">
            <a:schemeClr val="accent2"/>
          </a:fillRef>
          <a:effectRef idx="3">
            <a:schemeClr val="accent2"/>
          </a:effectRef>
          <a:fontRef idx="minor">
            <a:schemeClr val="lt1"/>
          </a:fontRef>
        </p:style>
        <p:txBody>
          <a:bodyPr anchor="ct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defRPr/>
            </a:pPr>
            <a:r>
              <a:rPr lang="zh-CN" altLang="en-US" sz="2400" b="1" smtClean="0">
                <a:solidFill>
                  <a:srgbClr val="606060"/>
                </a:solidFill>
                <a:latin typeface="微软雅黑" charset="0"/>
                <a:ea typeface="微软雅黑" charset="0"/>
                <a:cs typeface="微软雅黑" charset="0"/>
              </a:rPr>
              <a:t>可订制</a:t>
            </a:r>
          </a:p>
        </p:txBody>
      </p:sp>
      <p:sp>
        <p:nvSpPr>
          <p:cNvPr id="41998" name="TextBox 21"/>
          <p:cNvSpPr txBox="1">
            <a:spLocks noChangeArrowheads="1"/>
          </p:cNvSpPr>
          <p:nvPr/>
        </p:nvSpPr>
        <p:spPr bwMode="auto">
          <a:xfrm>
            <a:off x="904875" y="1762125"/>
            <a:ext cx="7367338" cy="2123658"/>
          </a:xfrm>
          <a:prstGeom prst="rect">
            <a:avLst/>
          </a:prstGeom>
          <a:noFill/>
          <a:ln>
            <a:noFill/>
          </a:ln>
          <a:extLst>
            <a:ext uri="{909E8E84-426E-40dd-AFC4-6F175D3DCCD1}"/>
            <a:ext uri="{91240B29-F687-4f45-9708-019B960494DF}"/>
          </a:extLst>
        </p:spPr>
        <p:txBody>
          <a:bodyPr wrap="none">
            <a:spAutoFit/>
          </a:bodyPr>
          <a:lstStyle>
            <a:lvl1pPr marL="457200" indent="-457200">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lnSpc>
                <a:spcPct val="200000"/>
              </a:lnSpc>
              <a:spcBef>
                <a:spcPct val="0"/>
              </a:spcBef>
            </a:pPr>
            <a:r>
              <a:rPr kumimoji="0" lang="zh-CN" altLang="en-US" sz="2200" b="1">
                <a:solidFill>
                  <a:schemeClr val="bg1"/>
                </a:solidFill>
                <a:latin typeface="微软雅黑" charset="0"/>
                <a:ea typeface="微软雅黑" charset="0"/>
              </a:rPr>
              <a:t>可与馆藏</a:t>
            </a:r>
            <a:r>
              <a:rPr kumimoji="0" lang="en-US" altLang="zh-CN" sz="2200" b="1" dirty="0">
                <a:solidFill>
                  <a:schemeClr val="bg1"/>
                </a:solidFill>
                <a:latin typeface="微软雅黑" charset="0"/>
                <a:ea typeface="微软雅黑" charset="0"/>
              </a:rPr>
              <a:t>OPAC</a:t>
            </a:r>
            <a:r>
              <a:rPr kumimoji="0" lang="zh-CN" altLang="en-US" sz="2200" b="1" dirty="0">
                <a:solidFill>
                  <a:schemeClr val="bg1"/>
                </a:solidFill>
                <a:latin typeface="微软雅黑" charset="0"/>
                <a:ea typeface="微软雅黑" charset="0"/>
              </a:rPr>
              <a:t>挂接，同一本书提供馆藏纸书与电子书</a:t>
            </a:r>
            <a:endParaRPr kumimoji="0" lang="en-US" altLang="zh-CN" sz="2200" b="1" dirty="0">
              <a:solidFill>
                <a:schemeClr val="bg1"/>
              </a:solidFill>
              <a:latin typeface="微软雅黑" charset="0"/>
              <a:ea typeface="微软雅黑" charset="0"/>
            </a:endParaRPr>
          </a:p>
          <a:p>
            <a:pPr eaLnBrk="1" hangingPunct="1">
              <a:lnSpc>
                <a:spcPct val="200000"/>
              </a:lnSpc>
              <a:spcBef>
                <a:spcPct val="0"/>
              </a:spcBef>
              <a:buFontTx/>
              <a:buNone/>
            </a:pPr>
            <a:r>
              <a:rPr kumimoji="0" lang="zh-CN" altLang="en-US" sz="2200" b="1" dirty="0">
                <a:solidFill>
                  <a:schemeClr val="bg1"/>
                </a:solidFill>
                <a:latin typeface="微软雅黑" charset="0"/>
                <a:ea typeface="微软雅黑" charset="0"/>
              </a:rPr>
              <a:t>      两种获取方式</a:t>
            </a:r>
            <a:endParaRPr kumimoji="0" lang="en-US" altLang="zh-CN" sz="2200" b="1" dirty="0">
              <a:solidFill>
                <a:schemeClr val="bg1"/>
              </a:solidFill>
              <a:latin typeface="微软雅黑" charset="0"/>
              <a:ea typeface="微软雅黑" charset="0"/>
            </a:endParaRPr>
          </a:p>
          <a:p>
            <a:pPr eaLnBrk="1" hangingPunct="1">
              <a:lnSpc>
                <a:spcPct val="200000"/>
              </a:lnSpc>
              <a:spcBef>
                <a:spcPct val="0"/>
              </a:spcBef>
            </a:pPr>
            <a:r>
              <a:rPr kumimoji="0" lang="zh-CN" altLang="en-US" sz="2200" b="1" dirty="0">
                <a:solidFill>
                  <a:schemeClr val="bg1"/>
                </a:solidFill>
                <a:latin typeface="微软雅黑" charset="0"/>
                <a:ea typeface="微软雅黑" charset="0"/>
              </a:rPr>
              <a:t>方法：</a:t>
            </a:r>
            <a:r>
              <a:rPr kumimoji="0" lang="en-US" altLang="zh-CN" sz="2200" b="1" dirty="0">
                <a:solidFill>
                  <a:schemeClr val="bg1"/>
                </a:solidFill>
                <a:latin typeface="微软雅黑" charset="0"/>
                <a:ea typeface="微软雅黑" charset="0"/>
              </a:rPr>
              <a:t>mac</a:t>
            </a:r>
            <a:r>
              <a:rPr kumimoji="0" lang="zh-CN" altLang="en-US" sz="2200" b="1" dirty="0">
                <a:solidFill>
                  <a:schemeClr val="bg1"/>
                </a:solidFill>
                <a:latin typeface="微软雅黑" charset="0"/>
                <a:ea typeface="微软雅黑" charset="0"/>
              </a:rPr>
              <a:t>数据对接</a:t>
            </a:r>
          </a:p>
        </p:txBody>
      </p:sp>
      <p:sp>
        <p:nvSpPr>
          <p:cNvPr id="24" name="圆角矩形 23"/>
          <p:cNvSpPr/>
          <p:nvPr/>
        </p:nvSpPr>
        <p:spPr>
          <a:xfrm>
            <a:off x="899154" y="897566"/>
            <a:ext cx="1629326" cy="474149"/>
          </a:xfrm>
          <a:prstGeom prst="roundRect">
            <a:avLst/>
          </a:prstGeom>
          <a:solidFill>
            <a:schemeClr val="bg2">
              <a:lumMod val="20000"/>
              <a:lumOff val="80000"/>
            </a:schemeClr>
          </a:solidFill>
        </p:spPr>
        <p:style>
          <a:lnRef idx="0">
            <a:schemeClr val="accent2"/>
          </a:lnRef>
          <a:fillRef idx="3">
            <a:schemeClr val="accent2"/>
          </a:fillRef>
          <a:effectRef idx="3">
            <a:schemeClr val="accent2"/>
          </a:effectRef>
          <a:fontRef idx="minor">
            <a:schemeClr val="lt1"/>
          </a:fontRef>
        </p:style>
        <p:txBody>
          <a:bodyPr anchor="ct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defRPr/>
            </a:pPr>
            <a:r>
              <a:rPr lang="zh-CN" altLang="en-US" sz="2400" b="1" smtClean="0">
                <a:solidFill>
                  <a:srgbClr val="606060"/>
                </a:solidFill>
                <a:latin typeface="微软雅黑" charset="0"/>
                <a:ea typeface="微软雅黑" charset="0"/>
                <a:cs typeface="微软雅黑" charset="0"/>
              </a:rPr>
              <a:t>云服务</a:t>
            </a:r>
          </a:p>
        </p:txBody>
      </p:sp>
    </p:spTree>
    <p:extLst>
      <p:ext uri="{BB962C8B-B14F-4D97-AF65-F5344CB8AC3E}">
        <p14:creationId xmlns:p14="http://schemas.microsoft.com/office/powerpoint/2010/main" val="17113193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41998"/>
                                        </p:tgtEl>
                                        <p:attrNameLst>
                                          <p:attrName>style.visibility</p:attrName>
                                        </p:attrNameLst>
                                      </p:cBhvr>
                                      <p:to>
                                        <p:strVal val="visible"/>
                                      </p:to>
                                    </p:set>
                                    <p:anim calcmode="lin" valueType="num">
                                      <p:cBhvr additive="base">
                                        <p:cTn id="7" dur="500" fill="hold"/>
                                        <p:tgtEl>
                                          <p:spTgt spid="41998"/>
                                        </p:tgtEl>
                                        <p:attrNameLst>
                                          <p:attrName>ppt_x</p:attrName>
                                        </p:attrNameLst>
                                      </p:cBhvr>
                                      <p:tavLst>
                                        <p:tav tm="0">
                                          <p:val>
                                            <p:strVal val="1+#ppt_w/2"/>
                                          </p:val>
                                        </p:tav>
                                        <p:tav tm="100000">
                                          <p:val>
                                            <p:strVal val="#ppt_x"/>
                                          </p:val>
                                        </p:tav>
                                      </p:tavLst>
                                    </p:anim>
                                    <p:anim calcmode="lin" valueType="num">
                                      <p:cBhvr additive="base">
                                        <p:cTn id="8" dur="500" fill="hold"/>
                                        <p:tgtEl>
                                          <p:spTgt spid="419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4697724" y="897567"/>
            <a:ext cx="1629326" cy="474149"/>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anchor="ct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defRPr/>
            </a:pPr>
            <a:r>
              <a:rPr lang="zh-CN" altLang="en-US" sz="2400" b="1" smtClean="0">
                <a:solidFill>
                  <a:srgbClr val="FFED65"/>
                </a:solidFill>
                <a:latin typeface="微软雅黑" charset="0"/>
                <a:ea typeface="微软雅黑" charset="0"/>
                <a:cs typeface="微软雅黑" charset="0"/>
              </a:rPr>
              <a:t>可订制</a:t>
            </a:r>
          </a:p>
        </p:txBody>
      </p:sp>
      <p:sp>
        <p:nvSpPr>
          <p:cNvPr id="11" name="圆角矩形 10"/>
          <p:cNvSpPr/>
          <p:nvPr/>
        </p:nvSpPr>
        <p:spPr>
          <a:xfrm>
            <a:off x="899154" y="897566"/>
            <a:ext cx="1629326" cy="474149"/>
          </a:xfrm>
          <a:prstGeom prst="roundRect">
            <a:avLst/>
          </a:prstGeom>
          <a:solidFill>
            <a:schemeClr val="bg2">
              <a:lumMod val="20000"/>
              <a:lumOff val="80000"/>
            </a:schemeClr>
          </a:solidFill>
        </p:spPr>
        <p:style>
          <a:lnRef idx="0">
            <a:schemeClr val="accent2"/>
          </a:lnRef>
          <a:fillRef idx="3">
            <a:schemeClr val="accent2"/>
          </a:fillRef>
          <a:effectRef idx="3">
            <a:schemeClr val="accent2"/>
          </a:effectRef>
          <a:fontRef idx="minor">
            <a:schemeClr val="lt1"/>
          </a:fontRef>
        </p:style>
        <p:txBody>
          <a:bodyPr anchor="ct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defRPr/>
            </a:pPr>
            <a:r>
              <a:rPr lang="zh-CN" altLang="en-US" sz="2400" b="1" smtClean="0">
                <a:solidFill>
                  <a:srgbClr val="606060"/>
                </a:solidFill>
                <a:latin typeface="微软雅黑" charset="0"/>
                <a:ea typeface="微软雅黑" charset="0"/>
                <a:cs typeface="微软雅黑" charset="0"/>
              </a:rPr>
              <a:t>云服务</a:t>
            </a:r>
          </a:p>
        </p:txBody>
      </p:sp>
      <p:sp>
        <p:nvSpPr>
          <p:cNvPr id="13" name="圆角矩形 12"/>
          <p:cNvSpPr/>
          <p:nvPr/>
        </p:nvSpPr>
        <p:spPr>
          <a:xfrm>
            <a:off x="2799096" y="897566"/>
            <a:ext cx="1629326" cy="474149"/>
          </a:xfrm>
          <a:prstGeom prst="roundRect">
            <a:avLst/>
          </a:prstGeom>
          <a:solidFill>
            <a:schemeClr val="bg2">
              <a:lumMod val="20000"/>
              <a:lumOff val="8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CN" altLang="en-US" sz="2400" b="1" dirty="0">
                <a:solidFill>
                  <a:schemeClr val="bg2">
                    <a:lumMod val="75000"/>
                  </a:schemeClr>
                </a:solidFill>
                <a:latin typeface="微软雅黑" pitchFamily="34" charset="-122"/>
                <a:ea typeface="微软雅黑" pitchFamily="34" charset="-122"/>
              </a:rPr>
              <a:t>可整合</a:t>
            </a:r>
          </a:p>
        </p:txBody>
      </p:sp>
      <p:sp>
        <p:nvSpPr>
          <p:cNvPr id="43022" name="TextBox 13"/>
          <p:cNvSpPr txBox="1">
            <a:spLocks noChangeArrowheads="1"/>
          </p:cNvSpPr>
          <p:nvPr/>
        </p:nvSpPr>
        <p:spPr bwMode="auto">
          <a:xfrm>
            <a:off x="971550" y="1762125"/>
            <a:ext cx="56477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lnSpc>
                <a:spcPct val="200000"/>
              </a:lnSpc>
              <a:spcBef>
                <a:spcPct val="0"/>
              </a:spcBef>
            </a:pPr>
            <a:r>
              <a:rPr kumimoji="0" lang="en-US" altLang="en-US" sz="2600" b="1" dirty="0">
                <a:solidFill>
                  <a:schemeClr val="bg1"/>
                </a:solidFill>
                <a:latin typeface="微软雅黑" charset="0"/>
                <a:ea typeface="微软雅黑" charset="0"/>
              </a:rPr>
              <a:t>可以根据单位</a:t>
            </a:r>
            <a:r>
              <a:rPr kumimoji="0" lang="zh-CN" altLang="en-US" sz="2600" b="1" dirty="0">
                <a:solidFill>
                  <a:schemeClr val="bg1"/>
                </a:solidFill>
                <a:latin typeface="微软雅黑" charset="0"/>
                <a:ea typeface="微软雅黑" charset="0"/>
              </a:rPr>
              <a:t>采购</a:t>
            </a:r>
            <a:r>
              <a:rPr kumimoji="0" lang="en-US" altLang="en-US" sz="2600" b="1" dirty="0">
                <a:solidFill>
                  <a:schemeClr val="bg1"/>
                </a:solidFill>
                <a:latin typeface="微软雅黑" charset="0"/>
                <a:ea typeface="微软雅黑" charset="0"/>
              </a:rPr>
              <a:t>需求建立</a:t>
            </a:r>
            <a:r>
              <a:rPr kumimoji="0" lang="zh-CN" altLang="en-US" sz="2600" b="1" dirty="0">
                <a:solidFill>
                  <a:schemeClr val="bg1"/>
                </a:solidFill>
                <a:latin typeface="微软雅黑" charset="0"/>
                <a:ea typeface="微软雅黑" charset="0"/>
              </a:rPr>
              <a:t>包库站</a:t>
            </a:r>
            <a:endParaRPr kumimoji="0" lang="en-US" altLang="zh-CN" sz="2600" b="1" dirty="0">
              <a:solidFill>
                <a:schemeClr val="bg1"/>
              </a:solidFill>
              <a:latin typeface="微软雅黑" charset="0"/>
              <a:ea typeface="微软雅黑" charset="0"/>
            </a:endParaRPr>
          </a:p>
          <a:p>
            <a:pPr eaLnBrk="1" hangingPunct="1">
              <a:lnSpc>
                <a:spcPct val="200000"/>
              </a:lnSpc>
              <a:spcBef>
                <a:spcPct val="0"/>
              </a:spcBef>
            </a:pPr>
            <a:r>
              <a:rPr kumimoji="0" lang="zh-CN" altLang="en-US" sz="2600" b="1" dirty="0">
                <a:solidFill>
                  <a:schemeClr val="bg1"/>
                </a:solidFill>
                <a:latin typeface="微软雅黑" charset="0"/>
                <a:ea typeface="微软雅黑" charset="0"/>
              </a:rPr>
              <a:t>平台可上传单位</a:t>
            </a:r>
            <a:r>
              <a:rPr kumimoji="0" lang="en-US" altLang="zh-CN" sz="2600" b="1" dirty="0">
                <a:solidFill>
                  <a:schemeClr val="bg1"/>
                </a:solidFill>
                <a:latin typeface="微软雅黑" charset="0"/>
                <a:ea typeface="微软雅黑" charset="0"/>
              </a:rPr>
              <a:t>logo</a:t>
            </a:r>
            <a:r>
              <a:rPr kumimoji="0" lang="zh-CN" altLang="en-US" sz="2600" b="1" dirty="0">
                <a:solidFill>
                  <a:schemeClr val="bg1"/>
                </a:solidFill>
                <a:latin typeface="微软雅黑" charset="0"/>
                <a:ea typeface="微软雅黑" charset="0"/>
              </a:rPr>
              <a:t>皮肤</a:t>
            </a:r>
          </a:p>
        </p:txBody>
      </p:sp>
    </p:spTree>
    <p:extLst>
      <p:ext uri="{BB962C8B-B14F-4D97-AF65-F5344CB8AC3E}">
        <p14:creationId xmlns:p14="http://schemas.microsoft.com/office/powerpoint/2010/main" val="8962681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43022"/>
                                        </p:tgtEl>
                                        <p:attrNameLst>
                                          <p:attrName>style.visibility</p:attrName>
                                        </p:attrNameLst>
                                      </p:cBhvr>
                                      <p:to>
                                        <p:strVal val="visible"/>
                                      </p:to>
                                    </p:set>
                                    <p:anim calcmode="lin" valueType="num">
                                      <p:cBhvr additive="base">
                                        <p:cTn id="7" dur="500" fill="hold"/>
                                        <p:tgtEl>
                                          <p:spTgt spid="43022"/>
                                        </p:tgtEl>
                                        <p:attrNameLst>
                                          <p:attrName>ppt_x</p:attrName>
                                        </p:attrNameLst>
                                      </p:cBhvr>
                                      <p:tavLst>
                                        <p:tav tm="0">
                                          <p:val>
                                            <p:strVal val="1+#ppt_w/2"/>
                                          </p:val>
                                        </p:tav>
                                        <p:tav tm="100000">
                                          <p:val>
                                            <p:strVal val="#ppt_x"/>
                                          </p:val>
                                        </p:tav>
                                      </p:tavLst>
                                    </p:anim>
                                    <p:anim calcmode="lin" valueType="num">
                                      <p:cBhvr additive="base">
                                        <p:cTn id="8" dur="500" fill="hold"/>
                                        <p:tgtEl>
                                          <p:spTgt spid="430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418163" y="3363838"/>
            <a:ext cx="1569661" cy="369332"/>
          </a:xfrm>
          <a:prstGeom prst="rect">
            <a:avLst/>
          </a:prstGeom>
        </p:spPr>
        <p:txBody>
          <a:bodyPr wrap="none">
            <a:spAutoFit/>
          </a:bodyPr>
          <a:lstStyle/>
          <a:p>
            <a:pPr algn="ctr" defTabSz="914400"/>
            <a:r>
              <a:rPr lang="zh-CN" altLang="en-US"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超星电子图书</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7" name="组合 6"/>
          <p:cNvGrpSpPr/>
          <p:nvPr/>
        </p:nvGrpSpPr>
        <p:grpSpPr>
          <a:xfrm>
            <a:off x="1428679" y="2097239"/>
            <a:ext cx="1494251" cy="965982"/>
            <a:chOff x="1544014" y="1898414"/>
            <a:chExt cx="1494251" cy="965982"/>
          </a:xfrm>
        </p:grpSpPr>
        <p:sp>
          <p:nvSpPr>
            <p:cNvPr id="8" name="云形 7"/>
            <p:cNvSpPr/>
            <p:nvPr/>
          </p:nvSpPr>
          <p:spPr>
            <a:xfrm>
              <a:off x="1544014" y="1898414"/>
              <a:ext cx="1494251" cy="965982"/>
            </a:xfrm>
            <a:prstGeom prst="cloud">
              <a:avLst/>
            </a:prstGeom>
            <a:solidFill>
              <a:srgbClr val="EABC32"/>
            </a:solidFill>
            <a:ln w="19050" cap="flat" cmpd="sng" algn="ctr">
              <a:solidFill>
                <a:srgbClr val="EABC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31131" t="23229" r="34509" b="21330"/>
            <a:stretch/>
          </p:blipFill>
          <p:spPr>
            <a:xfrm>
              <a:off x="1970573" y="1941717"/>
              <a:ext cx="725214" cy="877614"/>
            </a:xfrm>
            <a:prstGeom prst="rect">
              <a:avLst/>
            </a:prstGeom>
          </p:spPr>
        </p:pic>
      </p:grpSp>
      <p:grpSp>
        <p:nvGrpSpPr>
          <p:cNvPr id="10" name="组合 9"/>
          <p:cNvGrpSpPr/>
          <p:nvPr/>
        </p:nvGrpSpPr>
        <p:grpSpPr>
          <a:xfrm>
            <a:off x="2966395" y="1710525"/>
            <a:ext cx="2843462" cy="1539931"/>
            <a:chOff x="3081730" y="1511700"/>
            <a:chExt cx="2843462" cy="1539931"/>
          </a:xfrm>
        </p:grpSpPr>
        <p:pic>
          <p:nvPicPr>
            <p:cNvPr id="11" name="图片 10"/>
            <p:cNvPicPr>
              <a:picLocks noChangeAspect="1"/>
            </p:cNvPicPr>
            <p:nvPr/>
          </p:nvPicPr>
          <p:blipFill rotWithShape="1">
            <a:blip r:embed="rId4">
              <a:extLst>
                <a:ext uri="{28A0092B-C50C-407E-A947-70E740481C1C}">
                  <a14:useLocalDpi xmlns:a14="http://schemas.microsoft.com/office/drawing/2010/main" val="0"/>
                </a:ext>
              </a:extLst>
            </a:blip>
            <a:srcRect l="2759" r="64138"/>
            <a:stretch/>
          </p:blipFill>
          <p:spPr>
            <a:xfrm>
              <a:off x="3950436" y="1522699"/>
              <a:ext cx="1974756" cy="601904"/>
            </a:xfrm>
            <a:prstGeom prst="rect">
              <a:avLst/>
            </a:prstGeom>
            <a:ln>
              <a:noFill/>
            </a:ln>
            <a:effectLst>
              <a:softEdge rad="112500"/>
            </a:effectLst>
          </p:spPr>
        </p:pic>
        <p:pic>
          <p:nvPicPr>
            <p:cNvPr id="12" name="图片 11"/>
            <p:cNvPicPr>
              <a:picLocks noChangeAspect="1"/>
            </p:cNvPicPr>
            <p:nvPr/>
          </p:nvPicPr>
          <p:blipFill rotWithShape="1">
            <a:blip r:embed="rId5"/>
            <a:srcRect l="-1348" r="-620"/>
            <a:stretch/>
          </p:blipFill>
          <p:spPr>
            <a:xfrm>
              <a:off x="3950436" y="2380524"/>
              <a:ext cx="1974756" cy="671107"/>
            </a:xfrm>
            <a:prstGeom prst="rect">
              <a:avLst/>
            </a:prstGeom>
            <a:ln>
              <a:noFill/>
            </a:ln>
            <a:effectLst>
              <a:softEdge rad="112500"/>
            </a:effectLst>
          </p:spPr>
        </p:pic>
        <p:pic>
          <p:nvPicPr>
            <p:cNvPr id="13" name="图片 12"/>
            <p:cNvPicPr>
              <a:picLocks noChangeAspect="1"/>
            </p:cNvPicPr>
            <p:nvPr/>
          </p:nvPicPr>
          <p:blipFill rotWithShape="1">
            <a:blip r:embed="rId6" cstate="print">
              <a:lum bright="70000" contrast="-70000"/>
              <a:extLst>
                <a:ext uri="{28A0092B-C50C-407E-A947-70E740481C1C}">
                  <a14:useLocalDpi xmlns:a14="http://schemas.microsoft.com/office/drawing/2010/main" val="0"/>
                </a:ext>
              </a:extLst>
            </a:blip>
            <a:srcRect l="30984" t="17969" r="27051" b="37160"/>
            <a:stretch/>
          </p:blipFill>
          <p:spPr>
            <a:xfrm rot="13388776">
              <a:off x="3081730" y="2378282"/>
              <a:ext cx="766187" cy="614431"/>
            </a:xfrm>
            <a:prstGeom prst="rect">
              <a:avLst/>
            </a:prstGeom>
          </p:spPr>
        </p:pic>
        <p:pic>
          <p:nvPicPr>
            <p:cNvPr id="14" name="图片 13"/>
            <p:cNvPicPr>
              <a:picLocks noChangeAspect="1"/>
            </p:cNvPicPr>
            <p:nvPr/>
          </p:nvPicPr>
          <p:blipFill rotWithShape="1">
            <a:blip r:embed="rId6" cstate="print">
              <a:lum bright="70000" contrast="-70000"/>
              <a:extLst>
                <a:ext uri="{28A0092B-C50C-407E-A947-70E740481C1C}">
                  <a14:useLocalDpi xmlns:a14="http://schemas.microsoft.com/office/drawing/2010/main" val="0"/>
                </a:ext>
              </a:extLst>
            </a:blip>
            <a:srcRect l="30984" t="17969" r="27051" b="37160"/>
            <a:stretch/>
          </p:blipFill>
          <p:spPr>
            <a:xfrm rot="18803270" flipH="1">
              <a:off x="3082904" y="1587405"/>
              <a:ext cx="764441" cy="613031"/>
            </a:xfrm>
            <a:prstGeom prst="rect">
              <a:avLst/>
            </a:prstGeom>
          </p:spPr>
        </p:pic>
      </p:grpSp>
      <p:grpSp>
        <p:nvGrpSpPr>
          <p:cNvPr id="15" name="组合 14"/>
          <p:cNvGrpSpPr/>
          <p:nvPr/>
        </p:nvGrpSpPr>
        <p:grpSpPr>
          <a:xfrm>
            <a:off x="5162903" y="167120"/>
            <a:ext cx="3118249" cy="2338686"/>
            <a:chOff x="4919892" y="746770"/>
            <a:chExt cx="3118249" cy="2338686"/>
          </a:xfrm>
        </p:grpSpPr>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9892" y="746770"/>
              <a:ext cx="3118249" cy="2338686"/>
            </a:xfrm>
            <a:prstGeom prst="rect">
              <a:avLst/>
            </a:prstGeom>
          </p:spPr>
        </p:pic>
        <p:sp>
          <p:nvSpPr>
            <p:cNvPr id="17" name="文本框 16"/>
            <p:cNvSpPr txBox="1"/>
            <p:nvPr/>
          </p:nvSpPr>
          <p:spPr>
            <a:xfrm>
              <a:off x="5941578" y="1545357"/>
              <a:ext cx="1103187" cy="523220"/>
            </a:xfrm>
            <a:prstGeom prst="rect">
              <a:avLst/>
            </a:prstGeom>
            <a:noFill/>
          </p:spPr>
          <p:txBody>
            <a:bodyPr wrap="none" rtlCol="0">
              <a:spAutoFit/>
            </a:bodyPr>
            <a:lstStyle/>
            <a:p>
              <a:pPr defTabSz="914400"/>
              <a:r>
                <a:rPr lang="zh-CN" altLang="en-US" sz="2800" dirty="0" smtClean="0">
                  <a:solidFill>
                    <a:prstClr val="black"/>
                  </a:solidFill>
                  <a:latin typeface="书体坊赵九江钢笔行书" panose="03000509000000000000" pitchFamily="65" charset="-122"/>
                  <a:ea typeface="书体坊赵九江钢笔行书" panose="03000509000000000000" pitchFamily="65" charset="-122"/>
                </a:rPr>
                <a:t>图像书</a:t>
              </a:r>
              <a:endParaRPr lang="zh-CN" altLang="en-US" sz="2800" dirty="0">
                <a:solidFill>
                  <a:prstClr val="black"/>
                </a:solidFill>
                <a:latin typeface="书体坊赵九江钢笔行书" panose="03000509000000000000" pitchFamily="65" charset="-122"/>
                <a:ea typeface="书体坊赵九江钢笔行书" panose="03000509000000000000" pitchFamily="65" charset="-122"/>
              </a:endParaRPr>
            </a:p>
          </p:txBody>
        </p:sp>
      </p:grpSp>
      <p:grpSp>
        <p:nvGrpSpPr>
          <p:cNvPr id="18" name="组合 17"/>
          <p:cNvGrpSpPr/>
          <p:nvPr/>
        </p:nvGrpSpPr>
        <p:grpSpPr>
          <a:xfrm>
            <a:off x="5016420" y="2747662"/>
            <a:ext cx="3118249" cy="2216988"/>
            <a:chOff x="4723981" y="3364383"/>
            <a:chExt cx="3118249" cy="2216988"/>
          </a:xfrm>
        </p:grpSpPr>
        <p:pic>
          <p:nvPicPr>
            <p:cNvPr id="19" name="图片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723981" y="3364383"/>
              <a:ext cx="3118249" cy="2216988"/>
            </a:xfrm>
            <a:prstGeom prst="rect">
              <a:avLst/>
            </a:prstGeom>
          </p:spPr>
        </p:pic>
        <p:sp>
          <p:nvSpPr>
            <p:cNvPr id="20" name="文本框 19"/>
            <p:cNvSpPr txBox="1"/>
            <p:nvPr/>
          </p:nvSpPr>
          <p:spPr>
            <a:xfrm>
              <a:off x="5756225" y="4347757"/>
              <a:ext cx="1103187" cy="523220"/>
            </a:xfrm>
            <a:prstGeom prst="rect">
              <a:avLst/>
            </a:prstGeom>
            <a:noFill/>
          </p:spPr>
          <p:txBody>
            <a:bodyPr wrap="none" rtlCol="0">
              <a:spAutoFit/>
            </a:bodyPr>
            <a:lstStyle/>
            <a:p>
              <a:pPr defTabSz="914400"/>
              <a:r>
                <a:rPr lang="zh-CN" altLang="en-US" sz="2800" dirty="0">
                  <a:solidFill>
                    <a:prstClr val="black"/>
                  </a:solidFill>
                  <a:latin typeface="书体坊赵九江钢笔行书" panose="03000509000000000000" pitchFamily="65" charset="-122"/>
                  <a:ea typeface="书体坊赵九江钢笔行书" panose="03000509000000000000" pitchFamily="65" charset="-122"/>
                </a:rPr>
                <a:t>文本</a:t>
              </a:r>
              <a:r>
                <a:rPr lang="zh-CN" altLang="en-US" sz="2800" dirty="0" smtClean="0">
                  <a:solidFill>
                    <a:prstClr val="black"/>
                  </a:solidFill>
                  <a:latin typeface="书体坊赵九江钢笔行书" panose="03000509000000000000" pitchFamily="65" charset="-122"/>
                  <a:ea typeface="书体坊赵九江钢笔行书" panose="03000509000000000000" pitchFamily="65" charset="-122"/>
                </a:rPr>
                <a:t>书</a:t>
              </a:r>
              <a:endParaRPr lang="zh-CN" altLang="en-US" sz="2800" dirty="0">
                <a:solidFill>
                  <a:prstClr val="black"/>
                </a:solidFill>
                <a:latin typeface="书体坊赵九江钢笔行书" panose="03000509000000000000" pitchFamily="65" charset="-122"/>
                <a:ea typeface="书体坊赵九江钢笔行书" panose="03000509000000000000" pitchFamily="65" charset="-122"/>
              </a:endParaRPr>
            </a:p>
          </p:txBody>
        </p:sp>
      </p:grpSp>
    </p:spTree>
    <p:extLst>
      <p:ext uri="{BB962C8B-B14F-4D97-AF65-F5344CB8AC3E}">
        <p14:creationId xmlns:p14="http://schemas.microsoft.com/office/powerpoint/2010/main" val="8524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chemeClr val="bg1">
              <a:lumMod val="95000"/>
            </a:schemeClr>
          </a:bgClr>
        </a:pattFill>
        <a:effectLst/>
      </p:bgPr>
    </p:bg>
    <p:spTree>
      <p:nvGrpSpPr>
        <p:cNvPr id="1" name=""/>
        <p:cNvGrpSpPr/>
        <p:nvPr/>
      </p:nvGrpSpPr>
      <p:grpSpPr>
        <a:xfrm>
          <a:off x="0" y="0"/>
          <a:ext cx="0" cy="0"/>
          <a:chOff x="0" y="0"/>
          <a:chExt cx="0" cy="0"/>
        </a:xfrm>
      </p:grpSpPr>
      <p:sp>
        <p:nvSpPr>
          <p:cNvPr id="4" name="文本框 3"/>
          <p:cNvSpPr txBox="1"/>
          <p:nvPr/>
        </p:nvSpPr>
        <p:spPr>
          <a:xfrm>
            <a:off x="2234171" y="1685907"/>
            <a:ext cx="4670168" cy="923330"/>
          </a:xfrm>
          <a:prstGeom prst="rect">
            <a:avLst/>
          </a:prstGeom>
          <a:noFill/>
        </p:spPr>
        <p:txBody>
          <a:bodyPr wrap="square" rtlCol="0">
            <a:spAutoFit/>
          </a:bodyPr>
          <a:lstStyle/>
          <a:p>
            <a:pPr algn="ctr" defTabSz="685800"/>
            <a:r>
              <a:rPr lang="zh-CN" altLang="en-US" sz="5400" b="1" dirty="0" smtClean="0">
                <a:solidFill>
                  <a:srgbClr val="271AA2"/>
                </a:solidFill>
                <a:effectLst>
                  <a:glow rad="228600">
                    <a:srgbClr val="FFC000">
                      <a:satMod val="175000"/>
                      <a:alpha val="40000"/>
                    </a:srgbClr>
                  </a:glow>
                </a:effectLst>
                <a:latin typeface="Impact"/>
                <a:ea typeface="微软雅黑"/>
              </a:rPr>
              <a:t>书世界特点？</a:t>
            </a:r>
            <a:endParaRPr lang="zh-CN" altLang="en-US" sz="5400" b="1" dirty="0">
              <a:solidFill>
                <a:srgbClr val="271AA2"/>
              </a:solidFill>
              <a:effectLst>
                <a:glow rad="228600">
                  <a:srgbClr val="FFC000">
                    <a:satMod val="175000"/>
                    <a:alpha val="40000"/>
                  </a:srgbClr>
                </a:glow>
              </a:effectLst>
              <a:latin typeface="Impact"/>
              <a:ea typeface="微软雅黑"/>
            </a:endParaRPr>
          </a:p>
        </p:txBody>
      </p:sp>
    </p:spTree>
    <p:extLst>
      <p:ext uri="{BB962C8B-B14F-4D97-AF65-F5344CB8AC3E}">
        <p14:creationId xmlns:p14="http://schemas.microsoft.com/office/powerpoint/2010/main" val="12983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3735"/>
          <a:stretch/>
        </p:blipFill>
        <p:spPr>
          <a:xfrm>
            <a:off x="-36512" y="0"/>
            <a:ext cx="7425401" cy="5143500"/>
          </a:xfrm>
          <a:prstGeom prst="rect">
            <a:avLst/>
          </a:prstGeom>
        </p:spPr>
      </p:pic>
      <p:sp useBgFill="1">
        <p:nvSpPr>
          <p:cNvPr id="12" name="矩形 11"/>
          <p:cNvSpPr/>
          <p:nvPr/>
        </p:nvSpPr>
        <p:spPr>
          <a:xfrm>
            <a:off x="5220072" y="0"/>
            <a:ext cx="3923928"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3000" dirty="0">
              <a:solidFill>
                <a:prstClr val="white"/>
              </a:solidFill>
              <a:latin typeface="微软雅黑" panose="020B0503020204020204" pitchFamily="34" charset="-122"/>
              <a:ea typeface="微软雅黑" panose="020B0503020204020204" pitchFamily="34" charset="-122"/>
            </a:endParaRPr>
          </a:p>
        </p:txBody>
      </p:sp>
      <p:sp>
        <p:nvSpPr>
          <p:cNvPr id="10" name="TextBox 4"/>
          <p:cNvSpPr txBox="1"/>
          <p:nvPr/>
        </p:nvSpPr>
        <p:spPr>
          <a:xfrm>
            <a:off x="5652120" y="1493371"/>
            <a:ext cx="3168352" cy="584759"/>
          </a:xfrm>
          <a:prstGeom prst="rect">
            <a:avLst/>
          </a:prstGeom>
          <a:noFill/>
        </p:spPr>
        <p:txBody>
          <a:bodyPr wrap="square" lIns="91424" tIns="45712" rIns="91424" bIns="45712" rtlCol="0">
            <a:spAutoFit/>
          </a:bodyPr>
          <a:lstStyle/>
          <a:p>
            <a:pPr algn="ctr"/>
            <a:r>
              <a:rPr lang="zh-CN" altLang="en-US" sz="32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高清晰图文混排</a:t>
            </a:r>
            <a:endParaRPr lang="zh-CN" altLang="en-US" sz="32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11" name="矩形 10"/>
          <p:cNvSpPr/>
          <p:nvPr/>
        </p:nvSpPr>
        <p:spPr>
          <a:xfrm>
            <a:off x="6335029" y="2141443"/>
            <a:ext cx="1939838" cy="646331"/>
          </a:xfrm>
          <a:prstGeom prst="rect">
            <a:avLst/>
          </a:prstGeom>
        </p:spPr>
        <p:txBody>
          <a:bodyPr wrap="square">
            <a:spAutoFit/>
          </a:bodyPr>
          <a:lstStyle/>
          <a:p>
            <a:r>
              <a:rPr lang="zh-CN" altLang="en-US" dirty="0" smtClean="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超星书世界全部为全文本电子书</a:t>
            </a:r>
            <a:endParaRPr lang="en-US" altLang="zh-CN" dirty="0">
              <a:solidFill>
                <a:schemeClr val="accent6"/>
              </a:solidFill>
              <a:effectLst>
                <a:outerShdw blurRad="38100" dist="38100" dir="2700000" algn="tl">
                  <a:srgbClr val="000000">
                    <a:alpha val="43137"/>
                  </a:srgbClr>
                </a:outerShdw>
              </a:effectLst>
              <a:latin typeface="微软雅黑" pitchFamily="34" charset="-122"/>
              <a:ea typeface="微软雅黑" pitchFamily="34" charset="-122"/>
            </a:endParaRPr>
          </a:p>
        </p:txBody>
      </p:sp>
      <p:sp useBgFill="1">
        <p:nvSpPr>
          <p:cNvPr id="3" name="等腰三角形 2"/>
          <p:cNvSpPr/>
          <p:nvPr/>
        </p:nvSpPr>
        <p:spPr>
          <a:xfrm rot="16200000">
            <a:off x="4812950" y="796476"/>
            <a:ext cx="504056" cy="31018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18232699"/>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52103" y="1080855"/>
            <a:ext cx="8384062" cy="2372172"/>
            <a:chOff x="323527" y="1080855"/>
            <a:chExt cx="8384062" cy="2372172"/>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1080855"/>
              <a:ext cx="1700307" cy="23721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080855"/>
              <a:ext cx="1905326" cy="23418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6256" y="1080855"/>
              <a:ext cx="1831333" cy="23418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7" y="1080855"/>
              <a:ext cx="1736101" cy="23721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405533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2627784" y="-16634"/>
            <a:ext cx="3888432" cy="5176768"/>
          </a:xfrm>
          <a:prstGeom prst="rect">
            <a:avLst/>
          </a:prstGeom>
        </p:spPr>
      </p:pic>
    </p:spTree>
    <p:extLst>
      <p:ext uri="{BB962C8B-B14F-4D97-AF65-F5344CB8AC3E}">
        <p14:creationId xmlns:p14="http://schemas.microsoft.com/office/powerpoint/2010/main" val="261944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2638324" y="0"/>
            <a:ext cx="3867352" cy="5143500"/>
          </a:xfrm>
          <a:prstGeom prst="rect">
            <a:avLst/>
          </a:prstGeom>
        </p:spPr>
      </p:pic>
      <p:grpSp>
        <p:nvGrpSpPr>
          <p:cNvPr id="4" name="组合 3"/>
          <p:cNvGrpSpPr/>
          <p:nvPr/>
        </p:nvGrpSpPr>
        <p:grpSpPr>
          <a:xfrm>
            <a:off x="1619672" y="339502"/>
            <a:ext cx="1222549" cy="1224136"/>
            <a:chOff x="260647" y="411510"/>
            <a:chExt cx="1222549" cy="1224136"/>
          </a:xfrm>
        </p:grpSpPr>
        <p:grpSp>
          <p:nvGrpSpPr>
            <p:cNvPr id="5" name="组合 4"/>
            <p:cNvGrpSpPr/>
            <p:nvPr/>
          </p:nvGrpSpPr>
          <p:grpSpPr>
            <a:xfrm>
              <a:off x="260647" y="411510"/>
              <a:ext cx="1222549" cy="1224136"/>
              <a:chOff x="5271152" y="1272240"/>
              <a:chExt cx="2592288" cy="2595654"/>
            </a:xfrm>
          </p:grpSpPr>
          <p:sp>
            <p:nvSpPr>
              <p:cNvPr id="7" name="直角三角形 6"/>
              <p:cNvSpPr/>
              <p:nvPr/>
            </p:nvSpPr>
            <p:spPr>
              <a:xfrm rot="15220472">
                <a:off x="6949910" y="1328049"/>
                <a:ext cx="237297" cy="236989"/>
              </a:xfrm>
              <a:prstGeom prst="rtTriangle">
                <a:avLst/>
              </a:prstGeom>
              <a:solidFill>
                <a:srgbClr val="FF4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a:off x="5271152" y="1272240"/>
                <a:ext cx="2592288" cy="2595654"/>
              </a:xfrm>
              <a:custGeom>
                <a:avLst/>
                <a:gdLst>
                  <a:gd name="connsiteX0" fmla="*/ 1296144 w 2592288"/>
                  <a:gd name="connsiteY0" fmla="*/ 0 h 2595654"/>
                  <a:gd name="connsiteX1" fmla="*/ 1800663 w 2592288"/>
                  <a:gd name="connsiteY1" fmla="*/ 101989 h 2595654"/>
                  <a:gd name="connsiteX2" fmla="*/ 1854343 w 2592288"/>
                  <a:gd name="connsiteY2" fmla="*/ 131165 h 2595654"/>
                  <a:gd name="connsiteX3" fmla="*/ 1785658 w 2592288"/>
                  <a:gd name="connsiteY3" fmla="*/ 240693 h 2595654"/>
                  <a:gd name="connsiteX4" fmla="*/ 1750261 w 2592288"/>
                  <a:gd name="connsiteY4" fmla="*/ 221455 h 2595654"/>
                  <a:gd name="connsiteX5" fmla="*/ 1296144 w 2592288"/>
                  <a:gd name="connsiteY5" fmla="*/ 129653 h 2595654"/>
                  <a:gd name="connsiteX6" fmla="*/ 129485 w 2592288"/>
                  <a:gd name="connsiteY6" fmla="*/ 1297827 h 2595654"/>
                  <a:gd name="connsiteX7" fmla="*/ 1296144 w 2592288"/>
                  <a:gd name="connsiteY7" fmla="*/ 2466001 h 2595654"/>
                  <a:gd name="connsiteX8" fmla="*/ 2456780 w 2592288"/>
                  <a:gd name="connsiteY8" fmla="*/ 1417266 h 2595654"/>
                  <a:gd name="connsiteX9" fmla="*/ 2462629 w 2592288"/>
                  <a:gd name="connsiteY9" fmla="*/ 1301274 h 2595654"/>
                  <a:gd name="connsiteX10" fmla="*/ 2592244 w 2592288"/>
                  <a:gd name="connsiteY10" fmla="*/ 1296954 h 2595654"/>
                  <a:gd name="connsiteX11" fmla="*/ 2592288 w 2592288"/>
                  <a:gd name="connsiteY11" fmla="*/ 1297827 h 2595654"/>
                  <a:gd name="connsiteX12" fmla="*/ 1296144 w 2592288"/>
                  <a:gd name="connsiteY12" fmla="*/ 2595654 h 2595654"/>
                  <a:gd name="connsiteX13" fmla="*/ 0 w 2592288"/>
                  <a:gd name="connsiteY13" fmla="*/ 1297827 h 2595654"/>
                  <a:gd name="connsiteX14" fmla="*/ 1296144 w 2592288"/>
                  <a:gd name="connsiteY14" fmla="*/ 0 h 25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2288" h="2595654">
                    <a:moveTo>
                      <a:pt x="1296144" y="0"/>
                    </a:moveTo>
                    <a:cubicBezTo>
                      <a:pt x="1475104" y="0"/>
                      <a:pt x="1645594" y="36316"/>
                      <a:pt x="1800663" y="101989"/>
                    </a:cubicBezTo>
                    <a:lnTo>
                      <a:pt x="1854343" y="131165"/>
                    </a:lnTo>
                    <a:lnTo>
                      <a:pt x="1785658" y="240693"/>
                    </a:lnTo>
                    <a:lnTo>
                      <a:pt x="1750261" y="221455"/>
                    </a:lnTo>
                    <a:cubicBezTo>
                      <a:pt x="1610684" y="162342"/>
                      <a:pt x="1457226" y="129653"/>
                      <a:pt x="1296144" y="129653"/>
                    </a:cubicBezTo>
                    <a:cubicBezTo>
                      <a:pt x="651817" y="129653"/>
                      <a:pt x="129485" y="652663"/>
                      <a:pt x="129485" y="1297827"/>
                    </a:cubicBezTo>
                    <a:cubicBezTo>
                      <a:pt x="129485" y="1942991"/>
                      <a:pt x="651817" y="2466001"/>
                      <a:pt x="1296144" y="2466001"/>
                    </a:cubicBezTo>
                    <a:cubicBezTo>
                      <a:pt x="1900202" y="2466001"/>
                      <a:pt x="2397035" y="2006324"/>
                      <a:pt x="2456780" y="1417266"/>
                    </a:cubicBezTo>
                    <a:lnTo>
                      <a:pt x="2462629" y="1301274"/>
                    </a:lnTo>
                    <a:lnTo>
                      <a:pt x="2592244" y="1296954"/>
                    </a:lnTo>
                    <a:lnTo>
                      <a:pt x="2592288" y="1297827"/>
                    </a:lnTo>
                    <a:cubicBezTo>
                      <a:pt x="2592288" y="2014597"/>
                      <a:pt x="2011985" y="2595654"/>
                      <a:pt x="1296144" y="2595654"/>
                    </a:cubicBezTo>
                    <a:cubicBezTo>
                      <a:pt x="580304" y="2595654"/>
                      <a:pt x="0" y="2014597"/>
                      <a:pt x="0" y="1297827"/>
                    </a:cubicBezTo>
                    <a:cubicBezTo>
                      <a:pt x="0" y="581057"/>
                      <a:pt x="580304" y="0"/>
                      <a:pt x="1296144" y="0"/>
                    </a:cubicBezTo>
                    <a:close/>
                  </a:path>
                </a:pathLst>
              </a:custGeom>
              <a:solidFill>
                <a:srgbClr val="FF4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矩形 5"/>
            <p:cNvSpPr/>
            <p:nvPr/>
          </p:nvSpPr>
          <p:spPr>
            <a:xfrm>
              <a:off x="467544" y="627534"/>
              <a:ext cx="800219" cy="830997"/>
            </a:xfrm>
            <a:prstGeom prst="rect">
              <a:avLst/>
            </a:prstGeom>
          </p:spPr>
          <p:txBody>
            <a:bodyPr wrap="none">
              <a:spAutoFit/>
            </a:bodyPr>
            <a:lstStyle/>
            <a:p>
              <a:r>
                <a:rPr lang="zh-CN" altLang="en-US" sz="2400" dirty="0" smtClean="0">
                  <a:solidFill>
                    <a:srgbClr val="FF4D54"/>
                  </a:solidFill>
                  <a:effectLst>
                    <a:outerShdw blurRad="38100" dist="38100" dir="2700000" algn="tl">
                      <a:srgbClr val="000000">
                        <a:alpha val="43137"/>
                      </a:srgbClr>
                    </a:outerShdw>
                  </a:effectLst>
                  <a:latin typeface="Arial" panose="020B0604020202020204" pitchFamily="34" charset="0"/>
                  <a:ea typeface="微软雅黑" pitchFamily="34" charset="-122"/>
                  <a:cs typeface="Arial" panose="020B0604020202020204" pitchFamily="34" charset="0"/>
                </a:rPr>
                <a:t>彩色</a:t>
              </a:r>
              <a:endParaRPr lang="en-US" altLang="zh-CN" sz="2400" dirty="0" smtClean="0">
                <a:solidFill>
                  <a:srgbClr val="FF4D54"/>
                </a:solidFill>
                <a:effectLst>
                  <a:outerShdw blurRad="38100" dist="38100" dir="2700000" algn="tl">
                    <a:srgbClr val="000000">
                      <a:alpha val="43137"/>
                    </a:srgbClr>
                  </a:outerShdw>
                </a:effectLst>
                <a:latin typeface="Arial" panose="020B0604020202020204" pitchFamily="34" charset="0"/>
                <a:ea typeface="微软雅黑" pitchFamily="34" charset="-122"/>
                <a:cs typeface="Arial" panose="020B0604020202020204" pitchFamily="34" charset="0"/>
              </a:endParaRPr>
            </a:p>
            <a:p>
              <a:r>
                <a:rPr lang="zh-CN" altLang="en-US" sz="2400" dirty="0" smtClean="0">
                  <a:solidFill>
                    <a:srgbClr val="FF4D54"/>
                  </a:solidFill>
                  <a:effectLst>
                    <a:outerShdw blurRad="38100" dist="38100" dir="2700000" algn="tl">
                      <a:srgbClr val="000000">
                        <a:alpha val="43137"/>
                      </a:srgbClr>
                    </a:outerShdw>
                  </a:effectLst>
                  <a:latin typeface="Arial" panose="020B0604020202020204" pitchFamily="34" charset="0"/>
                  <a:ea typeface="微软雅黑" pitchFamily="34" charset="-122"/>
                  <a:cs typeface="Arial" panose="020B0604020202020204" pitchFamily="34" charset="0"/>
                </a:rPr>
                <a:t>图片</a:t>
              </a:r>
              <a:endParaRPr lang="zh-CN" altLang="en-US" sz="2400" dirty="0">
                <a:solidFill>
                  <a:srgbClr val="FF4D54"/>
                </a:solidFill>
              </a:endParaRPr>
            </a:p>
          </p:txBody>
        </p:sp>
      </p:grpSp>
    </p:spTree>
    <p:extLst>
      <p:ext uri="{BB962C8B-B14F-4D97-AF65-F5344CB8AC3E}">
        <p14:creationId xmlns:p14="http://schemas.microsoft.com/office/powerpoint/2010/main" val="97375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60648" y="5539"/>
            <a:ext cx="8622704" cy="5228745"/>
          </a:xfrm>
          <a:prstGeom prst="rect">
            <a:avLst/>
          </a:prstGeom>
        </p:spPr>
      </p:pic>
      <p:grpSp>
        <p:nvGrpSpPr>
          <p:cNvPr id="10" name="组合 9"/>
          <p:cNvGrpSpPr/>
          <p:nvPr/>
        </p:nvGrpSpPr>
        <p:grpSpPr>
          <a:xfrm>
            <a:off x="260647" y="411510"/>
            <a:ext cx="1222549" cy="1224136"/>
            <a:chOff x="260647" y="411510"/>
            <a:chExt cx="1222549" cy="1224136"/>
          </a:xfrm>
        </p:grpSpPr>
        <p:grpSp>
          <p:nvGrpSpPr>
            <p:cNvPr id="6" name="组合 5"/>
            <p:cNvGrpSpPr/>
            <p:nvPr/>
          </p:nvGrpSpPr>
          <p:grpSpPr>
            <a:xfrm>
              <a:off x="260647" y="411510"/>
              <a:ext cx="1222549" cy="1224136"/>
              <a:chOff x="5271152" y="1272240"/>
              <a:chExt cx="2592288" cy="2595654"/>
            </a:xfrm>
          </p:grpSpPr>
          <p:sp>
            <p:nvSpPr>
              <p:cNvPr id="7" name="直角三角形 6"/>
              <p:cNvSpPr/>
              <p:nvPr/>
            </p:nvSpPr>
            <p:spPr>
              <a:xfrm rot="15220472">
                <a:off x="6949910" y="1328049"/>
                <a:ext cx="237297" cy="236989"/>
              </a:xfrm>
              <a:prstGeom prst="rtTriangle">
                <a:avLst/>
              </a:prstGeom>
              <a:solidFill>
                <a:srgbClr val="FF4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a:off x="5271152" y="1272240"/>
                <a:ext cx="2592288" cy="2595654"/>
              </a:xfrm>
              <a:custGeom>
                <a:avLst/>
                <a:gdLst>
                  <a:gd name="connsiteX0" fmla="*/ 1296144 w 2592288"/>
                  <a:gd name="connsiteY0" fmla="*/ 0 h 2595654"/>
                  <a:gd name="connsiteX1" fmla="*/ 1800663 w 2592288"/>
                  <a:gd name="connsiteY1" fmla="*/ 101989 h 2595654"/>
                  <a:gd name="connsiteX2" fmla="*/ 1854343 w 2592288"/>
                  <a:gd name="connsiteY2" fmla="*/ 131165 h 2595654"/>
                  <a:gd name="connsiteX3" fmla="*/ 1785658 w 2592288"/>
                  <a:gd name="connsiteY3" fmla="*/ 240693 h 2595654"/>
                  <a:gd name="connsiteX4" fmla="*/ 1750261 w 2592288"/>
                  <a:gd name="connsiteY4" fmla="*/ 221455 h 2595654"/>
                  <a:gd name="connsiteX5" fmla="*/ 1296144 w 2592288"/>
                  <a:gd name="connsiteY5" fmla="*/ 129653 h 2595654"/>
                  <a:gd name="connsiteX6" fmla="*/ 129485 w 2592288"/>
                  <a:gd name="connsiteY6" fmla="*/ 1297827 h 2595654"/>
                  <a:gd name="connsiteX7" fmla="*/ 1296144 w 2592288"/>
                  <a:gd name="connsiteY7" fmla="*/ 2466001 h 2595654"/>
                  <a:gd name="connsiteX8" fmla="*/ 2456780 w 2592288"/>
                  <a:gd name="connsiteY8" fmla="*/ 1417266 h 2595654"/>
                  <a:gd name="connsiteX9" fmla="*/ 2462629 w 2592288"/>
                  <a:gd name="connsiteY9" fmla="*/ 1301274 h 2595654"/>
                  <a:gd name="connsiteX10" fmla="*/ 2592244 w 2592288"/>
                  <a:gd name="connsiteY10" fmla="*/ 1296954 h 2595654"/>
                  <a:gd name="connsiteX11" fmla="*/ 2592288 w 2592288"/>
                  <a:gd name="connsiteY11" fmla="*/ 1297827 h 2595654"/>
                  <a:gd name="connsiteX12" fmla="*/ 1296144 w 2592288"/>
                  <a:gd name="connsiteY12" fmla="*/ 2595654 h 2595654"/>
                  <a:gd name="connsiteX13" fmla="*/ 0 w 2592288"/>
                  <a:gd name="connsiteY13" fmla="*/ 1297827 h 2595654"/>
                  <a:gd name="connsiteX14" fmla="*/ 1296144 w 2592288"/>
                  <a:gd name="connsiteY14" fmla="*/ 0 h 25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2288" h="2595654">
                    <a:moveTo>
                      <a:pt x="1296144" y="0"/>
                    </a:moveTo>
                    <a:cubicBezTo>
                      <a:pt x="1475104" y="0"/>
                      <a:pt x="1645594" y="36316"/>
                      <a:pt x="1800663" y="101989"/>
                    </a:cubicBezTo>
                    <a:lnTo>
                      <a:pt x="1854343" y="131165"/>
                    </a:lnTo>
                    <a:lnTo>
                      <a:pt x="1785658" y="240693"/>
                    </a:lnTo>
                    <a:lnTo>
                      <a:pt x="1750261" y="221455"/>
                    </a:lnTo>
                    <a:cubicBezTo>
                      <a:pt x="1610684" y="162342"/>
                      <a:pt x="1457226" y="129653"/>
                      <a:pt x="1296144" y="129653"/>
                    </a:cubicBezTo>
                    <a:cubicBezTo>
                      <a:pt x="651817" y="129653"/>
                      <a:pt x="129485" y="652663"/>
                      <a:pt x="129485" y="1297827"/>
                    </a:cubicBezTo>
                    <a:cubicBezTo>
                      <a:pt x="129485" y="1942991"/>
                      <a:pt x="651817" y="2466001"/>
                      <a:pt x="1296144" y="2466001"/>
                    </a:cubicBezTo>
                    <a:cubicBezTo>
                      <a:pt x="1900202" y="2466001"/>
                      <a:pt x="2397035" y="2006324"/>
                      <a:pt x="2456780" y="1417266"/>
                    </a:cubicBezTo>
                    <a:lnTo>
                      <a:pt x="2462629" y="1301274"/>
                    </a:lnTo>
                    <a:lnTo>
                      <a:pt x="2592244" y="1296954"/>
                    </a:lnTo>
                    <a:lnTo>
                      <a:pt x="2592288" y="1297827"/>
                    </a:lnTo>
                    <a:cubicBezTo>
                      <a:pt x="2592288" y="2014597"/>
                      <a:pt x="2011985" y="2595654"/>
                      <a:pt x="1296144" y="2595654"/>
                    </a:cubicBezTo>
                    <a:cubicBezTo>
                      <a:pt x="580304" y="2595654"/>
                      <a:pt x="0" y="2014597"/>
                      <a:pt x="0" y="1297827"/>
                    </a:cubicBezTo>
                    <a:cubicBezTo>
                      <a:pt x="0" y="581057"/>
                      <a:pt x="580304" y="0"/>
                      <a:pt x="1296144" y="0"/>
                    </a:cubicBezTo>
                    <a:close/>
                  </a:path>
                </a:pathLst>
              </a:custGeom>
              <a:solidFill>
                <a:srgbClr val="FF4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67544" y="627534"/>
              <a:ext cx="800219" cy="830997"/>
            </a:xfrm>
            <a:prstGeom prst="rect">
              <a:avLst/>
            </a:prstGeom>
          </p:spPr>
          <p:txBody>
            <a:bodyPr wrap="none">
              <a:spAutoFit/>
            </a:bodyPr>
            <a:lstStyle/>
            <a:p>
              <a:r>
                <a:rPr lang="zh-CN" altLang="en-US" sz="2400" dirty="0">
                  <a:solidFill>
                    <a:srgbClr val="FF4D54"/>
                  </a:solidFill>
                  <a:effectLst>
                    <a:outerShdw blurRad="38100" dist="38100" dir="2700000" algn="tl">
                      <a:srgbClr val="000000">
                        <a:alpha val="43137"/>
                      </a:srgbClr>
                    </a:outerShdw>
                  </a:effectLst>
                  <a:latin typeface="Arial" panose="020B0604020202020204" pitchFamily="34" charset="0"/>
                  <a:ea typeface="微软雅黑" pitchFamily="34" charset="-122"/>
                  <a:cs typeface="Arial" panose="020B0604020202020204" pitchFamily="34" charset="0"/>
                </a:rPr>
                <a:t>图</a:t>
              </a:r>
              <a:r>
                <a:rPr lang="zh-CN" altLang="en-US" sz="2400" dirty="0" smtClean="0">
                  <a:solidFill>
                    <a:srgbClr val="FF4D54"/>
                  </a:solidFill>
                  <a:effectLst>
                    <a:outerShdw blurRad="38100" dist="38100" dir="2700000" algn="tl">
                      <a:srgbClr val="000000">
                        <a:alpha val="43137"/>
                      </a:srgbClr>
                    </a:outerShdw>
                  </a:effectLst>
                  <a:latin typeface="Arial" panose="020B0604020202020204" pitchFamily="34" charset="0"/>
                  <a:ea typeface="微软雅黑" pitchFamily="34" charset="-122"/>
                  <a:cs typeface="Arial" panose="020B0604020202020204" pitchFamily="34" charset="0"/>
                </a:rPr>
                <a:t>片</a:t>
              </a:r>
              <a:r>
                <a:rPr lang="en-US" altLang="zh-CN" sz="2400" dirty="0" smtClean="0">
                  <a:solidFill>
                    <a:srgbClr val="FF4D54"/>
                  </a:solidFill>
                  <a:effectLst>
                    <a:outerShdw blurRad="38100" dist="38100" dir="2700000" algn="tl">
                      <a:srgbClr val="000000">
                        <a:alpha val="43137"/>
                      </a:srgbClr>
                    </a:outerShdw>
                  </a:effectLst>
                  <a:latin typeface="Arial" panose="020B0604020202020204" pitchFamily="34" charset="0"/>
                  <a:ea typeface="微软雅黑" pitchFamily="34" charset="-122"/>
                  <a:cs typeface="Arial" panose="020B0604020202020204" pitchFamily="34" charset="0"/>
                </a:rPr>
                <a:t/>
              </a:r>
              <a:br>
                <a:rPr lang="en-US" altLang="zh-CN" sz="2400" dirty="0" smtClean="0">
                  <a:solidFill>
                    <a:srgbClr val="FF4D54"/>
                  </a:solidFill>
                  <a:effectLst>
                    <a:outerShdw blurRad="38100" dist="38100" dir="2700000" algn="tl">
                      <a:srgbClr val="000000">
                        <a:alpha val="43137"/>
                      </a:srgbClr>
                    </a:outerShdw>
                  </a:effectLst>
                  <a:latin typeface="Arial" panose="020B0604020202020204" pitchFamily="34" charset="0"/>
                  <a:ea typeface="微软雅黑" pitchFamily="34" charset="-122"/>
                  <a:cs typeface="Arial" panose="020B0604020202020204" pitchFamily="34" charset="0"/>
                </a:rPr>
              </a:br>
              <a:r>
                <a:rPr lang="zh-CN" altLang="en-US" sz="2400" dirty="0" smtClean="0">
                  <a:solidFill>
                    <a:srgbClr val="FF4D54"/>
                  </a:solidFill>
                  <a:effectLst>
                    <a:outerShdw blurRad="38100" dist="38100" dir="2700000" algn="tl">
                      <a:srgbClr val="000000">
                        <a:alpha val="43137"/>
                      </a:srgbClr>
                    </a:outerShdw>
                  </a:effectLst>
                  <a:latin typeface="Arial" panose="020B0604020202020204" pitchFamily="34" charset="0"/>
                  <a:ea typeface="微软雅黑" pitchFamily="34" charset="-122"/>
                  <a:cs typeface="Arial" panose="020B0604020202020204" pitchFamily="34" charset="0"/>
                </a:rPr>
                <a:t>放大</a:t>
              </a:r>
              <a:endParaRPr lang="zh-CN" altLang="en-US" sz="2400" dirty="0">
                <a:solidFill>
                  <a:srgbClr val="FF4D54"/>
                </a:solidFill>
              </a:endParaRPr>
            </a:p>
          </p:txBody>
        </p:sp>
      </p:grpSp>
    </p:spTree>
    <p:extLst>
      <p:ext uri="{BB962C8B-B14F-4D97-AF65-F5344CB8AC3E}">
        <p14:creationId xmlns:p14="http://schemas.microsoft.com/office/powerpoint/2010/main" val="323919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75046" y="1696768"/>
            <a:ext cx="5890157" cy="2276428"/>
            <a:chOff x="1787885" y="1574873"/>
            <a:chExt cx="5890157" cy="2276428"/>
          </a:xfrm>
        </p:grpSpPr>
        <p:sp>
          <p:nvSpPr>
            <p:cNvPr id="10" name="矩形 9"/>
            <p:cNvSpPr/>
            <p:nvPr/>
          </p:nvSpPr>
          <p:spPr>
            <a:xfrm>
              <a:off x="2051051" y="1577775"/>
              <a:ext cx="1480679" cy="3768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051050" y="1947543"/>
              <a:ext cx="3093705" cy="378000"/>
            </a:xfrm>
            <a:prstGeom prst="rect">
              <a:avLst/>
            </a:prstGeom>
            <a:solidFill>
              <a:srgbClr val="C87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051048" y="2326246"/>
              <a:ext cx="2617158" cy="378000"/>
            </a:xfrm>
            <a:prstGeom prst="rect">
              <a:avLst/>
            </a:prstGeom>
            <a:solidFill>
              <a:srgbClr val="3A2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051050" y="2711855"/>
              <a:ext cx="2401131" cy="378000"/>
            </a:xfrm>
            <a:prstGeom prst="rect">
              <a:avLst/>
            </a:prstGeom>
            <a:solidFill>
              <a:srgbClr val="C39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2051051" y="3096066"/>
              <a:ext cx="931654" cy="378000"/>
            </a:xfrm>
            <a:prstGeom prst="rect">
              <a:avLst/>
            </a:prstGeom>
            <a:solidFill>
              <a:srgbClr val="716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51046" y="3472678"/>
              <a:ext cx="5393550" cy="378000"/>
            </a:xfrm>
            <a:prstGeom prst="rect">
              <a:avLst/>
            </a:prstGeom>
            <a:solidFill>
              <a:srgbClr val="E9C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995696" y="1602556"/>
              <a:ext cx="1473480" cy="307777"/>
            </a:xfrm>
            <a:prstGeom prst="rect">
              <a:avLst/>
            </a:prstGeom>
          </p:spPr>
          <p:txBody>
            <a:bodyPr wrap="none">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中文在线</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12</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万种</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3" name="矩形 22"/>
            <p:cNvSpPr/>
            <p:nvPr/>
          </p:nvSpPr>
          <p:spPr>
            <a:xfrm>
              <a:off x="1988496" y="1984806"/>
              <a:ext cx="1114408" cy="307777"/>
            </a:xfrm>
            <a:prstGeom prst="rect">
              <a:avLst/>
            </a:prstGeom>
          </p:spPr>
          <p:txBody>
            <a:bodyPr wrap="none">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方正</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85</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万种</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4" name="矩形 23"/>
            <p:cNvSpPr/>
            <p:nvPr/>
          </p:nvSpPr>
          <p:spPr>
            <a:xfrm>
              <a:off x="1997338" y="2352091"/>
              <a:ext cx="1114408" cy="307777"/>
            </a:xfrm>
            <a:prstGeom prst="rect">
              <a:avLst/>
            </a:prstGeom>
          </p:spPr>
          <p:txBody>
            <a:bodyPr wrap="none">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书生</a:t>
              </a:r>
              <a:r>
                <a:rPr lang="en-US" altLang="zh-CN" sz="1400" dirty="0" smtClean="0">
                  <a:solidFill>
                    <a:schemeClr val="bg1"/>
                  </a:solidFill>
                  <a:latin typeface="微软雅黑" panose="020B0503020204020204" pitchFamily="34" charset="-122"/>
                  <a:ea typeface="微软雅黑" panose="020B0503020204020204" pitchFamily="34" charset="-122"/>
                </a:rPr>
                <a:t>73</a:t>
              </a:r>
              <a:r>
                <a:rPr lang="zh-CN" altLang="en-US" sz="1400" dirty="0" smtClean="0">
                  <a:solidFill>
                    <a:schemeClr val="bg1"/>
                  </a:solidFill>
                  <a:latin typeface="微软雅黑" panose="020B0503020204020204" pitchFamily="34" charset="-122"/>
                  <a:ea typeface="微软雅黑" panose="020B0503020204020204" pitchFamily="34" charset="-122"/>
                </a:rPr>
                <a:t>万种</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6" name="矩形 25"/>
            <p:cNvSpPr/>
            <p:nvPr/>
          </p:nvSpPr>
          <p:spPr>
            <a:xfrm>
              <a:off x="1988496" y="2746966"/>
              <a:ext cx="1293944" cy="307777"/>
            </a:xfrm>
            <a:prstGeom prst="rect">
              <a:avLst/>
            </a:prstGeom>
          </p:spPr>
          <p:txBody>
            <a:bodyPr wrap="none">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中数图</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70</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万种</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7" name="矩形 26"/>
            <p:cNvSpPr/>
            <p:nvPr/>
          </p:nvSpPr>
          <p:spPr>
            <a:xfrm>
              <a:off x="1995418" y="3111701"/>
              <a:ext cx="1008609" cy="307777"/>
            </a:xfrm>
            <a:prstGeom prst="rect">
              <a:avLst/>
            </a:prstGeom>
          </p:spPr>
          <p:txBody>
            <a:bodyPr wrap="none">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国图</a:t>
              </a:r>
              <a:r>
                <a:rPr lang="en-US" altLang="zh-CN" sz="1400" dirty="0" smtClean="0">
                  <a:solidFill>
                    <a:schemeClr val="bg1"/>
                  </a:solidFill>
                  <a:latin typeface="微软雅黑" panose="020B0503020204020204" pitchFamily="34" charset="-122"/>
                  <a:ea typeface="微软雅黑" panose="020B0503020204020204" pitchFamily="34" charset="-122"/>
                </a:rPr>
                <a:t>3</a:t>
              </a:r>
              <a:r>
                <a:rPr lang="zh-CN" altLang="en-US" sz="1400" dirty="0" smtClean="0">
                  <a:solidFill>
                    <a:schemeClr val="bg1"/>
                  </a:solidFill>
                  <a:latin typeface="微软雅黑" panose="020B0503020204020204" pitchFamily="34" charset="-122"/>
                  <a:ea typeface="微软雅黑" panose="020B0503020204020204" pitchFamily="34" charset="-122"/>
                </a:rPr>
                <a:t>万种</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8" name="矩形 27"/>
            <p:cNvSpPr/>
            <p:nvPr/>
          </p:nvSpPr>
          <p:spPr>
            <a:xfrm>
              <a:off x="1995418" y="3519855"/>
              <a:ext cx="1220206" cy="307777"/>
            </a:xfrm>
            <a:prstGeom prst="rect">
              <a:avLst/>
            </a:prstGeom>
          </p:spPr>
          <p:txBody>
            <a:bodyPr wrap="none">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超星</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270</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万种</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0" name="矩形 29"/>
            <p:cNvSpPr/>
            <p:nvPr/>
          </p:nvSpPr>
          <p:spPr>
            <a:xfrm>
              <a:off x="1789682" y="1574873"/>
              <a:ext cx="226443" cy="3768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789682" y="1951743"/>
              <a:ext cx="226443" cy="378000"/>
            </a:xfrm>
            <a:prstGeom prst="rect">
              <a:avLst/>
            </a:prstGeom>
            <a:solidFill>
              <a:srgbClr val="C87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1789681" y="2324182"/>
              <a:ext cx="226444" cy="378000"/>
            </a:xfrm>
            <a:prstGeom prst="rect">
              <a:avLst/>
            </a:prstGeom>
            <a:solidFill>
              <a:srgbClr val="3A2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1787885" y="2705229"/>
              <a:ext cx="228240" cy="378000"/>
            </a:xfrm>
            <a:prstGeom prst="rect">
              <a:avLst/>
            </a:prstGeom>
            <a:solidFill>
              <a:srgbClr val="C39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1787885" y="3096404"/>
              <a:ext cx="228240" cy="378000"/>
            </a:xfrm>
            <a:prstGeom prst="rect">
              <a:avLst/>
            </a:prstGeom>
            <a:solidFill>
              <a:srgbClr val="716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1787885" y="3472678"/>
              <a:ext cx="228240" cy="378000"/>
            </a:xfrm>
            <a:prstGeom prst="rect">
              <a:avLst/>
            </a:prstGeom>
            <a:solidFill>
              <a:srgbClr val="E9C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延期 36"/>
            <p:cNvSpPr/>
            <p:nvPr/>
          </p:nvSpPr>
          <p:spPr>
            <a:xfrm>
              <a:off x="3531730" y="1574873"/>
              <a:ext cx="200371" cy="371967"/>
            </a:xfrm>
            <a:prstGeom prst="flowChartDelay">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流程图: 延期 37"/>
            <p:cNvSpPr/>
            <p:nvPr/>
          </p:nvSpPr>
          <p:spPr>
            <a:xfrm>
              <a:off x="5141087" y="1941261"/>
              <a:ext cx="247198" cy="380697"/>
            </a:xfrm>
            <a:prstGeom prst="flowChartDelay">
              <a:avLst/>
            </a:prstGeom>
            <a:solidFill>
              <a:srgbClr val="C87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流程图: 延期 38"/>
            <p:cNvSpPr/>
            <p:nvPr/>
          </p:nvSpPr>
          <p:spPr>
            <a:xfrm>
              <a:off x="4673888" y="2331418"/>
              <a:ext cx="233446" cy="377322"/>
            </a:xfrm>
            <a:prstGeom prst="flowChartDelay">
              <a:avLst/>
            </a:prstGeom>
            <a:solidFill>
              <a:srgbClr val="3A2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流程图: 延期 40"/>
            <p:cNvSpPr/>
            <p:nvPr/>
          </p:nvSpPr>
          <p:spPr>
            <a:xfrm>
              <a:off x="4428891" y="2713068"/>
              <a:ext cx="233446" cy="378000"/>
            </a:xfrm>
            <a:prstGeom prst="flowChartDelay">
              <a:avLst/>
            </a:prstGeom>
            <a:solidFill>
              <a:srgbClr val="C39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流程图: 延期 41"/>
            <p:cNvSpPr/>
            <p:nvPr/>
          </p:nvSpPr>
          <p:spPr>
            <a:xfrm>
              <a:off x="2980430" y="3094116"/>
              <a:ext cx="233446" cy="379468"/>
            </a:xfrm>
            <a:prstGeom prst="flowChartDelay">
              <a:avLst/>
            </a:prstGeom>
            <a:solidFill>
              <a:srgbClr val="716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流程图: 延期 42"/>
            <p:cNvSpPr/>
            <p:nvPr/>
          </p:nvSpPr>
          <p:spPr>
            <a:xfrm>
              <a:off x="7444596" y="3472678"/>
              <a:ext cx="233446" cy="378623"/>
            </a:xfrm>
            <a:prstGeom prst="flowChartDelay">
              <a:avLst/>
            </a:prstGeom>
            <a:solidFill>
              <a:srgbClr val="E9C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TextBox 8"/>
          <p:cNvSpPr txBox="1"/>
          <p:nvPr/>
        </p:nvSpPr>
        <p:spPr>
          <a:xfrm>
            <a:off x="1709688" y="864700"/>
            <a:ext cx="5724624" cy="646321"/>
          </a:xfrm>
          <a:prstGeom prst="rect">
            <a:avLst/>
          </a:prstGeom>
        </p:spPr>
        <p:txBody>
          <a:bodyPr wrap="none" lIns="91430" tIns="45715" rIns="91430" bIns="45715">
            <a:spAutoFit/>
          </a:bodyPr>
          <a:lstStyle>
            <a:defPPr>
              <a:defRPr lang="zh-CN"/>
            </a:defPPr>
            <a:lvl1pPr algn="ctr" defTabSz="914218" fontAlgn="base">
              <a:lnSpc>
                <a:spcPct val="150000"/>
              </a:lnSpc>
              <a:spcBef>
                <a:spcPct val="0"/>
              </a:spcBef>
              <a:spcAft>
                <a:spcPct val="0"/>
              </a:spcAft>
              <a:defRPr sz="1800" b="1">
                <a:solidFill>
                  <a:srgbClr val="DB0048"/>
                </a:solidFill>
                <a:latin typeface="微软雅黑" pitchFamily="34" charset="-122"/>
                <a:ea typeface="微软雅黑" pitchFamily="34" charset="-122"/>
              </a:defRPr>
            </a:lvl1pPr>
            <a:lvl2pPr marL="457108" indent="-50790" defTabSz="914218" fontAlgn="base">
              <a:spcBef>
                <a:spcPct val="0"/>
              </a:spcBef>
              <a:spcAft>
                <a:spcPct val="0"/>
              </a:spcAft>
              <a:defRPr sz="1800">
                <a:latin typeface="Calibri" pitchFamily="34" charset="0"/>
                <a:ea typeface="宋体" charset="-122"/>
              </a:defRPr>
            </a:lvl2pPr>
            <a:lvl3pPr marL="914218" indent="-101580" defTabSz="914218" fontAlgn="base">
              <a:spcBef>
                <a:spcPct val="0"/>
              </a:spcBef>
              <a:spcAft>
                <a:spcPct val="0"/>
              </a:spcAft>
              <a:defRPr sz="1800">
                <a:latin typeface="Calibri" pitchFamily="34" charset="0"/>
                <a:ea typeface="宋体" charset="-122"/>
              </a:defRPr>
            </a:lvl3pPr>
            <a:lvl4pPr marL="1371326" indent="-152370" defTabSz="914218" fontAlgn="base">
              <a:spcBef>
                <a:spcPct val="0"/>
              </a:spcBef>
              <a:spcAft>
                <a:spcPct val="0"/>
              </a:spcAft>
              <a:defRPr sz="1800">
                <a:latin typeface="Calibri" pitchFamily="34" charset="0"/>
                <a:ea typeface="宋体" charset="-122"/>
              </a:defRPr>
            </a:lvl4pPr>
            <a:lvl5pPr marL="1828434" indent="-203160" defTabSz="914218" fontAlgn="base">
              <a:spcBef>
                <a:spcPct val="0"/>
              </a:spcBef>
              <a:spcAft>
                <a:spcPct val="0"/>
              </a:spcAft>
              <a:defRPr sz="1800">
                <a:latin typeface="Calibri" pitchFamily="34" charset="0"/>
                <a:ea typeface="宋体" charset="-122"/>
              </a:defRPr>
            </a:lvl5pPr>
            <a:lvl6pPr marL="2031594" defTabSz="812638">
              <a:defRPr sz="1800">
                <a:latin typeface="Calibri" pitchFamily="34" charset="0"/>
                <a:ea typeface="宋体" charset="-122"/>
              </a:defRPr>
            </a:lvl6pPr>
            <a:lvl7pPr marL="2437913" defTabSz="812638">
              <a:defRPr sz="1800">
                <a:latin typeface="Calibri" pitchFamily="34" charset="0"/>
                <a:ea typeface="宋体" charset="-122"/>
              </a:defRPr>
            </a:lvl7pPr>
            <a:lvl8pPr marL="2844232" defTabSz="812638">
              <a:defRPr sz="1800">
                <a:latin typeface="Calibri" pitchFamily="34" charset="0"/>
                <a:ea typeface="宋体" charset="-122"/>
              </a:defRPr>
            </a:lvl8pPr>
            <a:lvl9pPr marL="3250550" defTabSz="812638">
              <a:defRPr sz="1800">
                <a:latin typeface="Calibri" pitchFamily="34" charset="0"/>
                <a:ea typeface="宋体" charset="-122"/>
              </a:defRPr>
            </a:lvl9pPr>
          </a:lstStyle>
          <a:p>
            <a:pPr algn="l">
              <a:lnSpc>
                <a:spcPct val="100000"/>
              </a:lnSpc>
            </a:pPr>
            <a:r>
              <a:rPr lang="zh-CN" altLang="en-US" sz="3600" dirty="0" smtClean="0">
                <a:solidFill>
                  <a:schemeClr val="bg1"/>
                </a:solidFill>
                <a:effectLst>
                  <a:outerShdw blurRad="38100" dist="38100" dir="2700000" algn="tl">
                    <a:srgbClr val="000000">
                      <a:alpha val="43137"/>
                    </a:srgbClr>
                  </a:outerShdw>
                </a:effectLst>
                <a:latin typeface="Vrinda" panose="020B0502040204020203" pitchFamily="34" charset="0"/>
                <a:cs typeface="Vrinda" panose="020B0502040204020203" pitchFamily="34" charset="0"/>
              </a:rPr>
              <a:t>超星国内最大电子书提供商</a:t>
            </a:r>
            <a:endParaRPr lang="en-US" altLang="zh-CN" sz="3600" dirty="0">
              <a:solidFill>
                <a:schemeClr val="bg1"/>
              </a:solidFill>
              <a:effectLst>
                <a:outerShdw blurRad="38100" dist="38100" dir="2700000" algn="tl">
                  <a:srgbClr val="000000">
                    <a:alpha val="43137"/>
                  </a:srgbClr>
                </a:outerShdw>
              </a:effectLst>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310398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656150" y="0"/>
            <a:ext cx="3831699" cy="5143596"/>
          </a:xfrm>
          <a:prstGeom prst="rect">
            <a:avLst/>
          </a:prstGeom>
        </p:spPr>
      </p:pic>
    </p:spTree>
    <p:extLst>
      <p:ext uri="{BB962C8B-B14F-4D97-AF65-F5344CB8AC3E}">
        <p14:creationId xmlns:p14="http://schemas.microsoft.com/office/powerpoint/2010/main" val="38739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835651" y="0"/>
            <a:ext cx="9979652" cy="5144396"/>
          </a:xfrm>
          <a:prstGeom prst="rect">
            <a:avLst/>
          </a:prstGeom>
        </p:spPr>
      </p:pic>
      <p:grpSp>
        <p:nvGrpSpPr>
          <p:cNvPr id="4" name="组合 3"/>
          <p:cNvGrpSpPr/>
          <p:nvPr/>
        </p:nvGrpSpPr>
        <p:grpSpPr>
          <a:xfrm>
            <a:off x="123605" y="225076"/>
            <a:ext cx="1222549" cy="1224136"/>
            <a:chOff x="260647" y="411510"/>
            <a:chExt cx="1222549" cy="1224136"/>
          </a:xfrm>
        </p:grpSpPr>
        <p:grpSp>
          <p:nvGrpSpPr>
            <p:cNvPr id="5" name="组合 4"/>
            <p:cNvGrpSpPr/>
            <p:nvPr/>
          </p:nvGrpSpPr>
          <p:grpSpPr>
            <a:xfrm>
              <a:off x="260647" y="411510"/>
              <a:ext cx="1222549" cy="1224136"/>
              <a:chOff x="5271152" y="1272240"/>
              <a:chExt cx="2592288" cy="2595654"/>
            </a:xfrm>
          </p:grpSpPr>
          <p:sp>
            <p:nvSpPr>
              <p:cNvPr id="7" name="直角三角形 6"/>
              <p:cNvSpPr/>
              <p:nvPr/>
            </p:nvSpPr>
            <p:spPr>
              <a:xfrm rot="15220472">
                <a:off x="6949910" y="1328049"/>
                <a:ext cx="237297" cy="236989"/>
              </a:xfrm>
              <a:prstGeom prst="rtTriangle">
                <a:avLst/>
              </a:prstGeom>
              <a:solidFill>
                <a:srgbClr val="FF4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a:off x="5271152" y="1272240"/>
                <a:ext cx="2592288" cy="2595654"/>
              </a:xfrm>
              <a:custGeom>
                <a:avLst/>
                <a:gdLst>
                  <a:gd name="connsiteX0" fmla="*/ 1296144 w 2592288"/>
                  <a:gd name="connsiteY0" fmla="*/ 0 h 2595654"/>
                  <a:gd name="connsiteX1" fmla="*/ 1800663 w 2592288"/>
                  <a:gd name="connsiteY1" fmla="*/ 101989 h 2595654"/>
                  <a:gd name="connsiteX2" fmla="*/ 1854343 w 2592288"/>
                  <a:gd name="connsiteY2" fmla="*/ 131165 h 2595654"/>
                  <a:gd name="connsiteX3" fmla="*/ 1785658 w 2592288"/>
                  <a:gd name="connsiteY3" fmla="*/ 240693 h 2595654"/>
                  <a:gd name="connsiteX4" fmla="*/ 1750261 w 2592288"/>
                  <a:gd name="connsiteY4" fmla="*/ 221455 h 2595654"/>
                  <a:gd name="connsiteX5" fmla="*/ 1296144 w 2592288"/>
                  <a:gd name="connsiteY5" fmla="*/ 129653 h 2595654"/>
                  <a:gd name="connsiteX6" fmla="*/ 129485 w 2592288"/>
                  <a:gd name="connsiteY6" fmla="*/ 1297827 h 2595654"/>
                  <a:gd name="connsiteX7" fmla="*/ 1296144 w 2592288"/>
                  <a:gd name="connsiteY7" fmla="*/ 2466001 h 2595654"/>
                  <a:gd name="connsiteX8" fmla="*/ 2456780 w 2592288"/>
                  <a:gd name="connsiteY8" fmla="*/ 1417266 h 2595654"/>
                  <a:gd name="connsiteX9" fmla="*/ 2462629 w 2592288"/>
                  <a:gd name="connsiteY9" fmla="*/ 1301274 h 2595654"/>
                  <a:gd name="connsiteX10" fmla="*/ 2592244 w 2592288"/>
                  <a:gd name="connsiteY10" fmla="*/ 1296954 h 2595654"/>
                  <a:gd name="connsiteX11" fmla="*/ 2592288 w 2592288"/>
                  <a:gd name="connsiteY11" fmla="*/ 1297827 h 2595654"/>
                  <a:gd name="connsiteX12" fmla="*/ 1296144 w 2592288"/>
                  <a:gd name="connsiteY12" fmla="*/ 2595654 h 2595654"/>
                  <a:gd name="connsiteX13" fmla="*/ 0 w 2592288"/>
                  <a:gd name="connsiteY13" fmla="*/ 1297827 h 2595654"/>
                  <a:gd name="connsiteX14" fmla="*/ 1296144 w 2592288"/>
                  <a:gd name="connsiteY14" fmla="*/ 0 h 25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2288" h="2595654">
                    <a:moveTo>
                      <a:pt x="1296144" y="0"/>
                    </a:moveTo>
                    <a:cubicBezTo>
                      <a:pt x="1475104" y="0"/>
                      <a:pt x="1645594" y="36316"/>
                      <a:pt x="1800663" y="101989"/>
                    </a:cubicBezTo>
                    <a:lnTo>
                      <a:pt x="1854343" y="131165"/>
                    </a:lnTo>
                    <a:lnTo>
                      <a:pt x="1785658" y="240693"/>
                    </a:lnTo>
                    <a:lnTo>
                      <a:pt x="1750261" y="221455"/>
                    </a:lnTo>
                    <a:cubicBezTo>
                      <a:pt x="1610684" y="162342"/>
                      <a:pt x="1457226" y="129653"/>
                      <a:pt x="1296144" y="129653"/>
                    </a:cubicBezTo>
                    <a:cubicBezTo>
                      <a:pt x="651817" y="129653"/>
                      <a:pt x="129485" y="652663"/>
                      <a:pt x="129485" y="1297827"/>
                    </a:cubicBezTo>
                    <a:cubicBezTo>
                      <a:pt x="129485" y="1942991"/>
                      <a:pt x="651817" y="2466001"/>
                      <a:pt x="1296144" y="2466001"/>
                    </a:cubicBezTo>
                    <a:cubicBezTo>
                      <a:pt x="1900202" y="2466001"/>
                      <a:pt x="2397035" y="2006324"/>
                      <a:pt x="2456780" y="1417266"/>
                    </a:cubicBezTo>
                    <a:lnTo>
                      <a:pt x="2462629" y="1301274"/>
                    </a:lnTo>
                    <a:lnTo>
                      <a:pt x="2592244" y="1296954"/>
                    </a:lnTo>
                    <a:lnTo>
                      <a:pt x="2592288" y="1297827"/>
                    </a:lnTo>
                    <a:cubicBezTo>
                      <a:pt x="2592288" y="2014597"/>
                      <a:pt x="2011985" y="2595654"/>
                      <a:pt x="1296144" y="2595654"/>
                    </a:cubicBezTo>
                    <a:cubicBezTo>
                      <a:pt x="580304" y="2595654"/>
                      <a:pt x="0" y="2014597"/>
                      <a:pt x="0" y="1297827"/>
                    </a:cubicBezTo>
                    <a:cubicBezTo>
                      <a:pt x="0" y="581057"/>
                      <a:pt x="580304" y="0"/>
                      <a:pt x="1296144" y="0"/>
                    </a:cubicBezTo>
                    <a:close/>
                  </a:path>
                </a:pathLst>
              </a:custGeom>
              <a:solidFill>
                <a:srgbClr val="FF4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矩形 5"/>
            <p:cNvSpPr/>
            <p:nvPr/>
          </p:nvSpPr>
          <p:spPr>
            <a:xfrm>
              <a:off x="467544" y="627534"/>
              <a:ext cx="800219" cy="830997"/>
            </a:xfrm>
            <a:prstGeom prst="rect">
              <a:avLst/>
            </a:prstGeom>
          </p:spPr>
          <p:txBody>
            <a:bodyPr wrap="none">
              <a:spAutoFit/>
            </a:bodyPr>
            <a:lstStyle/>
            <a:p>
              <a:r>
                <a:rPr lang="zh-CN" altLang="en-US" sz="2400" dirty="0">
                  <a:solidFill>
                    <a:srgbClr val="FF4D54"/>
                  </a:solidFill>
                  <a:effectLst>
                    <a:outerShdw blurRad="38100" dist="38100" dir="2700000" algn="tl">
                      <a:srgbClr val="000000">
                        <a:alpha val="43137"/>
                      </a:srgbClr>
                    </a:outerShdw>
                  </a:effectLst>
                  <a:latin typeface="Arial" panose="020B0604020202020204" pitchFamily="34" charset="0"/>
                  <a:ea typeface="微软雅黑" pitchFamily="34" charset="-122"/>
                  <a:cs typeface="Arial" panose="020B0604020202020204" pitchFamily="34" charset="0"/>
                </a:rPr>
                <a:t>文字</a:t>
              </a:r>
              <a:r>
                <a:rPr lang="en-US" altLang="zh-CN" sz="2400" dirty="0" smtClean="0">
                  <a:solidFill>
                    <a:srgbClr val="FF4D54"/>
                  </a:solidFill>
                  <a:effectLst>
                    <a:outerShdw blurRad="38100" dist="38100" dir="2700000" algn="tl">
                      <a:srgbClr val="000000">
                        <a:alpha val="43137"/>
                      </a:srgbClr>
                    </a:outerShdw>
                  </a:effectLst>
                  <a:latin typeface="Arial" panose="020B0604020202020204" pitchFamily="34" charset="0"/>
                  <a:ea typeface="微软雅黑" pitchFamily="34" charset="-122"/>
                  <a:cs typeface="Arial" panose="020B0604020202020204" pitchFamily="34" charset="0"/>
                </a:rPr>
                <a:t/>
              </a:r>
              <a:br>
                <a:rPr lang="en-US" altLang="zh-CN" sz="2400" dirty="0" smtClean="0">
                  <a:solidFill>
                    <a:srgbClr val="FF4D54"/>
                  </a:solidFill>
                  <a:effectLst>
                    <a:outerShdw blurRad="38100" dist="38100" dir="2700000" algn="tl">
                      <a:srgbClr val="000000">
                        <a:alpha val="43137"/>
                      </a:srgbClr>
                    </a:outerShdw>
                  </a:effectLst>
                  <a:latin typeface="Arial" panose="020B0604020202020204" pitchFamily="34" charset="0"/>
                  <a:ea typeface="微软雅黑" pitchFamily="34" charset="-122"/>
                  <a:cs typeface="Arial" panose="020B0604020202020204" pitchFamily="34" charset="0"/>
                </a:rPr>
              </a:br>
              <a:r>
                <a:rPr lang="zh-CN" altLang="en-US" sz="2400" dirty="0" smtClean="0">
                  <a:solidFill>
                    <a:srgbClr val="FF4D54"/>
                  </a:solidFill>
                  <a:effectLst>
                    <a:outerShdw blurRad="38100" dist="38100" dir="2700000" algn="tl">
                      <a:srgbClr val="000000">
                        <a:alpha val="43137"/>
                      </a:srgbClr>
                    </a:outerShdw>
                  </a:effectLst>
                  <a:latin typeface="Arial" panose="020B0604020202020204" pitchFamily="34" charset="0"/>
                  <a:ea typeface="微软雅黑" pitchFamily="34" charset="-122"/>
                  <a:cs typeface="Arial" panose="020B0604020202020204" pitchFamily="34" charset="0"/>
                </a:rPr>
                <a:t>放大</a:t>
              </a:r>
              <a:endParaRPr lang="zh-CN" altLang="en-US" sz="2400" dirty="0">
                <a:solidFill>
                  <a:srgbClr val="FF4D54"/>
                </a:solidFill>
              </a:endParaRPr>
            </a:p>
          </p:txBody>
        </p:sp>
      </p:grpSp>
    </p:spTree>
    <p:extLst>
      <p:ext uri="{BB962C8B-B14F-4D97-AF65-F5344CB8AC3E}">
        <p14:creationId xmlns:p14="http://schemas.microsoft.com/office/powerpoint/2010/main" val="4073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958949" y="-9824"/>
            <a:ext cx="6194676" cy="5159671"/>
            <a:chOff x="2958949" y="-9824"/>
            <a:chExt cx="6194676" cy="5159671"/>
          </a:xfrm>
        </p:grpSpPr>
        <p:sp>
          <p:nvSpPr>
            <p:cNvPr id="4" name="矩形 3"/>
            <p:cNvSpPr/>
            <p:nvPr/>
          </p:nvSpPr>
          <p:spPr>
            <a:xfrm>
              <a:off x="3808622" y="-9824"/>
              <a:ext cx="5345003" cy="2211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7330"/>
            <a:stretch/>
          </p:blipFill>
          <p:spPr>
            <a:xfrm>
              <a:off x="2958949" y="695620"/>
              <a:ext cx="6192688" cy="4454227"/>
            </a:xfrm>
            <a:prstGeom prst="rect">
              <a:avLst/>
            </a:prstGeom>
          </p:spPr>
        </p:pic>
      </p:grpSp>
      <p:sp useBgFill="1">
        <p:nvSpPr>
          <p:cNvPr id="12" name="矩形 11"/>
          <p:cNvSpPr/>
          <p:nvPr/>
        </p:nvSpPr>
        <p:spPr>
          <a:xfrm>
            <a:off x="2236" y="-7474"/>
            <a:ext cx="3923928" cy="51509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3000" dirty="0">
              <a:solidFill>
                <a:prstClr val="white"/>
              </a:solidFill>
              <a:latin typeface="微软雅黑" panose="020B0503020204020204" pitchFamily="34" charset="-122"/>
              <a:ea typeface="微软雅黑" panose="020B0503020204020204" pitchFamily="34" charset="-122"/>
            </a:endParaRPr>
          </a:p>
        </p:txBody>
      </p:sp>
      <p:sp>
        <p:nvSpPr>
          <p:cNvPr id="10" name="TextBox 4"/>
          <p:cNvSpPr txBox="1"/>
          <p:nvPr/>
        </p:nvSpPr>
        <p:spPr>
          <a:xfrm>
            <a:off x="317667" y="1493371"/>
            <a:ext cx="3168352" cy="707870"/>
          </a:xfrm>
          <a:prstGeom prst="rect">
            <a:avLst/>
          </a:prstGeom>
          <a:noFill/>
        </p:spPr>
        <p:txBody>
          <a:bodyPr wrap="square" lIns="91424" tIns="45712" rIns="91424" bIns="45712" rtlCol="0">
            <a:spAutoFit/>
          </a:bodyPr>
          <a:lstStyle/>
          <a:p>
            <a:pPr algn="ctr"/>
            <a:r>
              <a:rPr lang="zh-CN" altLang="en-US" sz="40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手持阅读</a:t>
            </a:r>
            <a:endParaRPr lang="zh-CN" altLang="en-US" sz="40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11" name="矩形 10"/>
          <p:cNvSpPr/>
          <p:nvPr/>
        </p:nvSpPr>
        <p:spPr>
          <a:xfrm>
            <a:off x="766334" y="2067694"/>
            <a:ext cx="2365506" cy="646331"/>
          </a:xfrm>
          <a:prstGeom prst="rect">
            <a:avLst/>
          </a:prstGeom>
        </p:spPr>
        <p:txBody>
          <a:bodyPr wrap="square">
            <a:spAutoFit/>
          </a:bodyPr>
          <a:lstStyle/>
          <a:p>
            <a:pPr algn="dist"/>
            <a:r>
              <a:rPr lang="en-US" altLang="zh-CN" dirty="0" err="1" smtClean="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epub</a:t>
            </a:r>
            <a:r>
              <a:rPr lang="zh-CN" altLang="en-US" dirty="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格式与移</a:t>
            </a:r>
            <a:r>
              <a:rPr lang="zh-CN" altLang="en-US" dirty="0" smtClean="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动</a:t>
            </a:r>
            <a:r>
              <a:rPr lang="zh-CN" altLang="en-US" dirty="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图书</a:t>
            </a:r>
            <a:r>
              <a:rPr lang="zh-CN" altLang="en-US" dirty="0" smtClean="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馆和</a:t>
            </a:r>
            <a:r>
              <a:rPr lang="zh-CN" altLang="en-US" dirty="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借阅</a:t>
            </a:r>
            <a:r>
              <a:rPr lang="zh-CN" altLang="en-US" dirty="0" smtClean="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机完美集成</a:t>
            </a:r>
            <a:endParaRPr lang="en-US" altLang="zh-CN" dirty="0">
              <a:solidFill>
                <a:schemeClr val="accent6"/>
              </a:solidFill>
              <a:effectLst>
                <a:outerShdw blurRad="38100" dist="38100" dir="2700000" algn="tl">
                  <a:srgbClr val="000000">
                    <a:alpha val="43137"/>
                  </a:srgbClr>
                </a:outerShdw>
              </a:effectLst>
              <a:latin typeface="微软雅黑" pitchFamily="34" charset="-122"/>
              <a:ea typeface="微软雅黑" pitchFamily="34" charset="-122"/>
            </a:endParaRPr>
          </a:p>
        </p:txBody>
      </p:sp>
      <p:sp useBgFill="1">
        <p:nvSpPr>
          <p:cNvPr id="3" name="等腰三角形 2"/>
          <p:cNvSpPr/>
          <p:nvPr/>
        </p:nvSpPr>
        <p:spPr>
          <a:xfrm rot="5400000">
            <a:off x="3826994" y="796476"/>
            <a:ext cx="504056" cy="31018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3698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874578" y="339502"/>
            <a:ext cx="3262432" cy="461665"/>
          </a:xfrm>
          <a:prstGeom prst="rect">
            <a:avLst/>
          </a:prstGeom>
        </p:spPr>
        <p:txBody>
          <a:bodyPr wrap="none">
            <a:spAutoFit/>
          </a:bodyPr>
          <a:lstStyle/>
          <a:p>
            <a:r>
              <a:rPr lang="zh-CN" altLang="en-US" sz="24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超</a:t>
            </a:r>
            <a:r>
              <a:rPr lang="zh-CN" altLang="en-US" sz="24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星书世界在手机阅读</a:t>
            </a:r>
            <a:endParaRPr lang="zh-CN" altLang="en-US" sz="1100" dirty="0">
              <a:solidFill>
                <a:schemeClr val="bg1"/>
              </a:solidFill>
              <a:effectLst>
                <a:outerShdw blurRad="38100" dist="38100" dir="2700000" algn="tl">
                  <a:srgbClr val="000000">
                    <a:alpha val="43137"/>
                  </a:srgbClr>
                </a:outerShdw>
              </a:effectLst>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348041"/>
            <a:ext cx="446178" cy="446178"/>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8485" y="1038354"/>
            <a:ext cx="2510429" cy="3765644"/>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1038354"/>
            <a:ext cx="2510429" cy="3765644"/>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6291" y="1038354"/>
            <a:ext cx="2510429" cy="37656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841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8485" y="1038354"/>
            <a:ext cx="2510429" cy="3765644"/>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8485" y="1038354"/>
            <a:ext cx="2510429" cy="3765644"/>
          </a:xfrm>
          <a:prstGeom prst="rect">
            <a:avLst/>
          </a:prstGeom>
        </p:spPr>
      </p:pic>
      <p:grpSp>
        <p:nvGrpSpPr>
          <p:cNvPr id="32" name="组合 31"/>
          <p:cNvGrpSpPr/>
          <p:nvPr/>
        </p:nvGrpSpPr>
        <p:grpSpPr>
          <a:xfrm flipH="1">
            <a:off x="1907704" y="2464585"/>
            <a:ext cx="1885421" cy="686937"/>
            <a:chOff x="5292080" y="762258"/>
            <a:chExt cx="1862763" cy="686937"/>
          </a:xfrm>
        </p:grpSpPr>
        <p:grpSp>
          <p:nvGrpSpPr>
            <p:cNvPr id="33" name="组合 32"/>
            <p:cNvGrpSpPr/>
            <p:nvPr/>
          </p:nvGrpSpPr>
          <p:grpSpPr>
            <a:xfrm>
              <a:off x="5292080" y="1131590"/>
              <a:ext cx="720080" cy="317605"/>
              <a:chOff x="6228184" y="921985"/>
              <a:chExt cx="720080" cy="317605"/>
            </a:xfrm>
          </p:grpSpPr>
          <p:cxnSp>
            <p:nvCxnSpPr>
              <p:cNvPr id="36" name="直接连接符 35"/>
              <p:cNvCxnSpPr/>
              <p:nvPr/>
            </p:nvCxnSpPr>
            <p:spPr>
              <a:xfrm flipV="1">
                <a:off x="6262871" y="921985"/>
                <a:ext cx="685393" cy="266804"/>
              </a:xfrm>
              <a:prstGeom prst="line">
                <a:avLst/>
              </a:prstGeom>
              <a:ln w="12700">
                <a:solidFill>
                  <a:srgbClr val="FF6600"/>
                </a:solidFill>
              </a:ln>
            </p:spPr>
            <p:style>
              <a:lnRef idx="1">
                <a:schemeClr val="accent1"/>
              </a:lnRef>
              <a:fillRef idx="0">
                <a:schemeClr val="accent1"/>
              </a:fillRef>
              <a:effectRef idx="0">
                <a:schemeClr val="accent1"/>
              </a:effectRef>
              <a:fontRef idx="minor">
                <a:schemeClr val="tx1"/>
              </a:fontRef>
            </p:style>
          </p:cxnSp>
          <p:sp>
            <p:nvSpPr>
              <p:cNvPr id="37" name="椭圆 36"/>
              <p:cNvSpPr/>
              <p:nvPr/>
            </p:nvSpPr>
            <p:spPr>
              <a:xfrm>
                <a:off x="6228184" y="1131590"/>
                <a:ext cx="108000" cy="108000"/>
              </a:xfrm>
              <a:prstGeom prst="ellipse">
                <a:avLst/>
              </a:prstGeom>
              <a:solidFill>
                <a:srgbClr val="FF4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p:cNvSpPr/>
            <p:nvPr/>
          </p:nvSpPr>
          <p:spPr>
            <a:xfrm>
              <a:off x="6060162" y="762258"/>
              <a:ext cx="1094681" cy="369332"/>
            </a:xfrm>
            <a:prstGeom prst="rect">
              <a:avLst/>
            </a:prstGeom>
          </p:spPr>
          <p:txBody>
            <a:bodyPr wrap="none">
              <a:spAutoFit/>
            </a:bodyPr>
            <a:lstStyle/>
            <a:p>
              <a:r>
                <a:rPr lang="zh-CN" altLang="en-US"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图</a:t>
              </a:r>
              <a:r>
                <a:rPr lang="zh-CN" altLang="en-US"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文混排</a:t>
              </a:r>
              <a:endParaRPr lang="zh-CN" altLang="en-US" dirty="0"/>
            </a:p>
          </p:txBody>
        </p:sp>
        <p:cxnSp>
          <p:nvCxnSpPr>
            <p:cNvPr id="35" name="直接连接符 34"/>
            <p:cNvCxnSpPr/>
            <p:nvPr/>
          </p:nvCxnSpPr>
          <p:spPr>
            <a:xfrm>
              <a:off x="6013174" y="1131590"/>
              <a:ext cx="1141669" cy="0"/>
            </a:xfrm>
            <a:prstGeom prst="line">
              <a:avLst/>
            </a:prstGeom>
            <a:ln w="12700">
              <a:solidFill>
                <a:srgbClr val="FF6600"/>
              </a:solidFill>
            </a:ln>
          </p:spPr>
          <p:style>
            <a:lnRef idx="1">
              <a:schemeClr val="accent1"/>
            </a:lnRef>
            <a:fillRef idx="0">
              <a:schemeClr val="accent1"/>
            </a:fillRef>
            <a:effectRef idx="0">
              <a:schemeClr val="accent1"/>
            </a:effectRef>
            <a:fontRef idx="minor">
              <a:schemeClr val="tx1"/>
            </a:fontRef>
          </p:style>
        </p:cxnSp>
      </p:grpSp>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5578" y="1031880"/>
            <a:ext cx="2514745" cy="3772118"/>
          </a:xfrm>
          <a:prstGeom prst="rect">
            <a:avLst/>
          </a:prstGeom>
        </p:spPr>
      </p:pic>
      <p:grpSp>
        <p:nvGrpSpPr>
          <p:cNvPr id="26" name="组合 25"/>
          <p:cNvGrpSpPr/>
          <p:nvPr/>
        </p:nvGrpSpPr>
        <p:grpSpPr>
          <a:xfrm flipH="1">
            <a:off x="1907704" y="760382"/>
            <a:ext cx="1885421" cy="686937"/>
            <a:chOff x="5292080" y="762258"/>
            <a:chExt cx="1862763" cy="686937"/>
          </a:xfrm>
        </p:grpSpPr>
        <p:grpSp>
          <p:nvGrpSpPr>
            <p:cNvPr id="27" name="组合 26"/>
            <p:cNvGrpSpPr/>
            <p:nvPr/>
          </p:nvGrpSpPr>
          <p:grpSpPr>
            <a:xfrm>
              <a:off x="5292080" y="1131590"/>
              <a:ext cx="720080" cy="317605"/>
              <a:chOff x="6228184" y="921985"/>
              <a:chExt cx="720080" cy="317605"/>
            </a:xfrm>
          </p:grpSpPr>
          <p:cxnSp>
            <p:nvCxnSpPr>
              <p:cNvPr id="30" name="直接连接符 29"/>
              <p:cNvCxnSpPr/>
              <p:nvPr/>
            </p:nvCxnSpPr>
            <p:spPr>
              <a:xfrm flipV="1">
                <a:off x="6262871" y="921985"/>
                <a:ext cx="685393" cy="266804"/>
              </a:xfrm>
              <a:prstGeom prst="line">
                <a:avLst/>
              </a:prstGeom>
              <a:ln w="12700">
                <a:solidFill>
                  <a:srgbClr val="FF6600"/>
                </a:solidFill>
              </a:ln>
            </p:spPr>
            <p:style>
              <a:lnRef idx="1">
                <a:schemeClr val="accent1"/>
              </a:lnRef>
              <a:fillRef idx="0">
                <a:schemeClr val="accent1"/>
              </a:fillRef>
              <a:effectRef idx="0">
                <a:schemeClr val="accent1"/>
              </a:effectRef>
              <a:fontRef idx="minor">
                <a:schemeClr val="tx1"/>
              </a:fontRef>
            </p:style>
          </p:cxnSp>
          <p:sp>
            <p:nvSpPr>
              <p:cNvPr id="31" name="椭圆 30"/>
              <p:cNvSpPr/>
              <p:nvPr/>
            </p:nvSpPr>
            <p:spPr>
              <a:xfrm>
                <a:off x="6228184" y="1131590"/>
                <a:ext cx="108000" cy="108000"/>
              </a:xfrm>
              <a:prstGeom prst="ellipse">
                <a:avLst/>
              </a:prstGeom>
              <a:solidFill>
                <a:srgbClr val="FF4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矩形 27"/>
            <p:cNvSpPr/>
            <p:nvPr/>
          </p:nvSpPr>
          <p:spPr>
            <a:xfrm>
              <a:off x="6060162" y="762258"/>
              <a:ext cx="1094681" cy="369332"/>
            </a:xfrm>
            <a:prstGeom prst="rect">
              <a:avLst/>
            </a:prstGeom>
          </p:spPr>
          <p:txBody>
            <a:bodyPr wrap="none">
              <a:spAutoFit/>
            </a:bodyPr>
            <a:lstStyle/>
            <a:p>
              <a:r>
                <a:rPr lang="zh-CN" altLang="en-US"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目录导航</a:t>
              </a:r>
              <a:endParaRPr lang="zh-CN" altLang="en-US" dirty="0"/>
            </a:p>
          </p:txBody>
        </p:sp>
        <p:cxnSp>
          <p:nvCxnSpPr>
            <p:cNvPr id="29" name="直接连接符 28"/>
            <p:cNvCxnSpPr/>
            <p:nvPr/>
          </p:nvCxnSpPr>
          <p:spPr>
            <a:xfrm>
              <a:off x="6013174" y="1131590"/>
              <a:ext cx="1141669" cy="0"/>
            </a:xfrm>
            <a:prstGeom prst="line">
              <a:avLst/>
            </a:prstGeom>
            <a:ln w="12700">
              <a:solidFill>
                <a:srgbClr val="FF6600"/>
              </a:solidFill>
            </a:ln>
          </p:spPr>
          <p:style>
            <a:lnRef idx="1">
              <a:schemeClr val="accent1"/>
            </a:lnRef>
            <a:fillRef idx="0">
              <a:schemeClr val="accent1"/>
            </a:fillRef>
            <a:effectRef idx="0">
              <a:schemeClr val="accent1"/>
            </a:effectRef>
            <a:fontRef idx="minor">
              <a:schemeClr val="tx1"/>
            </a:fontRef>
          </p:style>
        </p:cxnSp>
      </p:grpSp>
      <p:pic>
        <p:nvPicPr>
          <p:cNvPr id="39"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5579" y="1038354"/>
            <a:ext cx="2513336" cy="3770004"/>
          </a:xfrm>
          <a:prstGeom prst="rect">
            <a:avLst/>
          </a:prstGeom>
        </p:spPr>
      </p:pic>
      <p:grpSp>
        <p:nvGrpSpPr>
          <p:cNvPr id="19" name="组合 18"/>
          <p:cNvGrpSpPr/>
          <p:nvPr/>
        </p:nvGrpSpPr>
        <p:grpSpPr>
          <a:xfrm>
            <a:off x="5292080" y="762258"/>
            <a:ext cx="1862763" cy="686937"/>
            <a:chOff x="5292080" y="762258"/>
            <a:chExt cx="1862763" cy="686937"/>
          </a:xfrm>
        </p:grpSpPr>
        <p:grpSp>
          <p:nvGrpSpPr>
            <p:cNvPr id="10" name="组合 9"/>
            <p:cNvGrpSpPr/>
            <p:nvPr/>
          </p:nvGrpSpPr>
          <p:grpSpPr>
            <a:xfrm>
              <a:off x="5292080" y="1131590"/>
              <a:ext cx="720080" cy="317605"/>
              <a:chOff x="6228184" y="921985"/>
              <a:chExt cx="720080" cy="317605"/>
            </a:xfrm>
          </p:grpSpPr>
          <p:cxnSp>
            <p:nvCxnSpPr>
              <p:cNvPr id="4" name="直接连接符 3"/>
              <p:cNvCxnSpPr/>
              <p:nvPr/>
            </p:nvCxnSpPr>
            <p:spPr>
              <a:xfrm flipV="1">
                <a:off x="6262871" y="921985"/>
                <a:ext cx="685393" cy="266804"/>
              </a:xfrm>
              <a:prstGeom prst="line">
                <a:avLst/>
              </a:prstGeom>
              <a:ln w="12700">
                <a:solidFill>
                  <a:srgbClr val="FF6600"/>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6228184" y="1131590"/>
                <a:ext cx="108000" cy="108000"/>
              </a:xfrm>
              <a:prstGeom prst="ellipse">
                <a:avLst/>
              </a:prstGeom>
              <a:solidFill>
                <a:srgbClr val="FF4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10"/>
            <p:cNvSpPr/>
            <p:nvPr/>
          </p:nvSpPr>
          <p:spPr>
            <a:xfrm>
              <a:off x="6046847" y="762258"/>
              <a:ext cx="1107996" cy="369332"/>
            </a:xfrm>
            <a:prstGeom prst="rect">
              <a:avLst/>
            </a:prstGeom>
          </p:spPr>
          <p:txBody>
            <a:bodyPr wrap="none">
              <a:spAutoFit/>
            </a:bodyPr>
            <a:lstStyle/>
            <a:p>
              <a:r>
                <a:rPr lang="zh-CN" altLang="en-US"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文字缩放</a:t>
              </a:r>
              <a:endParaRPr lang="zh-CN" altLang="en-US" dirty="0"/>
            </a:p>
          </p:txBody>
        </p:sp>
        <p:cxnSp>
          <p:nvCxnSpPr>
            <p:cNvPr id="14" name="直接连接符 13"/>
            <p:cNvCxnSpPr/>
            <p:nvPr/>
          </p:nvCxnSpPr>
          <p:spPr>
            <a:xfrm>
              <a:off x="6013174" y="1131590"/>
              <a:ext cx="1141669" cy="0"/>
            </a:xfrm>
            <a:prstGeom prst="line">
              <a:avLst/>
            </a:prstGeom>
            <a:ln w="12700">
              <a:solidFill>
                <a:srgbClr val="FF6600"/>
              </a:solidFill>
            </a:ln>
          </p:spPr>
          <p:style>
            <a:lnRef idx="1">
              <a:schemeClr val="accent1"/>
            </a:lnRef>
            <a:fillRef idx="0">
              <a:schemeClr val="accent1"/>
            </a:fillRef>
            <a:effectRef idx="0">
              <a:schemeClr val="accent1"/>
            </a:effectRef>
            <a:fontRef idx="minor">
              <a:schemeClr val="tx1"/>
            </a:fontRef>
          </p:style>
        </p:cxnSp>
      </p:grpSp>
      <p:pic>
        <p:nvPicPr>
          <p:cNvPr id="40" name="图片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4171" y="1027520"/>
            <a:ext cx="2517652" cy="3776478"/>
          </a:xfrm>
          <a:prstGeom prst="rect">
            <a:avLst/>
          </a:prstGeom>
        </p:spPr>
      </p:pic>
      <p:grpSp>
        <p:nvGrpSpPr>
          <p:cNvPr id="20" name="组合 19"/>
          <p:cNvGrpSpPr/>
          <p:nvPr/>
        </p:nvGrpSpPr>
        <p:grpSpPr>
          <a:xfrm>
            <a:off x="5325346" y="2147454"/>
            <a:ext cx="1862763" cy="686937"/>
            <a:chOff x="5292080" y="762258"/>
            <a:chExt cx="1862763" cy="686937"/>
          </a:xfrm>
        </p:grpSpPr>
        <p:grpSp>
          <p:nvGrpSpPr>
            <p:cNvPr id="21" name="组合 20"/>
            <p:cNvGrpSpPr/>
            <p:nvPr/>
          </p:nvGrpSpPr>
          <p:grpSpPr>
            <a:xfrm>
              <a:off x="5292080" y="1131590"/>
              <a:ext cx="720080" cy="317605"/>
              <a:chOff x="6228184" y="921985"/>
              <a:chExt cx="720080" cy="317605"/>
            </a:xfrm>
          </p:grpSpPr>
          <p:cxnSp>
            <p:nvCxnSpPr>
              <p:cNvPr id="24" name="直接连接符 23"/>
              <p:cNvCxnSpPr/>
              <p:nvPr/>
            </p:nvCxnSpPr>
            <p:spPr>
              <a:xfrm flipV="1">
                <a:off x="6262871" y="921985"/>
                <a:ext cx="685393" cy="266804"/>
              </a:xfrm>
              <a:prstGeom prst="line">
                <a:avLst/>
              </a:prstGeom>
              <a:ln w="12700">
                <a:solidFill>
                  <a:srgbClr val="FF6600"/>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228184" y="1131590"/>
                <a:ext cx="108000" cy="108000"/>
              </a:xfrm>
              <a:prstGeom prst="ellipse">
                <a:avLst/>
              </a:prstGeom>
              <a:solidFill>
                <a:srgbClr val="FF4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矩形 21"/>
            <p:cNvSpPr/>
            <p:nvPr/>
          </p:nvSpPr>
          <p:spPr>
            <a:xfrm>
              <a:off x="6046847" y="762258"/>
              <a:ext cx="1107996" cy="369332"/>
            </a:xfrm>
            <a:prstGeom prst="rect">
              <a:avLst/>
            </a:prstGeom>
          </p:spPr>
          <p:txBody>
            <a:bodyPr wrap="none">
              <a:spAutoFit/>
            </a:bodyPr>
            <a:lstStyle/>
            <a:p>
              <a:r>
                <a:rPr lang="zh-CN" altLang="en-US"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动态翻页</a:t>
              </a:r>
              <a:endParaRPr lang="zh-CN" altLang="en-US" dirty="0"/>
            </a:p>
          </p:txBody>
        </p:sp>
        <p:cxnSp>
          <p:nvCxnSpPr>
            <p:cNvPr id="23" name="直接连接符 22"/>
            <p:cNvCxnSpPr/>
            <p:nvPr/>
          </p:nvCxnSpPr>
          <p:spPr>
            <a:xfrm>
              <a:off x="6013174" y="1131590"/>
              <a:ext cx="1141669" cy="0"/>
            </a:xfrm>
            <a:prstGeom prst="line">
              <a:avLst/>
            </a:prstGeom>
            <a:ln w="12700">
              <a:solidFill>
                <a:srgbClr val="FF66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48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par>
                                <p:cTn id="13" presetID="10"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9"/>
                                        </p:tgtEl>
                                      </p:cBhvr>
                                    </p:animEffect>
                                    <p:set>
                                      <p:cBhvr>
                                        <p:cTn id="33" dur="1" fill="hold">
                                          <p:stCondLst>
                                            <p:cond delay="499"/>
                                          </p:stCondLst>
                                        </p:cTn>
                                        <p:tgtEl>
                                          <p:spTgt spid="3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right)">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22" presetClass="entr" presetSubtype="8"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chemeClr val="bg1">
              <a:lumMod val="95000"/>
            </a:schemeClr>
          </a:bgClr>
        </a:pattFill>
        <a:effectLst/>
      </p:bgPr>
    </p:bg>
    <p:spTree>
      <p:nvGrpSpPr>
        <p:cNvPr id="1" name=""/>
        <p:cNvGrpSpPr/>
        <p:nvPr/>
      </p:nvGrpSpPr>
      <p:grpSpPr>
        <a:xfrm>
          <a:off x="0" y="0"/>
          <a:ext cx="0" cy="0"/>
          <a:chOff x="0" y="0"/>
          <a:chExt cx="0" cy="0"/>
        </a:xfrm>
      </p:grpSpPr>
      <p:sp>
        <p:nvSpPr>
          <p:cNvPr id="4" name="文本框 3"/>
          <p:cNvSpPr txBox="1"/>
          <p:nvPr/>
        </p:nvSpPr>
        <p:spPr>
          <a:xfrm>
            <a:off x="2771800" y="1635646"/>
            <a:ext cx="3384376" cy="1323439"/>
          </a:xfrm>
          <a:prstGeom prst="rect">
            <a:avLst/>
          </a:prstGeom>
          <a:noFill/>
        </p:spPr>
        <p:txBody>
          <a:bodyPr wrap="square" rtlCol="0">
            <a:spAutoFit/>
          </a:bodyPr>
          <a:lstStyle/>
          <a:p>
            <a:pPr algn="ctr" defTabSz="685800"/>
            <a:r>
              <a:rPr lang="zh-CN" altLang="en-US" sz="4000" b="1" dirty="0" smtClean="0">
                <a:solidFill>
                  <a:srgbClr val="271AA2"/>
                </a:solidFill>
                <a:effectLst>
                  <a:glow rad="228600">
                    <a:srgbClr val="FFC000">
                      <a:satMod val="175000"/>
                      <a:alpha val="40000"/>
                    </a:srgbClr>
                  </a:glow>
                </a:effectLst>
                <a:latin typeface="Impact"/>
              </a:rPr>
              <a:t>从</a:t>
            </a:r>
            <a:r>
              <a:rPr lang="en-US" altLang="zh-CN" sz="4000" b="1" dirty="0" smtClean="0">
                <a:solidFill>
                  <a:srgbClr val="271AA2"/>
                </a:solidFill>
                <a:effectLst>
                  <a:glow rad="228600">
                    <a:srgbClr val="FFC000">
                      <a:satMod val="175000"/>
                      <a:alpha val="40000"/>
                    </a:srgbClr>
                  </a:glow>
                </a:effectLst>
                <a:latin typeface="Impact"/>
              </a:rPr>
              <a:t>PC</a:t>
            </a:r>
            <a:r>
              <a:rPr lang="zh-CN" altLang="en-US" sz="4000" b="1" dirty="0" smtClean="0">
                <a:solidFill>
                  <a:srgbClr val="271AA2"/>
                </a:solidFill>
                <a:effectLst>
                  <a:glow rad="228600">
                    <a:srgbClr val="FFC000">
                      <a:satMod val="175000"/>
                      <a:alpha val="40000"/>
                    </a:srgbClr>
                  </a:glow>
                </a:effectLst>
                <a:latin typeface="Impact"/>
              </a:rPr>
              <a:t>到手机扫描二维码阅读</a:t>
            </a:r>
            <a:endParaRPr lang="zh-CN" altLang="en-US" sz="4000" b="1" dirty="0">
              <a:solidFill>
                <a:srgbClr val="271AA2"/>
              </a:solidFill>
              <a:effectLst>
                <a:glow rad="228600">
                  <a:srgbClr val="FFC000">
                    <a:satMod val="175000"/>
                    <a:alpha val="40000"/>
                  </a:srgbClr>
                </a:glow>
              </a:effectLst>
              <a:latin typeface="Impact"/>
            </a:endParaRPr>
          </a:p>
        </p:txBody>
      </p:sp>
    </p:spTree>
    <p:extLst>
      <p:ext uri="{BB962C8B-B14F-4D97-AF65-F5344CB8AC3E}">
        <p14:creationId xmlns:p14="http://schemas.microsoft.com/office/powerpoint/2010/main" val="11989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63500" y="-14288"/>
            <a:ext cx="8816999" cy="5269534"/>
            <a:chOff x="163500" y="-14288"/>
            <a:chExt cx="8816999" cy="5269534"/>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500" y="-14288"/>
              <a:ext cx="8816999" cy="52695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476" t="56083" r="11977" b="16240"/>
            <a:stretch/>
          </p:blipFill>
          <p:spPr bwMode="auto">
            <a:xfrm>
              <a:off x="6300192" y="2787774"/>
              <a:ext cx="666507" cy="8463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5" name="组合 4"/>
          <p:cNvGrpSpPr/>
          <p:nvPr/>
        </p:nvGrpSpPr>
        <p:grpSpPr>
          <a:xfrm>
            <a:off x="6300192" y="1059582"/>
            <a:ext cx="1657081" cy="1683128"/>
            <a:chOff x="2824305" y="26534"/>
            <a:chExt cx="1261476" cy="1261476"/>
          </a:xfrm>
        </p:grpSpPr>
        <p:pic>
          <p:nvPicPr>
            <p:cNvPr id="6" name="图片 5"/>
            <p:cNvPicPr>
              <a:picLocks noChangeAspect="1"/>
            </p:cNvPicPr>
            <p:nvPr/>
          </p:nvPicPr>
          <p:blipFill>
            <a:blip r:embed="rId5" cstate="print">
              <a:duotone>
                <a:prstClr val="black"/>
                <a:srgbClr val="6B27D9">
                  <a:tint val="45000"/>
                  <a:satMod val="400000"/>
                </a:srgbClr>
              </a:duotone>
              <a:extLst>
                <a:ext uri="{28A0092B-C50C-407E-A947-70E740481C1C}">
                  <a14:useLocalDpi xmlns:a14="http://schemas.microsoft.com/office/drawing/2010/main" val="0"/>
                </a:ext>
              </a:extLst>
            </a:blip>
            <a:stretch>
              <a:fillRect/>
            </a:stretch>
          </p:blipFill>
          <p:spPr>
            <a:xfrm>
              <a:off x="2824305" y="26534"/>
              <a:ext cx="1261476" cy="1261476"/>
            </a:xfrm>
            <a:prstGeom prst="rect">
              <a:avLst/>
            </a:prstGeom>
          </p:spPr>
        </p:pic>
        <p:sp>
          <p:nvSpPr>
            <p:cNvPr id="7" name="TextBox 6"/>
            <p:cNvSpPr txBox="1"/>
            <p:nvPr/>
          </p:nvSpPr>
          <p:spPr>
            <a:xfrm>
              <a:off x="2988756" y="105310"/>
              <a:ext cx="905978" cy="622818"/>
            </a:xfrm>
            <a:prstGeom prst="rect">
              <a:avLst/>
            </a:prstGeom>
            <a:noFill/>
          </p:spPr>
          <p:txBody>
            <a:bodyPr wrap="square" rtlCol="0">
              <a:spAutoFit/>
            </a:bodyPr>
            <a:lstStyle/>
            <a:p>
              <a:pPr algn="ctr"/>
              <a:r>
                <a:rPr lang="zh-CN" altLang="en-US" sz="2400" dirty="0">
                  <a:solidFill>
                    <a:prstClr val="white"/>
                  </a:solidFill>
                  <a:latin typeface="黑体" panose="02010609060101010101" pitchFamily="49" charset="-122"/>
                  <a:ea typeface="黑体" panose="02010609060101010101" pitchFamily="49" charset="-122"/>
                </a:rPr>
                <a:t>图书</a:t>
              </a:r>
              <a:endParaRPr lang="en-US" altLang="zh-CN" sz="2400" dirty="0" smtClean="0">
                <a:solidFill>
                  <a:prstClr val="white"/>
                </a:solidFill>
                <a:latin typeface="黑体" panose="02010609060101010101" pitchFamily="49" charset="-122"/>
                <a:ea typeface="黑体" panose="02010609060101010101" pitchFamily="49" charset="-122"/>
              </a:endParaRPr>
            </a:p>
            <a:p>
              <a:pPr algn="ctr"/>
              <a:r>
                <a:rPr lang="zh-CN" altLang="en-US" sz="2400" dirty="0">
                  <a:solidFill>
                    <a:prstClr val="white"/>
                  </a:solidFill>
                  <a:latin typeface="黑体" panose="02010609060101010101" pitchFamily="49" charset="-122"/>
                  <a:ea typeface="黑体" panose="02010609060101010101" pitchFamily="49" charset="-122"/>
                </a:rPr>
                <a:t>二维码</a:t>
              </a:r>
              <a:endParaRPr lang="en-US" altLang="zh-CN" sz="2400" dirty="0" smtClean="0">
                <a:solidFill>
                  <a:prstClr val="white"/>
                </a:solidFill>
                <a:latin typeface="黑体" panose="02010609060101010101" pitchFamily="49" charset="-122"/>
                <a:ea typeface="黑体" panose="02010609060101010101" pitchFamily="49" charset="-122"/>
              </a:endParaRPr>
            </a:p>
          </p:txBody>
        </p:sp>
      </p:grpSp>
    </p:spTree>
    <p:extLst>
      <p:ext uri="{BB962C8B-B14F-4D97-AF65-F5344CB8AC3E}">
        <p14:creationId xmlns:p14="http://schemas.microsoft.com/office/powerpoint/2010/main" val="368458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9561" y="987574"/>
            <a:ext cx="2324877" cy="3487316"/>
          </a:xfrm>
          <a:prstGeom prst="rect">
            <a:avLst/>
          </a:prstGeom>
        </p:spPr>
      </p:pic>
      <p:sp>
        <p:nvSpPr>
          <p:cNvPr id="22" name="TextBox 8"/>
          <p:cNvSpPr txBox="1"/>
          <p:nvPr/>
        </p:nvSpPr>
        <p:spPr>
          <a:xfrm>
            <a:off x="3402457" y="176912"/>
            <a:ext cx="2339082" cy="646321"/>
          </a:xfrm>
          <a:prstGeom prst="rect">
            <a:avLst/>
          </a:prstGeom>
        </p:spPr>
        <p:txBody>
          <a:bodyPr wrap="none" lIns="91430" tIns="45715" rIns="91430" bIns="45715">
            <a:spAutoFit/>
          </a:bodyPr>
          <a:lstStyle>
            <a:defPPr>
              <a:defRPr lang="zh-CN"/>
            </a:defPPr>
            <a:lvl1pPr algn="ctr" defTabSz="914218" fontAlgn="base">
              <a:lnSpc>
                <a:spcPct val="150000"/>
              </a:lnSpc>
              <a:spcBef>
                <a:spcPct val="0"/>
              </a:spcBef>
              <a:spcAft>
                <a:spcPct val="0"/>
              </a:spcAft>
              <a:defRPr sz="1800" b="1">
                <a:solidFill>
                  <a:srgbClr val="DB0048"/>
                </a:solidFill>
                <a:latin typeface="微软雅黑" pitchFamily="34" charset="-122"/>
                <a:ea typeface="微软雅黑" pitchFamily="34" charset="-122"/>
              </a:defRPr>
            </a:lvl1pPr>
            <a:lvl2pPr marL="457108" indent="-50790" defTabSz="914218" fontAlgn="base">
              <a:spcBef>
                <a:spcPct val="0"/>
              </a:spcBef>
              <a:spcAft>
                <a:spcPct val="0"/>
              </a:spcAft>
              <a:defRPr sz="1800">
                <a:latin typeface="Calibri" pitchFamily="34" charset="0"/>
                <a:ea typeface="宋体" charset="-122"/>
              </a:defRPr>
            </a:lvl2pPr>
            <a:lvl3pPr marL="914218" indent="-101580" defTabSz="914218" fontAlgn="base">
              <a:spcBef>
                <a:spcPct val="0"/>
              </a:spcBef>
              <a:spcAft>
                <a:spcPct val="0"/>
              </a:spcAft>
              <a:defRPr sz="1800">
                <a:latin typeface="Calibri" pitchFamily="34" charset="0"/>
                <a:ea typeface="宋体" charset="-122"/>
              </a:defRPr>
            </a:lvl3pPr>
            <a:lvl4pPr marL="1371326" indent="-152370" defTabSz="914218" fontAlgn="base">
              <a:spcBef>
                <a:spcPct val="0"/>
              </a:spcBef>
              <a:spcAft>
                <a:spcPct val="0"/>
              </a:spcAft>
              <a:defRPr sz="1800">
                <a:latin typeface="Calibri" pitchFamily="34" charset="0"/>
                <a:ea typeface="宋体" charset="-122"/>
              </a:defRPr>
            </a:lvl4pPr>
            <a:lvl5pPr marL="1828434" indent="-203160" defTabSz="914218" fontAlgn="base">
              <a:spcBef>
                <a:spcPct val="0"/>
              </a:spcBef>
              <a:spcAft>
                <a:spcPct val="0"/>
              </a:spcAft>
              <a:defRPr sz="1800">
                <a:latin typeface="Calibri" pitchFamily="34" charset="0"/>
                <a:ea typeface="宋体" charset="-122"/>
              </a:defRPr>
            </a:lvl5pPr>
            <a:lvl6pPr marL="2031594" defTabSz="812638">
              <a:defRPr sz="1800">
                <a:latin typeface="Calibri" pitchFamily="34" charset="0"/>
                <a:ea typeface="宋体" charset="-122"/>
              </a:defRPr>
            </a:lvl6pPr>
            <a:lvl7pPr marL="2437913" defTabSz="812638">
              <a:defRPr sz="1800">
                <a:latin typeface="Calibri" pitchFamily="34" charset="0"/>
                <a:ea typeface="宋体" charset="-122"/>
              </a:defRPr>
            </a:lvl7pPr>
            <a:lvl8pPr marL="2844232" defTabSz="812638">
              <a:defRPr sz="1800">
                <a:latin typeface="Calibri" pitchFamily="34" charset="0"/>
                <a:ea typeface="宋体" charset="-122"/>
              </a:defRPr>
            </a:lvl8pPr>
            <a:lvl9pPr marL="3250550" defTabSz="812638">
              <a:defRPr sz="1800">
                <a:latin typeface="Calibri" pitchFamily="34" charset="0"/>
                <a:ea typeface="宋体" charset="-122"/>
              </a:defRPr>
            </a:lvl9pPr>
          </a:lstStyle>
          <a:p>
            <a:r>
              <a:rPr lang="zh-CN" altLang="en-US" sz="2400" b="0" dirty="0" smtClean="0">
                <a:solidFill>
                  <a:schemeClr val="bg1"/>
                </a:solidFill>
                <a:effectLst>
                  <a:outerShdw blurRad="38100" dist="38100" dir="2700000" algn="tl">
                    <a:srgbClr val="000000">
                      <a:alpha val="43137"/>
                    </a:srgbClr>
                  </a:outerShdw>
                </a:effectLst>
                <a:latin typeface="Vrinda" panose="020B0502040204020203" pitchFamily="34" charset="0"/>
                <a:cs typeface="Vrinda" panose="020B0502040204020203" pitchFamily="34" charset="0"/>
              </a:rPr>
              <a:t>添加图书到书架</a:t>
            </a:r>
            <a:endParaRPr lang="en-US" altLang="zh-CN" sz="2400" b="0" dirty="0">
              <a:solidFill>
                <a:schemeClr val="bg1"/>
              </a:solidFill>
              <a:effectLst>
                <a:outerShdw blurRad="38100" dist="38100" dir="2700000" algn="tl">
                  <a:srgbClr val="000000">
                    <a:alpha val="43137"/>
                  </a:srgbClr>
                </a:outerShdw>
              </a:effectLst>
              <a:latin typeface="Vrinda" panose="020B0502040204020203" pitchFamily="34" charset="0"/>
              <a:cs typeface="Vrinda" panose="020B0502040204020203" pitchFamily="34" charset="0"/>
            </a:endParaRPr>
          </a:p>
        </p:txBody>
      </p:sp>
      <p:grpSp>
        <p:nvGrpSpPr>
          <p:cNvPr id="41" name="组合 40"/>
          <p:cNvGrpSpPr/>
          <p:nvPr/>
        </p:nvGrpSpPr>
        <p:grpSpPr>
          <a:xfrm>
            <a:off x="1042257" y="3705495"/>
            <a:ext cx="2587800" cy="634905"/>
            <a:chOff x="1042257" y="3705495"/>
            <a:chExt cx="2587800" cy="634905"/>
          </a:xfrm>
        </p:grpSpPr>
        <p:grpSp>
          <p:nvGrpSpPr>
            <p:cNvPr id="15" name="组合 14"/>
            <p:cNvGrpSpPr/>
            <p:nvPr/>
          </p:nvGrpSpPr>
          <p:grpSpPr>
            <a:xfrm flipH="1">
              <a:off x="1043608" y="3705495"/>
              <a:ext cx="2586449" cy="634905"/>
              <a:chOff x="5292080" y="814290"/>
              <a:chExt cx="2555367" cy="634905"/>
            </a:xfrm>
          </p:grpSpPr>
          <p:grpSp>
            <p:nvGrpSpPr>
              <p:cNvPr id="17" name="组合 16"/>
              <p:cNvGrpSpPr/>
              <p:nvPr/>
            </p:nvGrpSpPr>
            <p:grpSpPr>
              <a:xfrm>
                <a:off x="5292080" y="1131590"/>
                <a:ext cx="720080" cy="317605"/>
                <a:chOff x="6228184" y="921985"/>
                <a:chExt cx="720080" cy="317605"/>
              </a:xfrm>
            </p:grpSpPr>
            <p:cxnSp>
              <p:nvCxnSpPr>
                <p:cNvPr id="20" name="直接连接符 19"/>
                <p:cNvCxnSpPr/>
                <p:nvPr/>
              </p:nvCxnSpPr>
              <p:spPr>
                <a:xfrm flipV="1">
                  <a:off x="6262871" y="921985"/>
                  <a:ext cx="685393" cy="266804"/>
                </a:xfrm>
                <a:prstGeom prst="line">
                  <a:avLst/>
                </a:prstGeom>
                <a:ln w="12700">
                  <a:solidFill>
                    <a:srgbClr val="FF6600"/>
                  </a:solidFill>
                </a:ln>
              </p:spPr>
              <p:style>
                <a:lnRef idx="1">
                  <a:schemeClr val="accent1"/>
                </a:lnRef>
                <a:fillRef idx="0">
                  <a:schemeClr val="accent1"/>
                </a:fillRef>
                <a:effectRef idx="0">
                  <a:schemeClr val="accent1"/>
                </a:effectRef>
                <a:fontRef idx="minor">
                  <a:schemeClr val="tx1"/>
                </a:fontRef>
              </p:style>
            </p:cxnSp>
            <p:sp>
              <p:nvSpPr>
                <p:cNvPr id="21" name="椭圆 20"/>
                <p:cNvSpPr/>
                <p:nvPr/>
              </p:nvSpPr>
              <p:spPr>
                <a:xfrm>
                  <a:off x="6228184" y="1131590"/>
                  <a:ext cx="108000" cy="108000"/>
                </a:xfrm>
                <a:prstGeom prst="ellipse">
                  <a:avLst/>
                </a:prstGeom>
                <a:solidFill>
                  <a:srgbClr val="FF4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17"/>
              <p:cNvSpPr/>
              <p:nvPr/>
            </p:nvSpPr>
            <p:spPr>
              <a:xfrm>
                <a:off x="5840532" y="814290"/>
                <a:ext cx="2006915" cy="338554"/>
              </a:xfrm>
              <a:prstGeom prst="rect">
                <a:avLst/>
              </a:prstGeom>
            </p:spPr>
            <p:txBody>
              <a:bodyPr wrap="none">
                <a:spAutoFit/>
              </a:bodyPr>
              <a:lstStyle/>
              <a:p>
                <a:r>
                  <a:rPr lang="zh-CN" altLang="en-US" sz="16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直</a:t>
                </a:r>
                <a:r>
                  <a:rPr lang="zh-CN" altLang="en-US" sz="16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接扫描图书二维码</a:t>
                </a:r>
                <a:endParaRPr lang="zh-CN" altLang="en-US" sz="1600" dirty="0"/>
              </a:p>
            </p:txBody>
          </p:sp>
          <p:cxnSp>
            <p:nvCxnSpPr>
              <p:cNvPr id="19" name="直接连接符 18"/>
              <p:cNvCxnSpPr/>
              <p:nvPr/>
            </p:nvCxnSpPr>
            <p:spPr>
              <a:xfrm>
                <a:off x="5998831" y="1131590"/>
                <a:ext cx="1777473" cy="0"/>
              </a:xfrm>
              <a:prstGeom prst="line">
                <a:avLst/>
              </a:prstGeom>
              <a:ln w="12700">
                <a:solidFill>
                  <a:srgbClr val="FF6600"/>
                </a:solidFill>
              </a:ln>
            </p:spPr>
            <p:style>
              <a:lnRef idx="1">
                <a:schemeClr val="accent1"/>
              </a:lnRef>
              <a:fillRef idx="0">
                <a:schemeClr val="accent1"/>
              </a:fillRef>
              <a:effectRef idx="0">
                <a:schemeClr val="accent1"/>
              </a:effectRef>
              <a:fontRef idx="minor">
                <a:schemeClr val="tx1"/>
              </a:fontRef>
            </p:style>
          </p:cxnSp>
        </p:grpSp>
        <p:sp>
          <p:nvSpPr>
            <p:cNvPr id="23" name="矩形 22"/>
            <p:cNvSpPr/>
            <p:nvPr/>
          </p:nvSpPr>
          <p:spPr>
            <a:xfrm>
              <a:off x="1042257" y="4038000"/>
              <a:ext cx="1877437" cy="276999"/>
            </a:xfrm>
            <a:prstGeom prst="rect">
              <a:avLst/>
            </a:prstGeom>
          </p:spPr>
          <p:txBody>
            <a:bodyPr wrap="none">
              <a:spAutoFit/>
            </a:bodyPr>
            <a:lstStyle/>
            <a:p>
              <a:r>
                <a:rPr lang="zh-CN" altLang="en-US" sz="1200" kern="1100" dirty="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无</a:t>
              </a:r>
              <a:r>
                <a:rPr lang="zh-CN" altLang="en-US" sz="1200" kern="1100" dirty="0" smtClean="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需</a:t>
              </a:r>
              <a:r>
                <a:rPr lang="zh-CN" altLang="en-US" sz="1200" kern="1100" dirty="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账号</a:t>
              </a:r>
              <a:r>
                <a:rPr lang="zh-CN" altLang="en-US" sz="1200" kern="1100" dirty="0" smtClean="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登录移动图书馆</a:t>
              </a:r>
              <a:endParaRPr lang="zh-CN" altLang="en-US" sz="1200" kern="1100" dirty="0">
                <a:solidFill>
                  <a:schemeClr val="accent6"/>
                </a:solidFill>
                <a:effectLst>
                  <a:outerShdw blurRad="38100" dist="38100" dir="2700000" algn="tl">
                    <a:srgbClr val="000000">
                      <a:alpha val="43137"/>
                    </a:srgbClr>
                  </a:outerShdw>
                </a:effectLst>
                <a:latin typeface="微软雅黑" pitchFamily="34" charset="-122"/>
                <a:ea typeface="微软雅黑" pitchFamily="34" charset="-122"/>
              </a:endParaRPr>
            </a:p>
          </p:txBody>
        </p:sp>
      </p:grpSp>
      <p:pic>
        <p:nvPicPr>
          <p:cNvPr id="3" name="图片 2"/>
          <p:cNvPicPr>
            <a:picLocks noChangeAspect="1"/>
          </p:cNvPicPr>
          <p:nvPr/>
        </p:nvPicPr>
        <p:blipFill rotWithShape="1">
          <a:blip r:embed="rId4"/>
          <a:srcRect l="67560" t="37908" r="5416" b="17292"/>
          <a:stretch/>
        </p:blipFill>
        <p:spPr>
          <a:xfrm>
            <a:off x="1403648" y="2536811"/>
            <a:ext cx="1000605" cy="1000605"/>
          </a:xfrm>
          <a:prstGeom prst="flowChartConnector">
            <a:avLst/>
          </a:prstGeom>
          <a:ln>
            <a:solidFill>
              <a:srgbClr val="FF6600"/>
            </a:solidFill>
          </a:ln>
        </p:spPr>
      </p:pic>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t="61255" b="19344"/>
          <a:stretch/>
        </p:blipFill>
        <p:spPr>
          <a:xfrm>
            <a:off x="6303273" y="2355726"/>
            <a:ext cx="1979470" cy="576064"/>
          </a:xfrm>
          <a:prstGeom prst="rect">
            <a:avLst/>
          </a:prstGeom>
          <a:ln>
            <a:solidFill>
              <a:srgbClr val="FF6600"/>
            </a:solidFill>
          </a:ln>
          <a:effectLst>
            <a:outerShdw blurRad="292100" dist="139700" dir="2700000" algn="tl" rotWithShape="0">
              <a:srgbClr val="333333">
                <a:alpha val="65000"/>
              </a:srgbClr>
            </a:outerShdw>
          </a:effectLst>
        </p:spPr>
      </p:pic>
      <p:grpSp>
        <p:nvGrpSpPr>
          <p:cNvPr id="42" name="组合 41"/>
          <p:cNvGrpSpPr/>
          <p:nvPr/>
        </p:nvGrpSpPr>
        <p:grpSpPr>
          <a:xfrm>
            <a:off x="5544286" y="3084092"/>
            <a:ext cx="2674428" cy="665166"/>
            <a:chOff x="5544286" y="3084092"/>
            <a:chExt cx="2674428" cy="665166"/>
          </a:xfrm>
        </p:grpSpPr>
        <p:grpSp>
          <p:nvGrpSpPr>
            <p:cNvPr id="28" name="组合 27"/>
            <p:cNvGrpSpPr/>
            <p:nvPr/>
          </p:nvGrpSpPr>
          <p:grpSpPr>
            <a:xfrm>
              <a:off x="5544286" y="3084092"/>
              <a:ext cx="2674428" cy="665166"/>
              <a:chOff x="5292080" y="784029"/>
              <a:chExt cx="2674428" cy="665166"/>
            </a:xfrm>
          </p:grpSpPr>
          <p:grpSp>
            <p:nvGrpSpPr>
              <p:cNvPr id="30" name="组合 29"/>
              <p:cNvGrpSpPr/>
              <p:nvPr/>
            </p:nvGrpSpPr>
            <p:grpSpPr>
              <a:xfrm>
                <a:off x="5292080" y="1131590"/>
                <a:ext cx="720080" cy="317605"/>
                <a:chOff x="6228184" y="921985"/>
                <a:chExt cx="720080" cy="317605"/>
              </a:xfrm>
            </p:grpSpPr>
            <p:cxnSp>
              <p:nvCxnSpPr>
                <p:cNvPr id="33" name="直接连接符 32"/>
                <p:cNvCxnSpPr/>
                <p:nvPr/>
              </p:nvCxnSpPr>
              <p:spPr>
                <a:xfrm flipV="1">
                  <a:off x="6262871" y="921985"/>
                  <a:ext cx="685393" cy="266804"/>
                </a:xfrm>
                <a:prstGeom prst="line">
                  <a:avLst/>
                </a:prstGeom>
                <a:ln w="12700">
                  <a:solidFill>
                    <a:srgbClr val="FF6600"/>
                  </a:solidFill>
                </a:ln>
              </p:spPr>
              <p:style>
                <a:lnRef idx="1">
                  <a:schemeClr val="accent1"/>
                </a:lnRef>
                <a:fillRef idx="0">
                  <a:schemeClr val="accent1"/>
                </a:fillRef>
                <a:effectRef idx="0">
                  <a:schemeClr val="accent1"/>
                </a:effectRef>
                <a:fontRef idx="minor">
                  <a:schemeClr val="tx1"/>
                </a:fontRef>
              </p:style>
            </p:cxnSp>
            <p:sp>
              <p:nvSpPr>
                <p:cNvPr id="34" name="椭圆 33"/>
                <p:cNvSpPr/>
                <p:nvPr/>
              </p:nvSpPr>
              <p:spPr>
                <a:xfrm>
                  <a:off x="6228184" y="1131590"/>
                  <a:ext cx="108000" cy="108000"/>
                </a:xfrm>
                <a:prstGeom prst="ellipse">
                  <a:avLst/>
                </a:prstGeom>
                <a:solidFill>
                  <a:srgbClr val="FF4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矩形 30"/>
              <p:cNvSpPr/>
              <p:nvPr/>
            </p:nvSpPr>
            <p:spPr>
              <a:xfrm>
                <a:off x="5935430" y="784029"/>
                <a:ext cx="2031078" cy="344907"/>
              </a:xfrm>
              <a:prstGeom prst="rect">
                <a:avLst/>
              </a:prstGeom>
            </p:spPr>
            <p:txBody>
              <a:bodyPr wrap="square">
                <a:spAutoFit/>
              </a:bodyPr>
              <a:lstStyle/>
              <a:p>
                <a:r>
                  <a:rPr lang="zh-CN" altLang="en-US" sz="16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登录访问书世界</a:t>
                </a:r>
                <a:r>
                  <a:rPr lang="en-US" altLang="zh-CN" sz="16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APP</a:t>
                </a:r>
                <a:endParaRPr lang="zh-CN" altLang="en-US" sz="1600" dirty="0"/>
              </a:p>
            </p:txBody>
          </p:sp>
          <p:cxnSp>
            <p:nvCxnSpPr>
              <p:cNvPr id="32" name="直接连接符 31"/>
              <p:cNvCxnSpPr/>
              <p:nvPr/>
            </p:nvCxnSpPr>
            <p:spPr>
              <a:xfrm flipV="1">
                <a:off x="6013174" y="1128936"/>
                <a:ext cx="1953334" cy="2654"/>
              </a:xfrm>
              <a:prstGeom prst="line">
                <a:avLst/>
              </a:prstGeom>
              <a:ln w="12700">
                <a:solidFill>
                  <a:srgbClr val="FF6600"/>
                </a:solidFill>
              </a:ln>
            </p:spPr>
            <p:style>
              <a:lnRef idx="1">
                <a:schemeClr val="accent1"/>
              </a:lnRef>
              <a:fillRef idx="0">
                <a:schemeClr val="accent1"/>
              </a:fillRef>
              <a:effectRef idx="0">
                <a:schemeClr val="accent1"/>
              </a:effectRef>
              <a:fontRef idx="minor">
                <a:schemeClr val="tx1"/>
              </a:fontRef>
            </p:style>
          </p:cxnSp>
        </p:grpSp>
        <p:sp>
          <p:nvSpPr>
            <p:cNvPr id="35" name="矩形 34"/>
            <p:cNvSpPr/>
            <p:nvPr/>
          </p:nvSpPr>
          <p:spPr>
            <a:xfrm>
              <a:off x="6204737" y="3452875"/>
              <a:ext cx="1877437" cy="261610"/>
            </a:xfrm>
            <a:prstGeom prst="rect">
              <a:avLst/>
            </a:prstGeom>
          </p:spPr>
          <p:txBody>
            <a:bodyPr wrap="none">
              <a:spAutoFit/>
            </a:bodyPr>
            <a:lstStyle/>
            <a:p>
              <a:r>
                <a:rPr lang="zh-CN" altLang="en-US" sz="1100" kern="1100" dirty="0" smtClean="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需要先账号登录移动图书馆</a:t>
              </a:r>
              <a:endParaRPr lang="zh-CN" altLang="en-US" sz="1100" kern="1100" dirty="0">
                <a:solidFill>
                  <a:schemeClr val="accent6"/>
                </a:solidFill>
                <a:effectLst>
                  <a:outerShdw blurRad="38100" dist="38100" dir="2700000" algn="tl">
                    <a:srgbClr val="000000">
                      <a:alpha val="43137"/>
                    </a:srgbClr>
                  </a:outerShdw>
                </a:effectLst>
                <a:latin typeface="微软雅黑" pitchFamily="34" charset="-122"/>
                <a:ea typeface="微软雅黑" pitchFamily="34" charset="-122"/>
              </a:endParaRPr>
            </a:p>
          </p:txBody>
        </p:sp>
      </p:grpSp>
    </p:spTree>
    <p:extLst>
      <p:ext uri="{BB962C8B-B14F-4D97-AF65-F5344CB8AC3E}">
        <p14:creationId xmlns:p14="http://schemas.microsoft.com/office/powerpoint/2010/main" val="55857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right)">
                                      <p:cBhvr>
                                        <p:cTn id="10" dur="500"/>
                                        <p:tgtEl>
                                          <p:spTgt spid="41"/>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left)">
                                      <p:cBhvr>
                                        <p:cTn id="16" dur="500"/>
                                        <p:tgtEl>
                                          <p:spTgt spid="42"/>
                                        </p:tgtEl>
                                      </p:cBhvr>
                                    </p:animEffect>
                                  </p:childTnLst>
                                </p:cTn>
                              </p:par>
                              <p:par>
                                <p:cTn id="17" presetID="9"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dissolv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2712" y="468052"/>
            <a:ext cx="2804930" cy="4207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041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chemeClr val="bg1">
              <a:lumMod val="95000"/>
            </a:schemeClr>
          </a:bgClr>
        </a:pattFill>
        <a:effectLst/>
      </p:bgPr>
    </p:bg>
    <p:spTree>
      <p:nvGrpSpPr>
        <p:cNvPr id="1" name=""/>
        <p:cNvGrpSpPr/>
        <p:nvPr/>
      </p:nvGrpSpPr>
      <p:grpSpPr>
        <a:xfrm>
          <a:off x="0" y="0"/>
          <a:ext cx="0" cy="0"/>
          <a:chOff x="0" y="0"/>
          <a:chExt cx="0" cy="0"/>
        </a:xfrm>
      </p:grpSpPr>
      <p:sp>
        <p:nvSpPr>
          <p:cNvPr id="4" name="文本框 3"/>
          <p:cNvSpPr txBox="1"/>
          <p:nvPr/>
        </p:nvSpPr>
        <p:spPr>
          <a:xfrm>
            <a:off x="2195736" y="1563638"/>
            <a:ext cx="4824536" cy="1323439"/>
          </a:xfrm>
          <a:prstGeom prst="rect">
            <a:avLst/>
          </a:prstGeom>
          <a:noFill/>
        </p:spPr>
        <p:txBody>
          <a:bodyPr wrap="square" rtlCol="0">
            <a:spAutoFit/>
          </a:bodyPr>
          <a:lstStyle/>
          <a:p>
            <a:pPr algn="ctr" defTabSz="685800"/>
            <a:r>
              <a:rPr lang="zh-CN" altLang="en-US" sz="4000" b="1" dirty="0" smtClean="0">
                <a:solidFill>
                  <a:srgbClr val="271AA2"/>
                </a:solidFill>
                <a:effectLst>
                  <a:glow rad="228600">
                    <a:srgbClr val="FFC000">
                      <a:satMod val="175000"/>
                      <a:alpha val="40000"/>
                    </a:srgbClr>
                  </a:glow>
                </a:effectLst>
                <a:latin typeface="Impact"/>
              </a:rPr>
              <a:t>流式排版技术</a:t>
            </a:r>
            <a:endParaRPr lang="en-US" altLang="zh-CN" sz="4000" b="1" dirty="0" smtClean="0">
              <a:solidFill>
                <a:srgbClr val="271AA2"/>
              </a:solidFill>
              <a:effectLst>
                <a:glow rad="228600">
                  <a:srgbClr val="FFC000">
                    <a:satMod val="175000"/>
                    <a:alpha val="40000"/>
                  </a:srgbClr>
                </a:glow>
              </a:effectLst>
              <a:latin typeface="Impact"/>
            </a:endParaRPr>
          </a:p>
          <a:p>
            <a:pPr algn="ctr" defTabSz="685800"/>
            <a:r>
              <a:rPr lang="zh-CN" altLang="en-US" sz="4000" b="1" dirty="0" smtClean="0">
                <a:solidFill>
                  <a:srgbClr val="271AA2"/>
                </a:solidFill>
                <a:effectLst>
                  <a:glow rad="228600">
                    <a:srgbClr val="FFC000">
                      <a:satMod val="175000"/>
                      <a:alpha val="40000"/>
                    </a:srgbClr>
                  </a:glow>
                </a:effectLst>
                <a:latin typeface="Impact"/>
              </a:rPr>
              <a:t>自适应不同尺寸屏幕</a:t>
            </a:r>
            <a:endParaRPr lang="zh-CN" altLang="en-US" sz="4000" b="1" dirty="0">
              <a:solidFill>
                <a:srgbClr val="271AA2"/>
              </a:solidFill>
              <a:effectLst>
                <a:glow rad="228600">
                  <a:srgbClr val="FFC000">
                    <a:satMod val="175000"/>
                    <a:alpha val="40000"/>
                  </a:srgbClr>
                </a:glow>
              </a:effectLst>
              <a:latin typeface="Impact"/>
            </a:endParaRPr>
          </a:p>
        </p:txBody>
      </p:sp>
    </p:spTree>
    <p:extLst>
      <p:ext uri="{BB962C8B-B14F-4D97-AF65-F5344CB8AC3E}">
        <p14:creationId xmlns:p14="http://schemas.microsoft.com/office/powerpoint/2010/main" val="380559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a:grpSpLocks/>
          </p:cNvGrpSpPr>
          <p:nvPr/>
        </p:nvGrpSpPr>
        <p:grpSpPr bwMode="auto">
          <a:xfrm>
            <a:off x="1042988" y="741363"/>
            <a:ext cx="7272337" cy="533400"/>
            <a:chOff x="2410927" y="1520030"/>
            <a:chExt cx="5759296" cy="712524"/>
          </a:xfrm>
        </p:grpSpPr>
        <p:sp>
          <p:nvSpPr>
            <p:cNvPr id="18" name="矩形 17"/>
            <p:cNvSpPr/>
            <p:nvPr/>
          </p:nvSpPr>
          <p:spPr>
            <a:xfrm>
              <a:off x="2410927" y="1520030"/>
              <a:ext cx="5759296" cy="712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zh-CN" altLang="en-US" sz="2000" b="1" dirty="0">
                  <a:solidFill>
                    <a:srgbClr val="000000"/>
                  </a:solidFill>
                  <a:latin typeface="微软雅黑" charset="0"/>
                  <a:ea typeface="微软雅黑" charset="0"/>
                  <a:cs typeface="微软雅黑" charset="0"/>
                </a:rPr>
                <a:t>             </a:t>
              </a:r>
              <a:r>
                <a:rPr lang="en-US" altLang="en-US" sz="2000" b="1" dirty="0">
                  <a:solidFill>
                    <a:srgbClr val="000000"/>
                  </a:solidFill>
                  <a:latin typeface="微软雅黑" charset="0"/>
                  <a:ea typeface="微软雅黑" charset="0"/>
                  <a:cs typeface="微软雅黑" charset="0"/>
                </a:rPr>
                <a:t>产品定位</a:t>
              </a:r>
              <a:endParaRPr lang="zh-CN" altLang="en-US" sz="2000" dirty="0">
                <a:solidFill>
                  <a:srgbClr val="FFFFFF"/>
                </a:solidFill>
                <a:cs typeface="宋体" charset="0"/>
              </a:endParaRPr>
            </a:p>
          </p:txBody>
        </p:sp>
        <p:sp>
          <p:nvSpPr>
            <p:cNvPr id="19" name="矩形 18"/>
            <p:cNvSpPr/>
            <p:nvPr/>
          </p:nvSpPr>
          <p:spPr bwMode="auto">
            <a:xfrm>
              <a:off x="2410927" y="1520030"/>
              <a:ext cx="724155" cy="70192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000">
                  <a:solidFill>
                    <a:srgbClr val="FFFFFF"/>
                  </a:solidFill>
                  <a:latin typeface="Aharoni" charset="0"/>
                  <a:ea typeface="Aharoni" charset="0"/>
                  <a:cs typeface="Aharoni" charset="0"/>
                </a:rPr>
                <a:t>1</a:t>
              </a:r>
              <a:endParaRPr lang="zh-CN" altLang="en-US" sz="4000">
                <a:solidFill>
                  <a:srgbClr val="FFFFFF"/>
                </a:solidFill>
                <a:latin typeface="Aharoni" charset="0"/>
                <a:ea typeface="Aharoni" charset="0"/>
                <a:cs typeface="Aharoni" charset="0"/>
              </a:endParaRPr>
            </a:p>
          </p:txBody>
        </p:sp>
      </p:grpSp>
      <p:grpSp>
        <p:nvGrpSpPr>
          <p:cNvPr id="3" name="组合 23"/>
          <p:cNvGrpSpPr>
            <a:grpSpLocks/>
          </p:cNvGrpSpPr>
          <p:nvPr/>
        </p:nvGrpSpPr>
        <p:grpSpPr bwMode="auto">
          <a:xfrm>
            <a:off x="1028700" y="3327400"/>
            <a:ext cx="7272338" cy="541338"/>
            <a:chOff x="2396765" y="3384456"/>
            <a:chExt cx="5759603" cy="722420"/>
          </a:xfrm>
        </p:grpSpPr>
        <p:sp>
          <p:nvSpPr>
            <p:cNvPr id="21" name="矩形 20"/>
            <p:cNvSpPr/>
            <p:nvPr/>
          </p:nvSpPr>
          <p:spPr>
            <a:xfrm>
              <a:off x="2396765" y="3392930"/>
              <a:ext cx="5759603" cy="71394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12788" eaLnBrk="1" hangingPunct="1">
                <a:defRPr/>
              </a:pPr>
              <a:r>
                <a:rPr lang="zh-CN" altLang="en-US" sz="2000" b="1" dirty="0">
                  <a:solidFill>
                    <a:schemeClr val="tx1"/>
                  </a:solidFill>
                  <a:latin typeface="微软雅黑" charset="0"/>
                  <a:ea typeface="微软雅黑" charset="0"/>
                  <a:cs typeface="微软雅黑" charset="0"/>
                </a:rPr>
                <a:t>    </a:t>
              </a:r>
              <a:r>
                <a:rPr lang="zh-CN" altLang="en-US" sz="2000" b="1" dirty="0">
                  <a:solidFill>
                    <a:srgbClr val="000000"/>
                  </a:solidFill>
                  <a:latin typeface="微软雅黑" charset="0"/>
                  <a:ea typeface="微软雅黑" charset="0"/>
                  <a:cs typeface="微软雅黑" charset="0"/>
                </a:rPr>
                <a:t>服务特色</a:t>
              </a:r>
              <a:endParaRPr lang="zh-CN" altLang="en-US" sz="2000" b="1" dirty="0">
                <a:solidFill>
                  <a:schemeClr val="tx1"/>
                </a:solidFill>
                <a:latin typeface="微软雅黑" charset="0"/>
                <a:ea typeface="微软雅黑" charset="0"/>
                <a:cs typeface="微软雅黑" charset="0"/>
              </a:endParaRPr>
            </a:p>
          </p:txBody>
        </p:sp>
        <p:sp>
          <p:nvSpPr>
            <p:cNvPr id="22" name="矩形 21"/>
            <p:cNvSpPr/>
            <p:nvPr/>
          </p:nvSpPr>
          <p:spPr>
            <a:xfrm>
              <a:off x="2408081" y="3384456"/>
              <a:ext cx="725451" cy="7075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000">
                  <a:solidFill>
                    <a:srgbClr val="FFFFFF"/>
                  </a:solidFill>
                  <a:latin typeface="Aharoni" charset="0"/>
                  <a:ea typeface="Aharoni" charset="0"/>
                  <a:cs typeface="Aharoni" charset="0"/>
                </a:rPr>
                <a:t>4</a:t>
              </a:r>
              <a:endParaRPr lang="zh-CN" altLang="en-US" sz="4000">
                <a:solidFill>
                  <a:srgbClr val="FFFFFF"/>
                </a:solidFill>
                <a:latin typeface="Aharoni" charset="0"/>
                <a:ea typeface="Aharoni" charset="0"/>
                <a:cs typeface="Aharoni" charset="0"/>
              </a:endParaRPr>
            </a:p>
          </p:txBody>
        </p:sp>
      </p:grpSp>
      <p:grpSp>
        <p:nvGrpSpPr>
          <p:cNvPr id="4" name="组合 22"/>
          <p:cNvGrpSpPr>
            <a:grpSpLocks/>
          </p:cNvGrpSpPr>
          <p:nvPr/>
        </p:nvGrpSpPr>
        <p:grpSpPr bwMode="auto">
          <a:xfrm>
            <a:off x="1028700" y="1608138"/>
            <a:ext cx="7272338" cy="533400"/>
            <a:chOff x="2396784" y="2468082"/>
            <a:chExt cx="5759584" cy="712519"/>
          </a:xfrm>
        </p:grpSpPr>
        <p:sp>
          <p:nvSpPr>
            <p:cNvPr id="24" name="矩形 23"/>
            <p:cNvSpPr/>
            <p:nvPr/>
          </p:nvSpPr>
          <p:spPr>
            <a:xfrm>
              <a:off x="2396784" y="2468082"/>
              <a:ext cx="5759584" cy="71251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zh-CN" altLang="en-US" sz="2000" b="1" dirty="0">
                  <a:solidFill>
                    <a:srgbClr val="000000"/>
                  </a:solidFill>
                  <a:latin typeface="微软雅黑" charset="0"/>
                  <a:ea typeface="微软雅黑" charset="0"/>
                  <a:cs typeface="微软雅黑" charset="0"/>
                </a:rPr>
                <a:t>             产品优势</a:t>
              </a:r>
              <a:endParaRPr lang="zh-CN" altLang="en-US" sz="2000" dirty="0">
                <a:solidFill>
                  <a:srgbClr val="FFFFFF"/>
                </a:solidFill>
                <a:cs typeface="宋体" charset="0"/>
              </a:endParaRPr>
            </a:p>
          </p:txBody>
        </p:sp>
        <p:sp>
          <p:nvSpPr>
            <p:cNvPr id="25" name="矩形 24"/>
            <p:cNvSpPr/>
            <p:nvPr/>
          </p:nvSpPr>
          <p:spPr>
            <a:xfrm>
              <a:off x="2408100" y="2478684"/>
              <a:ext cx="724191" cy="69343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000">
                  <a:solidFill>
                    <a:srgbClr val="FFFFFF"/>
                  </a:solidFill>
                  <a:latin typeface="Aharoni" charset="0"/>
                  <a:ea typeface="Aharoni" charset="0"/>
                  <a:cs typeface="Aharoni" charset="0"/>
                </a:rPr>
                <a:t>2</a:t>
              </a:r>
              <a:endParaRPr lang="zh-CN" altLang="en-US" sz="4000">
                <a:solidFill>
                  <a:srgbClr val="FFFFFF"/>
                </a:solidFill>
                <a:latin typeface="Aharoni" charset="0"/>
                <a:ea typeface="Aharoni" charset="0"/>
                <a:cs typeface="Aharoni" charset="0"/>
              </a:endParaRPr>
            </a:p>
          </p:txBody>
        </p:sp>
      </p:grpSp>
      <p:grpSp>
        <p:nvGrpSpPr>
          <p:cNvPr id="5" name="组合 22"/>
          <p:cNvGrpSpPr>
            <a:grpSpLocks/>
          </p:cNvGrpSpPr>
          <p:nvPr/>
        </p:nvGrpSpPr>
        <p:grpSpPr bwMode="auto">
          <a:xfrm>
            <a:off x="1042988" y="2466975"/>
            <a:ext cx="7273925" cy="534988"/>
            <a:chOff x="2395843" y="2468082"/>
            <a:chExt cx="5760526" cy="712519"/>
          </a:xfrm>
        </p:grpSpPr>
        <p:sp>
          <p:nvSpPr>
            <p:cNvPr id="40" name="矩形 39"/>
            <p:cNvSpPr/>
            <p:nvPr/>
          </p:nvSpPr>
          <p:spPr>
            <a:xfrm>
              <a:off x="2397100" y="2468082"/>
              <a:ext cx="5759269" cy="71251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zh-CN" altLang="en-US" sz="2000" b="1" dirty="0">
                  <a:solidFill>
                    <a:srgbClr val="000000"/>
                  </a:solidFill>
                  <a:latin typeface="微软雅黑" charset="0"/>
                  <a:ea typeface="微软雅黑" charset="0"/>
                  <a:cs typeface="微软雅黑" charset="0"/>
                </a:rPr>
                <a:t>             商务模式</a:t>
              </a:r>
              <a:endParaRPr lang="zh-CN" altLang="en-US" sz="2000" dirty="0">
                <a:solidFill>
                  <a:srgbClr val="FFFFFF"/>
                </a:solidFill>
                <a:cs typeface="宋体" charset="0"/>
              </a:endParaRPr>
            </a:p>
          </p:txBody>
        </p:sp>
        <p:sp>
          <p:nvSpPr>
            <p:cNvPr id="41" name="矩形 40"/>
            <p:cNvSpPr/>
            <p:nvPr/>
          </p:nvSpPr>
          <p:spPr>
            <a:xfrm>
              <a:off x="2395843" y="2478654"/>
              <a:ext cx="724152" cy="69137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000">
                  <a:solidFill>
                    <a:srgbClr val="FFFFFF"/>
                  </a:solidFill>
                  <a:latin typeface="Aharoni" charset="0"/>
                  <a:ea typeface="Aharoni" charset="0"/>
                  <a:cs typeface="Aharoni" charset="0"/>
                </a:rPr>
                <a:t>3</a:t>
              </a:r>
              <a:endParaRPr lang="zh-CN" altLang="en-US" sz="4000">
                <a:solidFill>
                  <a:srgbClr val="FFFFFF"/>
                </a:solidFill>
                <a:latin typeface="Aharoni" charset="0"/>
                <a:ea typeface="Aharoni" charset="0"/>
                <a:cs typeface="Aharoni" charset="0"/>
              </a:endParaRPr>
            </a:p>
          </p:txBody>
        </p:sp>
      </p:grpSp>
    </p:spTree>
    <p:extLst>
      <p:ext uri="{BB962C8B-B14F-4D97-AF65-F5344CB8AC3E}">
        <p14:creationId xmlns:p14="http://schemas.microsoft.com/office/powerpoint/2010/main" val="13960631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69836" y="339507"/>
            <a:ext cx="6062404" cy="461649"/>
          </a:xfrm>
          <a:prstGeom prst="rect">
            <a:avLst/>
          </a:prstGeom>
        </p:spPr>
        <p:txBody>
          <a:bodyPr wrap="square" lIns="91424" tIns="45712" rIns="91424" bIns="45712">
            <a:spAutoFit/>
          </a:bodyPr>
          <a:lstStyle/>
          <a:p>
            <a:r>
              <a:rPr lang="zh-CN" altLang="en-US" sz="2400" dirty="0">
                <a:solidFill>
                  <a:prstClr val="white"/>
                </a:solidFill>
                <a:latin typeface="黑体" panose="02010609060101010101" pitchFamily="49" charset="-122"/>
                <a:ea typeface="黑体" panose="02010609060101010101" pitchFamily="49" charset="-122"/>
              </a:rPr>
              <a:t>书世</a:t>
            </a:r>
            <a:r>
              <a:rPr lang="zh-CN" altLang="en-US" sz="2400" dirty="0" smtClean="0">
                <a:solidFill>
                  <a:prstClr val="white"/>
                </a:solidFill>
                <a:latin typeface="黑体" panose="02010609060101010101" pitchFamily="49" charset="-122"/>
                <a:ea typeface="黑体" panose="02010609060101010101" pitchFamily="49" charset="-122"/>
              </a:rPr>
              <a:t>界自</a:t>
            </a:r>
            <a:r>
              <a:rPr lang="zh-CN" altLang="en-US" sz="2400" dirty="0">
                <a:solidFill>
                  <a:prstClr val="white"/>
                </a:solidFill>
                <a:latin typeface="黑体" panose="02010609060101010101" pitchFamily="49" charset="-122"/>
                <a:ea typeface="黑体" panose="02010609060101010101" pitchFamily="49" charset="-122"/>
              </a:rPr>
              <a:t>适应不同尺寸屏幕</a:t>
            </a:r>
          </a:p>
        </p:txBody>
      </p:sp>
      <p:grpSp>
        <p:nvGrpSpPr>
          <p:cNvPr id="4" name="组合 3"/>
          <p:cNvGrpSpPr/>
          <p:nvPr/>
        </p:nvGrpSpPr>
        <p:grpSpPr>
          <a:xfrm>
            <a:off x="660015" y="1088103"/>
            <a:ext cx="2651951" cy="2234771"/>
            <a:chOff x="660008" y="1088090"/>
            <a:chExt cx="2651951" cy="2234771"/>
          </a:xfrm>
        </p:grpSpPr>
        <p:grpSp>
          <p:nvGrpSpPr>
            <p:cNvPr id="5" name="Group 24"/>
            <p:cNvGrpSpPr>
              <a:grpSpLocks/>
            </p:cNvGrpSpPr>
            <p:nvPr/>
          </p:nvGrpSpPr>
          <p:grpSpPr bwMode="auto">
            <a:xfrm>
              <a:off x="660008" y="1088090"/>
              <a:ext cx="2651951" cy="2234771"/>
              <a:chOff x="2937" y="265"/>
              <a:chExt cx="1443" cy="1216"/>
            </a:xfrm>
          </p:grpSpPr>
          <p:sp>
            <p:nvSpPr>
              <p:cNvPr id="7" name="Rectangle 25"/>
              <p:cNvSpPr>
                <a:spLocks noChangeArrowheads="1"/>
              </p:cNvSpPr>
              <p:nvPr/>
            </p:nvSpPr>
            <p:spPr bwMode="auto">
              <a:xfrm>
                <a:off x="2997" y="307"/>
                <a:ext cx="1321" cy="990"/>
              </a:xfrm>
              <a:prstGeom prst="rect">
                <a:avLst/>
              </a:prstGeom>
              <a:noFill/>
              <a:ln w="17463">
                <a:solidFill>
                  <a:srgbClr val="00B0F0"/>
                </a:solidFill>
                <a:miter lim="800000"/>
                <a:headEnd/>
                <a:tailEnd/>
              </a:ln>
            </p:spPr>
            <p:txBody>
              <a:bodyPr/>
              <a:lstStyle>
                <a:defPPr>
                  <a:defRPr lang="en-GB"/>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zh-CN" altLang="en-US">
                  <a:solidFill>
                    <a:prstClr val="black"/>
                  </a:solidFill>
                </a:endParaRPr>
              </a:p>
            </p:txBody>
          </p:sp>
          <p:grpSp>
            <p:nvGrpSpPr>
              <p:cNvPr id="8" name="Group 26"/>
              <p:cNvGrpSpPr>
                <a:grpSpLocks/>
              </p:cNvGrpSpPr>
              <p:nvPr/>
            </p:nvGrpSpPr>
            <p:grpSpPr bwMode="auto">
              <a:xfrm>
                <a:off x="2937" y="265"/>
                <a:ext cx="1443" cy="1216"/>
                <a:chOff x="2937" y="265"/>
                <a:chExt cx="1443" cy="1216"/>
              </a:xfrm>
            </p:grpSpPr>
            <p:sp>
              <p:nvSpPr>
                <p:cNvPr id="9" name="Freeform 27"/>
                <p:cNvSpPr>
                  <a:spLocks/>
                </p:cNvSpPr>
                <p:nvPr/>
              </p:nvSpPr>
              <p:spPr bwMode="auto">
                <a:xfrm>
                  <a:off x="2937" y="265"/>
                  <a:ext cx="1443" cy="1215"/>
                </a:xfrm>
                <a:custGeom>
                  <a:avLst/>
                  <a:gdLst>
                    <a:gd name="T0" fmla="*/ 1440 w 1026"/>
                    <a:gd name="T1" fmla="*/ 21 h 864"/>
                    <a:gd name="T2" fmla="*/ 1433 w 1026"/>
                    <a:gd name="T3" fmla="*/ 11 h 864"/>
                    <a:gd name="T4" fmla="*/ 1423 w 1026"/>
                    <a:gd name="T5" fmla="*/ 4 h 864"/>
                    <a:gd name="T6" fmla="*/ 1411 w 1026"/>
                    <a:gd name="T7" fmla="*/ 1 h 864"/>
                    <a:gd name="T8" fmla="*/ 32 w 1026"/>
                    <a:gd name="T9" fmla="*/ 0 h 864"/>
                    <a:gd name="T10" fmla="*/ 20 w 1026"/>
                    <a:gd name="T11" fmla="*/ 1 h 864"/>
                    <a:gd name="T12" fmla="*/ 10 w 1026"/>
                    <a:gd name="T13" fmla="*/ 8 h 864"/>
                    <a:gd name="T14" fmla="*/ 3 w 1026"/>
                    <a:gd name="T15" fmla="*/ 18 h 864"/>
                    <a:gd name="T16" fmla="*/ 0 w 1026"/>
                    <a:gd name="T17" fmla="*/ 31 h 864"/>
                    <a:gd name="T18" fmla="*/ 0 w 1026"/>
                    <a:gd name="T19" fmla="*/ 1050 h 864"/>
                    <a:gd name="T20" fmla="*/ 3 w 1026"/>
                    <a:gd name="T21" fmla="*/ 1063 h 864"/>
                    <a:gd name="T22" fmla="*/ 7 w 1026"/>
                    <a:gd name="T23" fmla="*/ 1072 h 864"/>
                    <a:gd name="T24" fmla="*/ 124 w 1026"/>
                    <a:gd name="T25" fmla="*/ 1204 h 864"/>
                    <a:gd name="T26" fmla="*/ 127 w 1026"/>
                    <a:gd name="T27" fmla="*/ 1208 h 864"/>
                    <a:gd name="T28" fmla="*/ 132 w 1026"/>
                    <a:gd name="T29" fmla="*/ 1211 h 864"/>
                    <a:gd name="T30" fmla="*/ 138 w 1026"/>
                    <a:gd name="T31" fmla="*/ 1212 h 864"/>
                    <a:gd name="T32" fmla="*/ 143 w 1026"/>
                    <a:gd name="T33" fmla="*/ 1212 h 864"/>
                    <a:gd name="T34" fmla="*/ 1295 w 1026"/>
                    <a:gd name="T35" fmla="*/ 1215 h 864"/>
                    <a:gd name="T36" fmla="*/ 1302 w 1026"/>
                    <a:gd name="T37" fmla="*/ 1214 h 864"/>
                    <a:gd name="T38" fmla="*/ 1307 w 1026"/>
                    <a:gd name="T39" fmla="*/ 1212 h 864"/>
                    <a:gd name="T40" fmla="*/ 1312 w 1026"/>
                    <a:gd name="T41" fmla="*/ 1209 h 864"/>
                    <a:gd name="T42" fmla="*/ 1316 w 1026"/>
                    <a:gd name="T43" fmla="*/ 1205 h 864"/>
                    <a:gd name="T44" fmla="*/ 1432 w 1026"/>
                    <a:gd name="T45" fmla="*/ 1074 h 864"/>
                    <a:gd name="T46" fmla="*/ 1432 w 1026"/>
                    <a:gd name="T47" fmla="*/ 1074 h 864"/>
                    <a:gd name="T48" fmla="*/ 1437 w 1026"/>
                    <a:gd name="T49" fmla="*/ 1065 h 864"/>
                    <a:gd name="T50" fmla="*/ 1440 w 1026"/>
                    <a:gd name="T51" fmla="*/ 1053 h 864"/>
                    <a:gd name="T52" fmla="*/ 1443 w 1026"/>
                    <a:gd name="T53" fmla="*/ 34 h 864"/>
                    <a:gd name="T54" fmla="*/ 1440 w 1026"/>
                    <a:gd name="T55" fmla="*/ 21 h 8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26"/>
                    <a:gd name="T85" fmla="*/ 0 h 864"/>
                    <a:gd name="T86" fmla="*/ 1026 w 1026"/>
                    <a:gd name="T87" fmla="*/ 864 h 8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26" h="864">
                      <a:moveTo>
                        <a:pt x="1024" y="15"/>
                      </a:moveTo>
                      <a:cubicBezTo>
                        <a:pt x="1023" y="12"/>
                        <a:pt x="1021" y="10"/>
                        <a:pt x="1019" y="8"/>
                      </a:cubicBezTo>
                      <a:cubicBezTo>
                        <a:pt x="1017" y="6"/>
                        <a:pt x="1015" y="4"/>
                        <a:pt x="1012" y="3"/>
                      </a:cubicBezTo>
                      <a:cubicBezTo>
                        <a:pt x="1009" y="2"/>
                        <a:pt x="1006" y="1"/>
                        <a:pt x="1003" y="1"/>
                      </a:cubicBezTo>
                      <a:cubicBezTo>
                        <a:pt x="23" y="0"/>
                        <a:pt x="23" y="0"/>
                        <a:pt x="23" y="0"/>
                      </a:cubicBezTo>
                      <a:cubicBezTo>
                        <a:pt x="20" y="0"/>
                        <a:pt x="17" y="0"/>
                        <a:pt x="14" y="1"/>
                      </a:cubicBezTo>
                      <a:cubicBezTo>
                        <a:pt x="11" y="2"/>
                        <a:pt x="9" y="4"/>
                        <a:pt x="7" y="6"/>
                      </a:cubicBezTo>
                      <a:cubicBezTo>
                        <a:pt x="5" y="8"/>
                        <a:pt x="3" y="11"/>
                        <a:pt x="2" y="13"/>
                      </a:cubicBezTo>
                      <a:cubicBezTo>
                        <a:pt x="1" y="16"/>
                        <a:pt x="0" y="19"/>
                        <a:pt x="0" y="22"/>
                      </a:cubicBezTo>
                      <a:cubicBezTo>
                        <a:pt x="0" y="747"/>
                        <a:pt x="0" y="747"/>
                        <a:pt x="0" y="747"/>
                      </a:cubicBezTo>
                      <a:cubicBezTo>
                        <a:pt x="0" y="750"/>
                        <a:pt x="0" y="753"/>
                        <a:pt x="2" y="756"/>
                      </a:cubicBezTo>
                      <a:cubicBezTo>
                        <a:pt x="3" y="758"/>
                        <a:pt x="6" y="762"/>
                        <a:pt x="5" y="762"/>
                      </a:cubicBezTo>
                      <a:cubicBezTo>
                        <a:pt x="88" y="856"/>
                        <a:pt x="88" y="856"/>
                        <a:pt x="88" y="856"/>
                      </a:cubicBezTo>
                      <a:cubicBezTo>
                        <a:pt x="88" y="857"/>
                        <a:pt x="89" y="858"/>
                        <a:pt x="90" y="859"/>
                      </a:cubicBezTo>
                      <a:cubicBezTo>
                        <a:pt x="91" y="859"/>
                        <a:pt x="93" y="860"/>
                        <a:pt x="94" y="861"/>
                      </a:cubicBezTo>
                      <a:cubicBezTo>
                        <a:pt x="95" y="861"/>
                        <a:pt x="96" y="862"/>
                        <a:pt x="98" y="862"/>
                      </a:cubicBezTo>
                      <a:cubicBezTo>
                        <a:pt x="99" y="862"/>
                        <a:pt x="100" y="862"/>
                        <a:pt x="102" y="862"/>
                      </a:cubicBezTo>
                      <a:cubicBezTo>
                        <a:pt x="921" y="864"/>
                        <a:pt x="921" y="864"/>
                        <a:pt x="921" y="864"/>
                      </a:cubicBezTo>
                      <a:cubicBezTo>
                        <a:pt x="923" y="864"/>
                        <a:pt x="924" y="864"/>
                        <a:pt x="926" y="863"/>
                      </a:cubicBezTo>
                      <a:cubicBezTo>
                        <a:pt x="927" y="863"/>
                        <a:pt x="928" y="862"/>
                        <a:pt x="929" y="862"/>
                      </a:cubicBezTo>
                      <a:cubicBezTo>
                        <a:pt x="931" y="861"/>
                        <a:pt x="932" y="861"/>
                        <a:pt x="933" y="860"/>
                      </a:cubicBezTo>
                      <a:cubicBezTo>
                        <a:pt x="934" y="859"/>
                        <a:pt x="935" y="858"/>
                        <a:pt x="936" y="857"/>
                      </a:cubicBezTo>
                      <a:cubicBezTo>
                        <a:pt x="963" y="826"/>
                        <a:pt x="991" y="795"/>
                        <a:pt x="1018" y="764"/>
                      </a:cubicBezTo>
                      <a:cubicBezTo>
                        <a:pt x="1018" y="764"/>
                        <a:pt x="1018" y="764"/>
                        <a:pt x="1018" y="764"/>
                      </a:cubicBezTo>
                      <a:cubicBezTo>
                        <a:pt x="1020" y="762"/>
                        <a:pt x="1021" y="760"/>
                        <a:pt x="1022" y="757"/>
                      </a:cubicBezTo>
                      <a:cubicBezTo>
                        <a:pt x="1023" y="755"/>
                        <a:pt x="1024" y="752"/>
                        <a:pt x="1024" y="749"/>
                      </a:cubicBezTo>
                      <a:cubicBezTo>
                        <a:pt x="1026" y="24"/>
                        <a:pt x="1026" y="24"/>
                        <a:pt x="1026" y="24"/>
                      </a:cubicBezTo>
                      <a:cubicBezTo>
                        <a:pt x="1026" y="21"/>
                        <a:pt x="1025" y="18"/>
                        <a:pt x="1024" y="15"/>
                      </a:cubicBezTo>
                      <a:close/>
                    </a:path>
                  </a:pathLst>
                </a:custGeom>
                <a:noFill/>
                <a:ln w="17463">
                  <a:solidFill>
                    <a:srgbClr val="00B0F0"/>
                  </a:solidFill>
                  <a:miter lim="800000"/>
                  <a:headEnd/>
                  <a:tailEnd/>
                </a:ln>
              </p:spPr>
              <p:txBody>
                <a:bodyPr/>
                <a:lstStyle>
                  <a:defPPr>
                    <a:defRPr lang="en-GB"/>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zh-CN" altLang="en-US">
                    <a:solidFill>
                      <a:prstClr val="black"/>
                    </a:solidFill>
                  </a:endParaRPr>
                </a:p>
              </p:txBody>
            </p:sp>
            <p:sp>
              <p:nvSpPr>
                <p:cNvPr id="10" name="Freeform 28"/>
                <p:cNvSpPr>
                  <a:spLocks/>
                </p:cNvSpPr>
                <p:nvPr/>
              </p:nvSpPr>
              <p:spPr bwMode="auto">
                <a:xfrm>
                  <a:off x="2937" y="1301"/>
                  <a:ext cx="1440" cy="48"/>
                </a:xfrm>
                <a:custGeom>
                  <a:avLst/>
                  <a:gdLst>
                    <a:gd name="T0" fmla="*/ 1440 w 1024"/>
                    <a:gd name="T1" fmla="*/ 4 h 34"/>
                    <a:gd name="T2" fmla="*/ 1440 w 1024"/>
                    <a:gd name="T3" fmla="*/ 17 h 34"/>
                    <a:gd name="T4" fmla="*/ 1437 w 1024"/>
                    <a:gd name="T5" fmla="*/ 28 h 34"/>
                    <a:gd name="T6" fmla="*/ 1430 w 1024"/>
                    <a:gd name="T7" fmla="*/ 40 h 34"/>
                    <a:gd name="T8" fmla="*/ 1420 w 1024"/>
                    <a:gd name="T9" fmla="*/ 47 h 34"/>
                    <a:gd name="T10" fmla="*/ 1408 w 1024"/>
                    <a:gd name="T11" fmla="*/ 48 h 34"/>
                    <a:gd name="T12" fmla="*/ 32 w 1024"/>
                    <a:gd name="T13" fmla="*/ 47 h 34"/>
                    <a:gd name="T14" fmla="*/ 20 w 1024"/>
                    <a:gd name="T15" fmla="*/ 44 h 34"/>
                    <a:gd name="T16" fmla="*/ 10 w 1024"/>
                    <a:gd name="T17" fmla="*/ 37 h 34"/>
                    <a:gd name="T18" fmla="*/ 3 w 1024"/>
                    <a:gd name="T19" fmla="*/ 27 h 34"/>
                    <a:gd name="T20" fmla="*/ 0 w 1024"/>
                    <a:gd name="T21" fmla="*/ 14 h 34"/>
                    <a:gd name="T22" fmla="*/ 0 w 1024"/>
                    <a:gd name="T23" fmla="*/ 0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4"/>
                    <a:gd name="T37" fmla="*/ 0 h 34"/>
                    <a:gd name="T38" fmla="*/ 1024 w 1024"/>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4" h="34">
                      <a:moveTo>
                        <a:pt x="1024" y="3"/>
                      </a:moveTo>
                      <a:cubicBezTo>
                        <a:pt x="1024" y="12"/>
                        <a:pt x="1024" y="12"/>
                        <a:pt x="1024" y="12"/>
                      </a:cubicBezTo>
                      <a:cubicBezTo>
                        <a:pt x="1024" y="15"/>
                        <a:pt x="1023" y="18"/>
                        <a:pt x="1022" y="20"/>
                      </a:cubicBezTo>
                      <a:cubicBezTo>
                        <a:pt x="1021" y="23"/>
                        <a:pt x="1019" y="26"/>
                        <a:pt x="1017" y="28"/>
                      </a:cubicBezTo>
                      <a:cubicBezTo>
                        <a:pt x="1015" y="30"/>
                        <a:pt x="1013" y="31"/>
                        <a:pt x="1010" y="33"/>
                      </a:cubicBezTo>
                      <a:cubicBezTo>
                        <a:pt x="1007" y="34"/>
                        <a:pt x="1004" y="34"/>
                        <a:pt x="1001" y="34"/>
                      </a:cubicBezTo>
                      <a:cubicBezTo>
                        <a:pt x="23" y="33"/>
                        <a:pt x="23" y="33"/>
                        <a:pt x="23" y="33"/>
                      </a:cubicBezTo>
                      <a:cubicBezTo>
                        <a:pt x="19" y="33"/>
                        <a:pt x="16" y="32"/>
                        <a:pt x="14" y="31"/>
                      </a:cubicBezTo>
                      <a:cubicBezTo>
                        <a:pt x="11" y="30"/>
                        <a:pt x="9" y="28"/>
                        <a:pt x="7" y="26"/>
                      </a:cubicBezTo>
                      <a:cubicBezTo>
                        <a:pt x="4" y="24"/>
                        <a:pt x="3" y="22"/>
                        <a:pt x="2" y="19"/>
                      </a:cubicBezTo>
                      <a:cubicBezTo>
                        <a:pt x="0" y="16"/>
                        <a:pt x="0" y="13"/>
                        <a:pt x="0" y="10"/>
                      </a:cubicBezTo>
                      <a:cubicBezTo>
                        <a:pt x="0" y="0"/>
                        <a:pt x="0" y="0"/>
                        <a:pt x="0" y="0"/>
                      </a:cubicBezTo>
                    </a:path>
                  </a:pathLst>
                </a:custGeom>
                <a:noFill/>
                <a:ln w="17463">
                  <a:solidFill>
                    <a:srgbClr val="00B0F0"/>
                  </a:solidFill>
                  <a:miter lim="800000"/>
                  <a:headEnd/>
                  <a:tailEnd/>
                </a:ln>
              </p:spPr>
              <p:txBody>
                <a:bodyPr/>
                <a:lstStyle>
                  <a:defPPr>
                    <a:defRPr lang="en-GB"/>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zh-CN" altLang="en-US">
                    <a:solidFill>
                      <a:prstClr val="black"/>
                    </a:solidFill>
                  </a:endParaRPr>
                </a:p>
              </p:txBody>
            </p:sp>
            <p:sp>
              <p:nvSpPr>
                <p:cNvPr id="11" name="Freeform 29"/>
                <p:cNvSpPr>
                  <a:spLocks/>
                </p:cNvSpPr>
                <p:nvPr/>
              </p:nvSpPr>
              <p:spPr bwMode="auto">
                <a:xfrm>
                  <a:off x="2951" y="1344"/>
                  <a:ext cx="1415" cy="137"/>
                </a:xfrm>
                <a:custGeom>
                  <a:avLst/>
                  <a:gdLst>
                    <a:gd name="T0" fmla="*/ 1415 w 1006"/>
                    <a:gd name="T1" fmla="*/ 1 h 98"/>
                    <a:gd name="T2" fmla="*/ 1402 w 1006"/>
                    <a:gd name="T3" fmla="*/ 7 h 98"/>
                    <a:gd name="T4" fmla="*/ 1397 w 1006"/>
                    <a:gd name="T5" fmla="*/ 8 h 98"/>
                    <a:gd name="T6" fmla="*/ 20 w 1006"/>
                    <a:gd name="T7" fmla="*/ 6 h 98"/>
                    <a:gd name="T8" fmla="*/ 13 w 1006"/>
                    <a:gd name="T9" fmla="*/ 6 h 98"/>
                    <a:gd name="T10" fmla="*/ 0 w 1006"/>
                    <a:gd name="T11" fmla="*/ 0 h 98"/>
                    <a:gd name="T12" fmla="*/ 111 w 1006"/>
                    <a:gd name="T13" fmla="*/ 127 h 98"/>
                    <a:gd name="T14" fmla="*/ 115 w 1006"/>
                    <a:gd name="T15" fmla="*/ 130 h 98"/>
                    <a:gd name="T16" fmla="*/ 120 w 1006"/>
                    <a:gd name="T17" fmla="*/ 133 h 98"/>
                    <a:gd name="T18" fmla="*/ 125 w 1006"/>
                    <a:gd name="T19" fmla="*/ 136 h 98"/>
                    <a:gd name="T20" fmla="*/ 131 w 1006"/>
                    <a:gd name="T21" fmla="*/ 136 h 98"/>
                    <a:gd name="T22" fmla="*/ 1284 w 1006"/>
                    <a:gd name="T23" fmla="*/ 137 h 98"/>
                    <a:gd name="T24" fmla="*/ 1290 w 1006"/>
                    <a:gd name="T25" fmla="*/ 137 h 98"/>
                    <a:gd name="T26" fmla="*/ 1295 w 1006"/>
                    <a:gd name="T27" fmla="*/ 136 h 98"/>
                    <a:gd name="T28" fmla="*/ 1300 w 1006"/>
                    <a:gd name="T29" fmla="*/ 133 h 98"/>
                    <a:gd name="T30" fmla="*/ 1304 w 1006"/>
                    <a:gd name="T31" fmla="*/ 129 h 98"/>
                    <a:gd name="T32" fmla="*/ 1415 w 1006"/>
                    <a:gd name="T33" fmla="*/ 1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6"/>
                    <a:gd name="T52" fmla="*/ 0 h 98"/>
                    <a:gd name="T53" fmla="*/ 1006 w 1006"/>
                    <a:gd name="T54" fmla="*/ 98 h 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6" h="98">
                      <a:moveTo>
                        <a:pt x="1006" y="1"/>
                      </a:moveTo>
                      <a:cubicBezTo>
                        <a:pt x="1006" y="1"/>
                        <a:pt x="999" y="5"/>
                        <a:pt x="997" y="5"/>
                      </a:cubicBezTo>
                      <a:cubicBezTo>
                        <a:pt x="996" y="6"/>
                        <a:pt x="994" y="6"/>
                        <a:pt x="993" y="6"/>
                      </a:cubicBezTo>
                      <a:cubicBezTo>
                        <a:pt x="14" y="4"/>
                        <a:pt x="14" y="4"/>
                        <a:pt x="14" y="4"/>
                      </a:cubicBezTo>
                      <a:cubicBezTo>
                        <a:pt x="12" y="4"/>
                        <a:pt x="11" y="4"/>
                        <a:pt x="9" y="4"/>
                      </a:cubicBezTo>
                      <a:cubicBezTo>
                        <a:pt x="7" y="4"/>
                        <a:pt x="0" y="0"/>
                        <a:pt x="0" y="0"/>
                      </a:cubicBezTo>
                      <a:cubicBezTo>
                        <a:pt x="79" y="91"/>
                        <a:pt x="79" y="91"/>
                        <a:pt x="79" y="91"/>
                      </a:cubicBezTo>
                      <a:cubicBezTo>
                        <a:pt x="80" y="92"/>
                        <a:pt x="81" y="92"/>
                        <a:pt x="82" y="93"/>
                      </a:cubicBezTo>
                      <a:cubicBezTo>
                        <a:pt x="83" y="94"/>
                        <a:pt x="84" y="95"/>
                        <a:pt x="85" y="95"/>
                      </a:cubicBezTo>
                      <a:cubicBezTo>
                        <a:pt x="86" y="96"/>
                        <a:pt x="88" y="96"/>
                        <a:pt x="89" y="97"/>
                      </a:cubicBezTo>
                      <a:cubicBezTo>
                        <a:pt x="90" y="97"/>
                        <a:pt x="92" y="97"/>
                        <a:pt x="93" y="97"/>
                      </a:cubicBezTo>
                      <a:cubicBezTo>
                        <a:pt x="913" y="98"/>
                        <a:pt x="913" y="98"/>
                        <a:pt x="913" y="98"/>
                      </a:cubicBezTo>
                      <a:cubicBezTo>
                        <a:pt x="914" y="98"/>
                        <a:pt x="916" y="98"/>
                        <a:pt x="917" y="98"/>
                      </a:cubicBezTo>
                      <a:cubicBezTo>
                        <a:pt x="918" y="98"/>
                        <a:pt x="920" y="97"/>
                        <a:pt x="921" y="97"/>
                      </a:cubicBezTo>
                      <a:cubicBezTo>
                        <a:pt x="922" y="96"/>
                        <a:pt x="923" y="95"/>
                        <a:pt x="924" y="95"/>
                      </a:cubicBezTo>
                      <a:cubicBezTo>
                        <a:pt x="925" y="94"/>
                        <a:pt x="926" y="93"/>
                        <a:pt x="927" y="92"/>
                      </a:cubicBezTo>
                      <a:cubicBezTo>
                        <a:pt x="955" y="61"/>
                        <a:pt x="1006" y="1"/>
                        <a:pt x="1006" y="1"/>
                      </a:cubicBezTo>
                      <a:close/>
                    </a:path>
                  </a:pathLst>
                </a:custGeom>
                <a:solidFill>
                  <a:srgbClr val="0070C0"/>
                </a:solidFill>
                <a:ln w="9525">
                  <a:solidFill>
                    <a:srgbClr val="00B0F0"/>
                  </a:solidFill>
                  <a:round/>
                  <a:headEnd/>
                  <a:tailEnd/>
                </a:ln>
              </p:spPr>
              <p:txBody>
                <a:bodyPr/>
                <a:lstStyle>
                  <a:defPPr>
                    <a:defRPr lang="en-GB"/>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zh-CN" altLang="en-US">
                    <a:solidFill>
                      <a:prstClr val="black"/>
                    </a:solidFill>
                  </a:endParaRPr>
                </a:p>
              </p:txBody>
            </p:sp>
          </p:grpSp>
        </p:grpSp>
        <p:pic>
          <p:nvPicPr>
            <p:cNvPr id="6" name="Picture 2"/>
            <p:cNvPicPr>
              <a:picLocks noChangeAspect="1" noChangeArrowheads="1"/>
            </p:cNvPicPr>
            <p:nvPr/>
          </p:nvPicPr>
          <p:blipFill>
            <a:blip r:embed="rId3" cstate="print"/>
            <a:srcRect b="13585"/>
            <a:stretch>
              <a:fillRect/>
            </a:stretch>
          </p:blipFill>
          <p:spPr bwMode="auto">
            <a:xfrm>
              <a:off x="772764" y="1161066"/>
              <a:ext cx="2431084" cy="1832099"/>
            </a:xfrm>
            <a:prstGeom prst="rect">
              <a:avLst/>
            </a:prstGeom>
            <a:ln w="6350" cap="sq">
              <a:solidFill>
                <a:srgbClr val="00B0F0"/>
              </a:solidFill>
              <a:prstDash val="solid"/>
              <a:miter lim="800000"/>
            </a:ln>
            <a:effectLst>
              <a:outerShdw blurRad="50800" dist="38100" dir="2700000" algn="tl" rotWithShape="0">
                <a:srgbClr val="000000">
                  <a:alpha val="43000"/>
                </a:srgbClr>
              </a:outerShdw>
            </a:effectLst>
          </p:spPr>
        </p:pic>
      </p:grpSp>
      <p:grpSp>
        <p:nvGrpSpPr>
          <p:cNvPr id="12" name="组合 11"/>
          <p:cNvGrpSpPr/>
          <p:nvPr/>
        </p:nvGrpSpPr>
        <p:grpSpPr>
          <a:xfrm>
            <a:off x="4116766" y="1074625"/>
            <a:ext cx="4343666" cy="3660362"/>
            <a:chOff x="4116766" y="1074624"/>
            <a:chExt cx="4343666" cy="3660362"/>
          </a:xfrm>
        </p:grpSpPr>
        <p:grpSp>
          <p:nvGrpSpPr>
            <p:cNvPr id="13" name="Group 24"/>
            <p:cNvGrpSpPr>
              <a:grpSpLocks noChangeAspect="1"/>
            </p:cNvGrpSpPr>
            <p:nvPr/>
          </p:nvGrpSpPr>
          <p:grpSpPr bwMode="auto">
            <a:xfrm>
              <a:off x="4116766" y="1074624"/>
              <a:ext cx="4343666" cy="3660362"/>
              <a:chOff x="2937" y="265"/>
              <a:chExt cx="1443" cy="1216"/>
            </a:xfrm>
          </p:grpSpPr>
          <p:sp>
            <p:nvSpPr>
              <p:cNvPr id="15" name="Rectangle 25"/>
              <p:cNvSpPr>
                <a:spLocks noChangeArrowheads="1"/>
              </p:cNvSpPr>
              <p:nvPr/>
            </p:nvSpPr>
            <p:spPr bwMode="auto">
              <a:xfrm>
                <a:off x="2997" y="307"/>
                <a:ext cx="1321" cy="990"/>
              </a:xfrm>
              <a:prstGeom prst="rect">
                <a:avLst/>
              </a:prstGeom>
              <a:noFill/>
              <a:ln w="17463">
                <a:solidFill>
                  <a:srgbClr val="00B0F0"/>
                </a:solidFill>
                <a:miter lim="800000"/>
                <a:headEnd/>
                <a:tailEnd/>
              </a:ln>
            </p:spPr>
            <p:txBody>
              <a:bodyPr/>
              <a:lstStyle>
                <a:defPPr>
                  <a:defRPr lang="en-GB"/>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zh-CN" altLang="en-US">
                  <a:solidFill>
                    <a:prstClr val="black"/>
                  </a:solidFill>
                </a:endParaRPr>
              </a:p>
            </p:txBody>
          </p:sp>
          <p:grpSp>
            <p:nvGrpSpPr>
              <p:cNvPr id="16" name="Group 26"/>
              <p:cNvGrpSpPr>
                <a:grpSpLocks/>
              </p:cNvGrpSpPr>
              <p:nvPr/>
            </p:nvGrpSpPr>
            <p:grpSpPr bwMode="auto">
              <a:xfrm>
                <a:off x="2937" y="265"/>
                <a:ext cx="1443" cy="1216"/>
                <a:chOff x="2937" y="265"/>
                <a:chExt cx="1443" cy="1216"/>
              </a:xfrm>
            </p:grpSpPr>
            <p:sp>
              <p:nvSpPr>
                <p:cNvPr id="17" name="Freeform 27"/>
                <p:cNvSpPr>
                  <a:spLocks/>
                </p:cNvSpPr>
                <p:nvPr/>
              </p:nvSpPr>
              <p:spPr bwMode="auto">
                <a:xfrm>
                  <a:off x="2937" y="265"/>
                  <a:ext cx="1443" cy="1215"/>
                </a:xfrm>
                <a:custGeom>
                  <a:avLst/>
                  <a:gdLst>
                    <a:gd name="T0" fmla="*/ 1440 w 1026"/>
                    <a:gd name="T1" fmla="*/ 21 h 864"/>
                    <a:gd name="T2" fmla="*/ 1433 w 1026"/>
                    <a:gd name="T3" fmla="*/ 11 h 864"/>
                    <a:gd name="T4" fmla="*/ 1423 w 1026"/>
                    <a:gd name="T5" fmla="*/ 4 h 864"/>
                    <a:gd name="T6" fmla="*/ 1411 w 1026"/>
                    <a:gd name="T7" fmla="*/ 1 h 864"/>
                    <a:gd name="T8" fmla="*/ 32 w 1026"/>
                    <a:gd name="T9" fmla="*/ 0 h 864"/>
                    <a:gd name="T10" fmla="*/ 20 w 1026"/>
                    <a:gd name="T11" fmla="*/ 1 h 864"/>
                    <a:gd name="T12" fmla="*/ 10 w 1026"/>
                    <a:gd name="T13" fmla="*/ 8 h 864"/>
                    <a:gd name="T14" fmla="*/ 3 w 1026"/>
                    <a:gd name="T15" fmla="*/ 18 h 864"/>
                    <a:gd name="T16" fmla="*/ 0 w 1026"/>
                    <a:gd name="T17" fmla="*/ 31 h 864"/>
                    <a:gd name="T18" fmla="*/ 0 w 1026"/>
                    <a:gd name="T19" fmla="*/ 1050 h 864"/>
                    <a:gd name="T20" fmla="*/ 3 w 1026"/>
                    <a:gd name="T21" fmla="*/ 1063 h 864"/>
                    <a:gd name="T22" fmla="*/ 7 w 1026"/>
                    <a:gd name="T23" fmla="*/ 1072 h 864"/>
                    <a:gd name="T24" fmla="*/ 124 w 1026"/>
                    <a:gd name="T25" fmla="*/ 1204 h 864"/>
                    <a:gd name="T26" fmla="*/ 127 w 1026"/>
                    <a:gd name="T27" fmla="*/ 1208 h 864"/>
                    <a:gd name="T28" fmla="*/ 132 w 1026"/>
                    <a:gd name="T29" fmla="*/ 1211 h 864"/>
                    <a:gd name="T30" fmla="*/ 138 w 1026"/>
                    <a:gd name="T31" fmla="*/ 1212 h 864"/>
                    <a:gd name="T32" fmla="*/ 143 w 1026"/>
                    <a:gd name="T33" fmla="*/ 1212 h 864"/>
                    <a:gd name="T34" fmla="*/ 1295 w 1026"/>
                    <a:gd name="T35" fmla="*/ 1215 h 864"/>
                    <a:gd name="T36" fmla="*/ 1302 w 1026"/>
                    <a:gd name="T37" fmla="*/ 1214 h 864"/>
                    <a:gd name="T38" fmla="*/ 1307 w 1026"/>
                    <a:gd name="T39" fmla="*/ 1212 h 864"/>
                    <a:gd name="T40" fmla="*/ 1312 w 1026"/>
                    <a:gd name="T41" fmla="*/ 1209 h 864"/>
                    <a:gd name="T42" fmla="*/ 1316 w 1026"/>
                    <a:gd name="T43" fmla="*/ 1205 h 864"/>
                    <a:gd name="T44" fmla="*/ 1432 w 1026"/>
                    <a:gd name="T45" fmla="*/ 1074 h 864"/>
                    <a:gd name="T46" fmla="*/ 1432 w 1026"/>
                    <a:gd name="T47" fmla="*/ 1074 h 864"/>
                    <a:gd name="T48" fmla="*/ 1437 w 1026"/>
                    <a:gd name="T49" fmla="*/ 1065 h 864"/>
                    <a:gd name="T50" fmla="*/ 1440 w 1026"/>
                    <a:gd name="T51" fmla="*/ 1053 h 864"/>
                    <a:gd name="T52" fmla="*/ 1443 w 1026"/>
                    <a:gd name="T53" fmla="*/ 34 h 864"/>
                    <a:gd name="T54" fmla="*/ 1440 w 1026"/>
                    <a:gd name="T55" fmla="*/ 21 h 8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26"/>
                    <a:gd name="T85" fmla="*/ 0 h 864"/>
                    <a:gd name="T86" fmla="*/ 1026 w 1026"/>
                    <a:gd name="T87" fmla="*/ 864 h 8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26" h="864">
                      <a:moveTo>
                        <a:pt x="1024" y="15"/>
                      </a:moveTo>
                      <a:cubicBezTo>
                        <a:pt x="1023" y="12"/>
                        <a:pt x="1021" y="10"/>
                        <a:pt x="1019" y="8"/>
                      </a:cubicBezTo>
                      <a:cubicBezTo>
                        <a:pt x="1017" y="6"/>
                        <a:pt x="1015" y="4"/>
                        <a:pt x="1012" y="3"/>
                      </a:cubicBezTo>
                      <a:cubicBezTo>
                        <a:pt x="1009" y="2"/>
                        <a:pt x="1006" y="1"/>
                        <a:pt x="1003" y="1"/>
                      </a:cubicBezTo>
                      <a:cubicBezTo>
                        <a:pt x="23" y="0"/>
                        <a:pt x="23" y="0"/>
                        <a:pt x="23" y="0"/>
                      </a:cubicBezTo>
                      <a:cubicBezTo>
                        <a:pt x="20" y="0"/>
                        <a:pt x="17" y="0"/>
                        <a:pt x="14" y="1"/>
                      </a:cubicBezTo>
                      <a:cubicBezTo>
                        <a:pt x="11" y="2"/>
                        <a:pt x="9" y="4"/>
                        <a:pt x="7" y="6"/>
                      </a:cubicBezTo>
                      <a:cubicBezTo>
                        <a:pt x="5" y="8"/>
                        <a:pt x="3" y="11"/>
                        <a:pt x="2" y="13"/>
                      </a:cubicBezTo>
                      <a:cubicBezTo>
                        <a:pt x="1" y="16"/>
                        <a:pt x="0" y="19"/>
                        <a:pt x="0" y="22"/>
                      </a:cubicBezTo>
                      <a:cubicBezTo>
                        <a:pt x="0" y="747"/>
                        <a:pt x="0" y="747"/>
                        <a:pt x="0" y="747"/>
                      </a:cubicBezTo>
                      <a:cubicBezTo>
                        <a:pt x="0" y="750"/>
                        <a:pt x="0" y="753"/>
                        <a:pt x="2" y="756"/>
                      </a:cubicBezTo>
                      <a:cubicBezTo>
                        <a:pt x="3" y="758"/>
                        <a:pt x="6" y="762"/>
                        <a:pt x="5" y="762"/>
                      </a:cubicBezTo>
                      <a:cubicBezTo>
                        <a:pt x="88" y="856"/>
                        <a:pt x="88" y="856"/>
                        <a:pt x="88" y="856"/>
                      </a:cubicBezTo>
                      <a:cubicBezTo>
                        <a:pt x="88" y="857"/>
                        <a:pt x="89" y="858"/>
                        <a:pt x="90" y="859"/>
                      </a:cubicBezTo>
                      <a:cubicBezTo>
                        <a:pt x="91" y="859"/>
                        <a:pt x="93" y="860"/>
                        <a:pt x="94" y="861"/>
                      </a:cubicBezTo>
                      <a:cubicBezTo>
                        <a:pt x="95" y="861"/>
                        <a:pt x="96" y="862"/>
                        <a:pt x="98" y="862"/>
                      </a:cubicBezTo>
                      <a:cubicBezTo>
                        <a:pt x="99" y="862"/>
                        <a:pt x="100" y="862"/>
                        <a:pt x="102" y="862"/>
                      </a:cubicBezTo>
                      <a:cubicBezTo>
                        <a:pt x="921" y="864"/>
                        <a:pt x="921" y="864"/>
                        <a:pt x="921" y="864"/>
                      </a:cubicBezTo>
                      <a:cubicBezTo>
                        <a:pt x="923" y="864"/>
                        <a:pt x="924" y="864"/>
                        <a:pt x="926" y="863"/>
                      </a:cubicBezTo>
                      <a:cubicBezTo>
                        <a:pt x="927" y="863"/>
                        <a:pt x="928" y="862"/>
                        <a:pt x="929" y="862"/>
                      </a:cubicBezTo>
                      <a:cubicBezTo>
                        <a:pt x="931" y="861"/>
                        <a:pt x="932" y="861"/>
                        <a:pt x="933" y="860"/>
                      </a:cubicBezTo>
                      <a:cubicBezTo>
                        <a:pt x="934" y="859"/>
                        <a:pt x="935" y="858"/>
                        <a:pt x="936" y="857"/>
                      </a:cubicBezTo>
                      <a:cubicBezTo>
                        <a:pt x="963" y="826"/>
                        <a:pt x="991" y="795"/>
                        <a:pt x="1018" y="764"/>
                      </a:cubicBezTo>
                      <a:cubicBezTo>
                        <a:pt x="1018" y="764"/>
                        <a:pt x="1018" y="764"/>
                        <a:pt x="1018" y="764"/>
                      </a:cubicBezTo>
                      <a:cubicBezTo>
                        <a:pt x="1020" y="762"/>
                        <a:pt x="1021" y="760"/>
                        <a:pt x="1022" y="757"/>
                      </a:cubicBezTo>
                      <a:cubicBezTo>
                        <a:pt x="1023" y="755"/>
                        <a:pt x="1024" y="752"/>
                        <a:pt x="1024" y="749"/>
                      </a:cubicBezTo>
                      <a:cubicBezTo>
                        <a:pt x="1026" y="24"/>
                        <a:pt x="1026" y="24"/>
                        <a:pt x="1026" y="24"/>
                      </a:cubicBezTo>
                      <a:cubicBezTo>
                        <a:pt x="1026" y="21"/>
                        <a:pt x="1025" y="18"/>
                        <a:pt x="1024" y="15"/>
                      </a:cubicBezTo>
                      <a:close/>
                    </a:path>
                  </a:pathLst>
                </a:custGeom>
                <a:noFill/>
                <a:ln w="17463">
                  <a:solidFill>
                    <a:srgbClr val="00B0F0"/>
                  </a:solidFill>
                  <a:miter lim="800000"/>
                  <a:headEnd/>
                  <a:tailEnd/>
                </a:ln>
              </p:spPr>
              <p:txBody>
                <a:bodyPr/>
                <a:lstStyle>
                  <a:defPPr>
                    <a:defRPr lang="en-GB"/>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zh-CN" altLang="en-US">
                    <a:solidFill>
                      <a:prstClr val="black"/>
                    </a:solidFill>
                  </a:endParaRPr>
                </a:p>
              </p:txBody>
            </p:sp>
            <p:sp>
              <p:nvSpPr>
                <p:cNvPr id="18" name="Freeform 28"/>
                <p:cNvSpPr>
                  <a:spLocks/>
                </p:cNvSpPr>
                <p:nvPr/>
              </p:nvSpPr>
              <p:spPr bwMode="auto">
                <a:xfrm>
                  <a:off x="2937" y="1301"/>
                  <a:ext cx="1440" cy="48"/>
                </a:xfrm>
                <a:custGeom>
                  <a:avLst/>
                  <a:gdLst>
                    <a:gd name="T0" fmla="*/ 1440 w 1024"/>
                    <a:gd name="T1" fmla="*/ 4 h 34"/>
                    <a:gd name="T2" fmla="*/ 1440 w 1024"/>
                    <a:gd name="T3" fmla="*/ 17 h 34"/>
                    <a:gd name="T4" fmla="*/ 1437 w 1024"/>
                    <a:gd name="T5" fmla="*/ 28 h 34"/>
                    <a:gd name="T6" fmla="*/ 1430 w 1024"/>
                    <a:gd name="T7" fmla="*/ 40 h 34"/>
                    <a:gd name="T8" fmla="*/ 1420 w 1024"/>
                    <a:gd name="T9" fmla="*/ 47 h 34"/>
                    <a:gd name="T10" fmla="*/ 1408 w 1024"/>
                    <a:gd name="T11" fmla="*/ 48 h 34"/>
                    <a:gd name="T12" fmla="*/ 32 w 1024"/>
                    <a:gd name="T13" fmla="*/ 47 h 34"/>
                    <a:gd name="T14" fmla="*/ 20 w 1024"/>
                    <a:gd name="T15" fmla="*/ 44 h 34"/>
                    <a:gd name="T16" fmla="*/ 10 w 1024"/>
                    <a:gd name="T17" fmla="*/ 37 h 34"/>
                    <a:gd name="T18" fmla="*/ 3 w 1024"/>
                    <a:gd name="T19" fmla="*/ 27 h 34"/>
                    <a:gd name="T20" fmla="*/ 0 w 1024"/>
                    <a:gd name="T21" fmla="*/ 14 h 34"/>
                    <a:gd name="T22" fmla="*/ 0 w 1024"/>
                    <a:gd name="T23" fmla="*/ 0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4"/>
                    <a:gd name="T37" fmla="*/ 0 h 34"/>
                    <a:gd name="T38" fmla="*/ 1024 w 1024"/>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4" h="34">
                      <a:moveTo>
                        <a:pt x="1024" y="3"/>
                      </a:moveTo>
                      <a:cubicBezTo>
                        <a:pt x="1024" y="12"/>
                        <a:pt x="1024" y="12"/>
                        <a:pt x="1024" y="12"/>
                      </a:cubicBezTo>
                      <a:cubicBezTo>
                        <a:pt x="1024" y="15"/>
                        <a:pt x="1023" y="18"/>
                        <a:pt x="1022" y="20"/>
                      </a:cubicBezTo>
                      <a:cubicBezTo>
                        <a:pt x="1021" y="23"/>
                        <a:pt x="1019" y="26"/>
                        <a:pt x="1017" y="28"/>
                      </a:cubicBezTo>
                      <a:cubicBezTo>
                        <a:pt x="1015" y="30"/>
                        <a:pt x="1013" y="31"/>
                        <a:pt x="1010" y="33"/>
                      </a:cubicBezTo>
                      <a:cubicBezTo>
                        <a:pt x="1007" y="34"/>
                        <a:pt x="1004" y="34"/>
                        <a:pt x="1001" y="34"/>
                      </a:cubicBezTo>
                      <a:cubicBezTo>
                        <a:pt x="23" y="33"/>
                        <a:pt x="23" y="33"/>
                        <a:pt x="23" y="33"/>
                      </a:cubicBezTo>
                      <a:cubicBezTo>
                        <a:pt x="19" y="33"/>
                        <a:pt x="16" y="32"/>
                        <a:pt x="14" y="31"/>
                      </a:cubicBezTo>
                      <a:cubicBezTo>
                        <a:pt x="11" y="30"/>
                        <a:pt x="9" y="28"/>
                        <a:pt x="7" y="26"/>
                      </a:cubicBezTo>
                      <a:cubicBezTo>
                        <a:pt x="4" y="24"/>
                        <a:pt x="3" y="22"/>
                        <a:pt x="2" y="19"/>
                      </a:cubicBezTo>
                      <a:cubicBezTo>
                        <a:pt x="0" y="16"/>
                        <a:pt x="0" y="13"/>
                        <a:pt x="0" y="10"/>
                      </a:cubicBezTo>
                      <a:cubicBezTo>
                        <a:pt x="0" y="0"/>
                        <a:pt x="0" y="0"/>
                        <a:pt x="0" y="0"/>
                      </a:cubicBezTo>
                    </a:path>
                  </a:pathLst>
                </a:custGeom>
                <a:noFill/>
                <a:ln w="17463">
                  <a:solidFill>
                    <a:srgbClr val="00B0F0"/>
                  </a:solidFill>
                  <a:miter lim="800000"/>
                  <a:headEnd/>
                  <a:tailEnd/>
                </a:ln>
              </p:spPr>
              <p:txBody>
                <a:bodyPr/>
                <a:lstStyle>
                  <a:defPPr>
                    <a:defRPr lang="en-GB"/>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zh-CN" altLang="en-US">
                    <a:solidFill>
                      <a:prstClr val="black"/>
                    </a:solidFill>
                  </a:endParaRPr>
                </a:p>
              </p:txBody>
            </p:sp>
            <p:sp>
              <p:nvSpPr>
                <p:cNvPr id="19" name="Freeform 29"/>
                <p:cNvSpPr>
                  <a:spLocks/>
                </p:cNvSpPr>
                <p:nvPr/>
              </p:nvSpPr>
              <p:spPr bwMode="auto">
                <a:xfrm>
                  <a:off x="2951" y="1344"/>
                  <a:ext cx="1415" cy="137"/>
                </a:xfrm>
                <a:custGeom>
                  <a:avLst/>
                  <a:gdLst>
                    <a:gd name="T0" fmla="*/ 1415 w 1006"/>
                    <a:gd name="T1" fmla="*/ 1 h 98"/>
                    <a:gd name="T2" fmla="*/ 1402 w 1006"/>
                    <a:gd name="T3" fmla="*/ 7 h 98"/>
                    <a:gd name="T4" fmla="*/ 1397 w 1006"/>
                    <a:gd name="T5" fmla="*/ 8 h 98"/>
                    <a:gd name="T6" fmla="*/ 20 w 1006"/>
                    <a:gd name="T7" fmla="*/ 6 h 98"/>
                    <a:gd name="T8" fmla="*/ 13 w 1006"/>
                    <a:gd name="T9" fmla="*/ 6 h 98"/>
                    <a:gd name="T10" fmla="*/ 0 w 1006"/>
                    <a:gd name="T11" fmla="*/ 0 h 98"/>
                    <a:gd name="T12" fmla="*/ 111 w 1006"/>
                    <a:gd name="T13" fmla="*/ 127 h 98"/>
                    <a:gd name="T14" fmla="*/ 115 w 1006"/>
                    <a:gd name="T15" fmla="*/ 130 h 98"/>
                    <a:gd name="T16" fmla="*/ 120 w 1006"/>
                    <a:gd name="T17" fmla="*/ 133 h 98"/>
                    <a:gd name="T18" fmla="*/ 125 w 1006"/>
                    <a:gd name="T19" fmla="*/ 136 h 98"/>
                    <a:gd name="T20" fmla="*/ 131 w 1006"/>
                    <a:gd name="T21" fmla="*/ 136 h 98"/>
                    <a:gd name="T22" fmla="*/ 1284 w 1006"/>
                    <a:gd name="T23" fmla="*/ 137 h 98"/>
                    <a:gd name="T24" fmla="*/ 1290 w 1006"/>
                    <a:gd name="T25" fmla="*/ 137 h 98"/>
                    <a:gd name="T26" fmla="*/ 1295 w 1006"/>
                    <a:gd name="T27" fmla="*/ 136 h 98"/>
                    <a:gd name="T28" fmla="*/ 1300 w 1006"/>
                    <a:gd name="T29" fmla="*/ 133 h 98"/>
                    <a:gd name="T30" fmla="*/ 1304 w 1006"/>
                    <a:gd name="T31" fmla="*/ 129 h 98"/>
                    <a:gd name="T32" fmla="*/ 1415 w 1006"/>
                    <a:gd name="T33" fmla="*/ 1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6"/>
                    <a:gd name="T52" fmla="*/ 0 h 98"/>
                    <a:gd name="T53" fmla="*/ 1006 w 1006"/>
                    <a:gd name="T54" fmla="*/ 98 h 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6" h="98">
                      <a:moveTo>
                        <a:pt x="1006" y="1"/>
                      </a:moveTo>
                      <a:cubicBezTo>
                        <a:pt x="1006" y="1"/>
                        <a:pt x="999" y="5"/>
                        <a:pt x="997" y="5"/>
                      </a:cubicBezTo>
                      <a:cubicBezTo>
                        <a:pt x="996" y="6"/>
                        <a:pt x="994" y="6"/>
                        <a:pt x="993" y="6"/>
                      </a:cubicBezTo>
                      <a:cubicBezTo>
                        <a:pt x="14" y="4"/>
                        <a:pt x="14" y="4"/>
                        <a:pt x="14" y="4"/>
                      </a:cubicBezTo>
                      <a:cubicBezTo>
                        <a:pt x="12" y="4"/>
                        <a:pt x="11" y="4"/>
                        <a:pt x="9" y="4"/>
                      </a:cubicBezTo>
                      <a:cubicBezTo>
                        <a:pt x="7" y="4"/>
                        <a:pt x="0" y="0"/>
                        <a:pt x="0" y="0"/>
                      </a:cubicBezTo>
                      <a:cubicBezTo>
                        <a:pt x="79" y="91"/>
                        <a:pt x="79" y="91"/>
                        <a:pt x="79" y="91"/>
                      </a:cubicBezTo>
                      <a:cubicBezTo>
                        <a:pt x="80" y="92"/>
                        <a:pt x="81" y="92"/>
                        <a:pt x="82" y="93"/>
                      </a:cubicBezTo>
                      <a:cubicBezTo>
                        <a:pt x="83" y="94"/>
                        <a:pt x="84" y="95"/>
                        <a:pt x="85" y="95"/>
                      </a:cubicBezTo>
                      <a:cubicBezTo>
                        <a:pt x="86" y="96"/>
                        <a:pt x="88" y="96"/>
                        <a:pt x="89" y="97"/>
                      </a:cubicBezTo>
                      <a:cubicBezTo>
                        <a:pt x="90" y="97"/>
                        <a:pt x="92" y="97"/>
                        <a:pt x="93" y="97"/>
                      </a:cubicBezTo>
                      <a:cubicBezTo>
                        <a:pt x="913" y="98"/>
                        <a:pt x="913" y="98"/>
                        <a:pt x="913" y="98"/>
                      </a:cubicBezTo>
                      <a:cubicBezTo>
                        <a:pt x="914" y="98"/>
                        <a:pt x="916" y="98"/>
                        <a:pt x="917" y="98"/>
                      </a:cubicBezTo>
                      <a:cubicBezTo>
                        <a:pt x="918" y="98"/>
                        <a:pt x="920" y="97"/>
                        <a:pt x="921" y="97"/>
                      </a:cubicBezTo>
                      <a:cubicBezTo>
                        <a:pt x="922" y="96"/>
                        <a:pt x="923" y="95"/>
                        <a:pt x="924" y="95"/>
                      </a:cubicBezTo>
                      <a:cubicBezTo>
                        <a:pt x="925" y="94"/>
                        <a:pt x="926" y="93"/>
                        <a:pt x="927" y="92"/>
                      </a:cubicBezTo>
                      <a:cubicBezTo>
                        <a:pt x="955" y="61"/>
                        <a:pt x="1006" y="1"/>
                        <a:pt x="1006" y="1"/>
                      </a:cubicBezTo>
                      <a:close/>
                    </a:path>
                  </a:pathLst>
                </a:custGeom>
                <a:solidFill>
                  <a:srgbClr val="0070C0"/>
                </a:solidFill>
                <a:ln w="9525">
                  <a:solidFill>
                    <a:srgbClr val="00B0F0"/>
                  </a:solidFill>
                  <a:round/>
                  <a:headEnd/>
                  <a:tailEnd/>
                </a:ln>
              </p:spPr>
              <p:txBody>
                <a:bodyPr/>
                <a:lstStyle>
                  <a:defPPr>
                    <a:defRPr lang="en-GB"/>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zh-CN" altLang="en-US">
                    <a:solidFill>
                      <a:prstClr val="black"/>
                    </a:solidFill>
                  </a:endParaRPr>
                </a:p>
              </p:txBody>
            </p:sp>
          </p:grpSp>
        </p:grpSp>
        <p:pic>
          <p:nvPicPr>
            <p:cNvPr id="14" name="Picture 4"/>
            <p:cNvPicPr>
              <a:picLocks noChangeAspect="1" noChangeArrowheads="1"/>
            </p:cNvPicPr>
            <p:nvPr/>
          </p:nvPicPr>
          <p:blipFill>
            <a:blip r:embed="rId4" cstate="print"/>
            <a:srcRect b="22901"/>
            <a:stretch>
              <a:fillRect/>
            </a:stretch>
          </p:blipFill>
          <p:spPr bwMode="auto">
            <a:xfrm>
              <a:off x="4305234" y="1210336"/>
              <a:ext cx="3971925" cy="2966856"/>
            </a:xfrm>
            <a:prstGeom prst="rect">
              <a:avLst/>
            </a:prstGeom>
            <a:ln w="6350" cap="sq">
              <a:solidFill>
                <a:srgbClr val="00B0F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278363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2/3*#ppt_w"/>
                                          </p:val>
                                        </p:tav>
                                        <p:tav tm="100000">
                                          <p:val>
                                            <p:strVal val="#ppt_w"/>
                                          </p:val>
                                        </p:tav>
                                      </p:tavLst>
                                    </p:anim>
                                    <p:anim calcmode="lin" valueType="num">
                                      <p:cBhvr>
                                        <p:cTn id="8" dur="500" fill="hold"/>
                                        <p:tgtEl>
                                          <p:spTgt spid="4"/>
                                        </p:tgtEl>
                                        <p:attrNameLst>
                                          <p:attrName>ppt_h</p:attrName>
                                        </p:attrNameLst>
                                      </p:cBhvr>
                                      <p:tavLst>
                                        <p:tav tm="0">
                                          <p:val>
                                            <p:strVal val="2/3*#ppt_h"/>
                                          </p:val>
                                        </p:tav>
                                        <p:tav tm="100000">
                                          <p:val>
                                            <p:strVal val="#ppt_h"/>
                                          </p:val>
                                        </p:tav>
                                      </p:tavLst>
                                    </p:anim>
                                  </p:childTnLst>
                                </p:cTn>
                              </p:par>
                              <p:par>
                                <p:cTn id="9" presetID="23" presetClass="entr" presetSubtype="27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strVal val="2/3*#ppt_w"/>
                                          </p:val>
                                        </p:tav>
                                        <p:tav tm="100000">
                                          <p:val>
                                            <p:strVal val="#ppt_w"/>
                                          </p:val>
                                        </p:tav>
                                      </p:tavLst>
                                    </p:anim>
                                    <p:anim calcmode="lin" valueType="num">
                                      <p:cBhvr>
                                        <p:cTn id="12" dur="500" fill="hold"/>
                                        <p:tgtEl>
                                          <p:spTgt spid="1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r="7308"/>
          <a:stretch/>
        </p:blipFill>
        <p:spPr>
          <a:xfrm>
            <a:off x="1844982" y="-7475"/>
            <a:ext cx="7306653" cy="5150973"/>
          </a:xfrm>
          <a:prstGeom prst="rect">
            <a:avLst/>
          </a:prstGeom>
        </p:spPr>
      </p:pic>
      <p:sp useBgFill="1">
        <p:nvSpPr>
          <p:cNvPr id="12" name="矩形 11"/>
          <p:cNvSpPr/>
          <p:nvPr/>
        </p:nvSpPr>
        <p:spPr>
          <a:xfrm>
            <a:off x="2236" y="-7474"/>
            <a:ext cx="3923928" cy="51509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3000" dirty="0">
              <a:solidFill>
                <a:prstClr val="white"/>
              </a:solidFill>
              <a:latin typeface="微软雅黑" panose="020B0503020204020204" pitchFamily="34" charset="-122"/>
              <a:ea typeface="微软雅黑" panose="020B0503020204020204" pitchFamily="34" charset="-122"/>
            </a:endParaRPr>
          </a:p>
        </p:txBody>
      </p:sp>
      <p:sp>
        <p:nvSpPr>
          <p:cNvPr id="10" name="TextBox 4"/>
          <p:cNvSpPr txBox="1"/>
          <p:nvPr/>
        </p:nvSpPr>
        <p:spPr>
          <a:xfrm>
            <a:off x="317667" y="1203598"/>
            <a:ext cx="3168352" cy="1077202"/>
          </a:xfrm>
          <a:prstGeom prst="rect">
            <a:avLst/>
          </a:prstGeom>
          <a:noFill/>
        </p:spPr>
        <p:txBody>
          <a:bodyPr wrap="square" lIns="91424" tIns="45712" rIns="91424" bIns="45712" rtlCol="0">
            <a:spAutoFit/>
          </a:bodyPr>
          <a:lstStyle/>
          <a:p>
            <a:pPr algn="ctr"/>
            <a:r>
              <a:rPr lang="zh-CN" altLang="en-US" sz="32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现在购买</a:t>
            </a:r>
            <a:endParaRPr lang="en-US" altLang="zh-CN" sz="32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a:p>
            <a:pPr algn="ctr"/>
            <a:r>
              <a:rPr lang="zh-CN" altLang="en-US" sz="32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费用最低</a:t>
            </a:r>
            <a:endParaRPr lang="zh-CN" altLang="en-US" sz="32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11" name="矩形 10"/>
          <p:cNvSpPr/>
          <p:nvPr/>
        </p:nvSpPr>
        <p:spPr>
          <a:xfrm>
            <a:off x="998011" y="2160693"/>
            <a:ext cx="1793039" cy="646331"/>
          </a:xfrm>
          <a:prstGeom prst="rect">
            <a:avLst/>
          </a:prstGeom>
        </p:spPr>
        <p:txBody>
          <a:bodyPr wrap="square">
            <a:spAutoFit/>
          </a:bodyPr>
          <a:lstStyle/>
          <a:p>
            <a:pPr algn="dist"/>
            <a:r>
              <a:rPr lang="zh-CN" altLang="en-US" dirty="0" smtClean="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与</a:t>
            </a:r>
            <a:r>
              <a:rPr lang="zh-CN" altLang="en-US" dirty="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汇雅电子书</a:t>
            </a:r>
            <a:r>
              <a:rPr lang="zh-CN" altLang="en-US" dirty="0" smtClean="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联合购买费用更低</a:t>
            </a:r>
            <a:endParaRPr lang="en-US" altLang="zh-CN" dirty="0">
              <a:solidFill>
                <a:schemeClr val="accent6"/>
              </a:solidFill>
              <a:effectLst>
                <a:outerShdw blurRad="38100" dist="38100" dir="2700000" algn="tl">
                  <a:srgbClr val="000000">
                    <a:alpha val="43137"/>
                  </a:srgbClr>
                </a:outerShdw>
              </a:effectLst>
              <a:latin typeface="微软雅黑" pitchFamily="34" charset="-122"/>
              <a:ea typeface="微软雅黑" pitchFamily="34" charset="-122"/>
            </a:endParaRPr>
          </a:p>
        </p:txBody>
      </p:sp>
      <p:sp useBgFill="1">
        <p:nvSpPr>
          <p:cNvPr id="3" name="等腰三角形 2"/>
          <p:cNvSpPr/>
          <p:nvPr/>
        </p:nvSpPr>
        <p:spPr>
          <a:xfrm rot="5400000">
            <a:off x="3826994" y="796476"/>
            <a:ext cx="504056" cy="31018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31993594"/>
      </p:ext>
    </p:extLst>
  </p:cSld>
  <p:clrMapOvr>
    <a:masterClrMapping/>
  </p:clrMapOvr>
  <p:transition spd="slow">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r="44932"/>
          <a:stretch/>
        </p:blipFill>
        <p:spPr>
          <a:xfrm>
            <a:off x="1546879" y="1830623"/>
            <a:ext cx="1873779" cy="2551988"/>
          </a:xfrm>
          <a:prstGeom prst="rect">
            <a:avLst/>
          </a:prstGeom>
        </p:spPr>
      </p:pic>
      <p:grpSp>
        <p:nvGrpSpPr>
          <p:cNvPr id="12" name="组合 11"/>
          <p:cNvGrpSpPr/>
          <p:nvPr/>
        </p:nvGrpSpPr>
        <p:grpSpPr>
          <a:xfrm>
            <a:off x="2483768" y="627534"/>
            <a:ext cx="3170195" cy="1465637"/>
            <a:chOff x="2448610" y="1056502"/>
            <a:chExt cx="3170195" cy="1465637"/>
          </a:xfrm>
        </p:grpSpPr>
        <p:pic>
          <p:nvPicPr>
            <p:cNvPr id="13" name="图片 12"/>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30984" t="17969" r="27051" b="37160"/>
            <a:stretch/>
          </p:blipFill>
          <p:spPr>
            <a:xfrm>
              <a:off x="2448611" y="1632452"/>
              <a:ext cx="1109428" cy="889687"/>
            </a:xfrm>
            <a:prstGeom prst="rect">
              <a:avLst/>
            </a:prstGeom>
          </p:spPr>
        </p:pic>
        <p:pic>
          <p:nvPicPr>
            <p:cNvPr id="15" name="图片 14"/>
            <p:cNvPicPr>
              <a:picLocks noChangeAspect="1"/>
            </p:cNvPicPr>
            <p:nvPr/>
          </p:nvPicPr>
          <p:blipFill>
            <a:blip r:embed="rId5">
              <a:lum bright="70000" contrast="-70000"/>
            </a:blip>
            <a:stretch>
              <a:fillRect/>
            </a:stretch>
          </p:blipFill>
          <p:spPr>
            <a:xfrm>
              <a:off x="2448610" y="1056502"/>
              <a:ext cx="3170195" cy="859611"/>
            </a:xfrm>
            <a:prstGeom prst="rect">
              <a:avLst/>
            </a:prstGeom>
          </p:spPr>
        </p:pic>
      </p:grpSp>
      <p:pic>
        <p:nvPicPr>
          <p:cNvPr id="17" name="图片 16"/>
          <p:cNvPicPr>
            <a:picLocks noChangeAspect="1"/>
          </p:cNvPicPr>
          <p:nvPr/>
        </p:nvPicPr>
        <p:blipFill rotWithShape="1">
          <a:blip r:embed="rId6">
            <a:extLst>
              <a:ext uri="{28A0092B-C50C-407E-A947-70E740481C1C}">
                <a14:useLocalDpi xmlns:a14="http://schemas.microsoft.com/office/drawing/2010/main" val="0"/>
              </a:ext>
            </a:extLst>
          </a:blip>
          <a:srcRect l="44295"/>
          <a:stretch/>
        </p:blipFill>
        <p:spPr>
          <a:xfrm>
            <a:off x="5756335" y="1909053"/>
            <a:ext cx="1778929" cy="2395128"/>
          </a:xfrm>
          <a:prstGeom prst="rect">
            <a:avLst/>
          </a:prstGeom>
        </p:spPr>
      </p:pic>
      <p:grpSp>
        <p:nvGrpSpPr>
          <p:cNvPr id="18" name="组合 17"/>
          <p:cNvGrpSpPr/>
          <p:nvPr/>
        </p:nvGrpSpPr>
        <p:grpSpPr>
          <a:xfrm>
            <a:off x="4944405" y="689536"/>
            <a:ext cx="3109229" cy="1403635"/>
            <a:chOff x="4909247" y="1118504"/>
            <a:chExt cx="3109229" cy="1403635"/>
          </a:xfrm>
        </p:grpSpPr>
        <p:pic>
          <p:nvPicPr>
            <p:cNvPr id="19" name="图片 18"/>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30984" t="17969" r="27051" b="37160"/>
            <a:stretch/>
          </p:blipFill>
          <p:spPr>
            <a:xfrm flipH="1">
              <a:off x="5773918" y="1599151"/>
              <a:ext cx="1150954" cy="922988"/>
            </a:xfrm>
            <a:prstGeom prst="rect">
              <a:avLst/>
            </a:prstGeom>
          </p:spPr>
        </p:pic>
        <p:pic>
          <p:nvPicPr>
            <p:cNvPr id="23" name="图片 22"/>
            <p:cNvPicPr>
              <a:picLocks noChangeAspect="1"/>
            </p:cNvPicPr>
            <p:nvPr/>
          </p:nvPicPr>
          <p:blipFill>
            <a:blip r:embed="rId7">
              <a:lum bright="70000" contrast="-70000"/>
            </a:blip>
            <a:stretch>
              <a:fillRect/>
            </a:stretch>
          </p:blipFill>
          <p:spPr>
            <a:xfrm>
              <a:off x="4909247" y="1118504"/>
              <a:ext cx="3109229" cy="646232"/>
            </a:xfrm>
            <a:prstGeom prst="rect">
              <a:avLst/>
            </a:prstGeom>
          </p:spPr>
        </p:pic>
      </p:grpSp>
    </p:spTree>
    <p:extLst>
      <p:ext uri="{BB962C8B-B14F-4D97-AF65-F5344CB8AC3E}">
        <p14:creationId xmlns:p14="http://schemas.microsoft.com/office/powerpoint/2010/main" val="115770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23728" y="555526"/>
            <a:ext cx="2780017" cy="1264623"/>
            <a:chOff x="4479287" y="1690576"/>
            <a:chExt cx="2780017" cy="1264623"/>
          </a:xfrm>
        </p:grpSpPr>
        <p:pic>
          <p:nvPicPr>
            <p:cNvPr id="3" name="图片 2"/>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0984" t="17969" r="27051" b="37160"/>
            <a:stretch/>
          </p:blipFill>
          <p:spPr>
            <a:xfrm>
              <a:off x="4514461" y="2065512"/>
              <a:ext cx="1109428" cy="889687"/>
            </a:xfrm>
            <a:prstGeom prst="rect">
              <a:avLst/>
            </a:prstGeom>
          </p:spPr>
        </p:pic>
        <p:pic>
          <p:nvPicPr>
            <p:cNvPr id="4" name="图片 3"/>
            <p:cNvPicPr>
              <a:picLocks noChangeAspect="1"/>
            </p:cNvPicPr>
            <p:nvPr/>
          </p:nvPicPr>
          <p:blipFill>
            <a:blip r:embed="rId4">
              <a:lum bright="70000" contrast="-70000"/>
            </a:blip>
            <a:stretch>
              <a:fillRect/>
            </a:stretch>
          </p:blipFill>
          <p:spPr>
            <a:xfrm>
              <a:off x="4479287" y="1690576"/>
              <a:ext cx="2780017" cy="646232"/>
            </a:xfrm>
            <a:prstGeom prst="rect">
              <a:avLst/>
            </a:prstGeom>
          </p:spPr>
        </p:pic>
      </p:grpSp>
      <p:grpSp>
        <p:nvGrpSpPr>
          <p:cNvPr id="5" name="组合 4"/>
          <p:cNvGrpSpPr/>
          <p:nvPr/>
        </p:nvGrpSpPr>
        <p:grpSpPr>
          <a:xfrm>
            <a:off x="839175" y="1702978"/>
            <a:ext cx="1873779" cy="3108077"/>
            <a:chOff x="3194734" y="2838028"/>
            <a:chExt cx="1873779" cy="3108077"/>
          </a:xfrm>
        </p:grpSpPr>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r="44932"/>
            <a:stretch/>
          </p:blipFill>
          <p:spPr>
            <a:xfrm>
              <a:off x="3194734" y="2838028"/>
              <a:ext cx="1873779" cy="2551988"/>
            </a:xfrm>
            <a:prstGeom prst="rect">
              <a:avLst/>
            </a:prstGeom>
          </p:spPr>
        </p:pic>
        <p:pic>
          <p:nvPicPr>
            <p:cNvPr id="7" name="图片 6"/>
            <p:cNvPicPr>
              <a:picLocks noChangeAspect="1"/>
            </p:cNvPicPr>
            <p:nvPr/>
          </p:nvPicPr>
          <p:blipFill>
            <a:blip r:embed="rId6">
              <a:lum bright="70000" contrast="-70000"/>
            </a:blip>
            <a:stretch>
              <a:fillRect/>
            </a:stretch>
          </p:blipFill>
          <p:spPr>
            <a:xfrm>
              <a:off x="3776838" y="5190135"/>
              <a:ext cx="1188823" cy="755970"/>
            </a:xfrm>
            <a:prstGeom prst="rect">
              <a:avLst/>
            </a:prstGeom>
          </p:spPr>
        </p:pic>
      </p:grpSp>
      <p:grpSp>
        <p:nvGrpSpPr>
          <p:cNvPr id="8" name="组合 7"/>
          <p:cNvGrpSpPr/>
          <p:nvPr/>
        </p:nvGrpSpPr>
        <p:grpSpPr>
          <a:xfrm>
            <a:off x="2335638" y="1783255"/>
            <a:ext cx="1778929" cy="2972931"/>
            <a:chOff x="4691197" y="2918305"/>
            <a:chExt cx="1778929" cy="2972931"/>
          </a:xfrm>
        </p:grpSpPr>
        <p:pic>
          <p:nvPicPr>
            <p:cNvPr id="9" name="图片 8"/>
            <p:cNvPicPr>
              <a:picLocks noChangeAspect="1"/>
            </p:cNvPicPr>
            <p:nvPr/>
          </p:nvPicPr>
          <p:blipFill rotWithShape="1">
            <a:blip r:embed="rId7">
              <a:extLst>
                <a:ext uri="{28A0092B-C50C-407E-A947-70E740481C1C}">
                  <a14:useLocalDpi xmlns:a14="http://schemas.microsoft.com/office/drawing/2010/main" val="0"/>
                </a:ext>
              </a:extLst>
            </a:blip>
            <a:srcRect l="44295"/>
            <a:stretch/>
          </p:blipFill>
          <p:spPr>
            <a:xfrm>
              <a:off x="4691197" y="2918305"/>
              <a:ext cx="1778929" cy="2395128"/>
            </a:xfrm>
            <a:prstGeom prst="rect">
              <a:avLst/>
            </a:prstGeom>
          </p:spPr>
        </p:pic>
        <p:pic>
          <p:nvPicPr>
            <p:cNvPr id="10" name="图片 9"/>
            <p:cNvPicPr>
              <a:picLocks noChangeAspect="1"/>
            </p:cNvPicPr>
            <p:nvPr/>
          </p:nvPicPr>
          <p:blipFill>
            <a:blip r:embed="rId8">
              <a:lum bright="70000" contrast="-70000"/>
            </a:blip>
            <a:stretch>
              <a:fillRect/>
            </a:stretch>
          </p:blipFill>
          <p:spPr>
            <a:xfrm>
              <a:off x="4953271" y="5245004"/>
              <a:ext cx="1341236" cy="646232"/>
            </a:xfrm>
            <a:prstGeom prst="rect">
              <a:avLst/>
            </a:prstGeom>
          </p:spPr>
        </p:pic>
      </p:grpSp>
      <p:grpSp>
        <p:nvGrpSpPr>
          <p:cNvPr id="13" name="组合 12"/>
          <p:cNvGrpSpPr/>
          <p:nvPr/>
        </p:nvGrpSpPr>
        <p:grpSpPr>
          <a:xfrm>
            <a:off x="3782215" y="2039305"/>
            <a:ext cx="5544616" cy="1107634"/>
            <a:chOff x="3782215" y="2039305"/>
            <a:chExt cx="5544616" cy="1107634"/>
          </a:xfrm>
        </p:grpSpPr>
        <p:sp>
          <p:nvSpPr>
            <p:cNvPr id="11" name="文本框 10"/>
            <p:cNvSpPr txBox="1"/>
            <p:nvPr/>
          </p:nvSpPr>
          <p:spPr>
            <a:xfrm>
              <a:off x="4114567" y="2039305"/>
              <a:ext cx="4809669" cy="523220"/>
            </a:xfrm>
            <a:prstGeom prst="rect">
              <a:avLst/>
            </a:prstGeom>
            <a:noFill/>
          </p:spPr>
          <p:txBody>
            <a:bodyPr wrap="square" rtlCol="0">
              <a:spAutoFit/>
            </a:bodyPr>
            <a:lstStyle/>
            <a:p>
              <a:pPr algn="ctr"/>
              <a:r>
                <a:rPr lang="zh-CN" altLang="en-US" sz="2800" dirty="0" smtClean="0">
                  <a:solidFill>
                    <a:prstClr val="white"/>
                  </a:solidFill>
                  <a:latin typeface="微软雅黑" panose="020B0503020204020204" pitchFamily="34" charset="-122"/>
                  <a:ea typeface="微软雅黑" panose="020B0503020204020204" pitchFamily="34" charset="-122"/>
                </a:rPr>
                <a:t>汇雅</a:t>
              </a:r>
              <a:r>
                <a:rPr lang="en-US" altLang="zh-CN" sz="2800" dirty="0" smtClean="0">
                  <a:solidFill>
                    <a:prstClr val="white"/>
                  </a:solidFill>
                  <a:latin typeface="微软雅黑" panose="020B0503020204020204" pitchFamily="34" charset="-122"/>
                  <a:ea typeface="微软雅黑" panose="020B0503020204020204" pitchFamily="34" charset="-122"/>
                </a:rPr>
                <a:t>+</a:t>
              </a:r>
              <a:r>
                <a:rPr lang="zh-CN" altLang="en-US" sz="2800" dirty="0" smtClean="0">
                  <a:solidFill>
                    <a:prstClr val="white"/>
                  </a:solidFill>
                  <a:latin typeface="微软雅黑" panose="020B0503020204020204" pitchFamily="34" charset="-122"/>
                  <a:ea typeface="微软雅黑" panose="020B0503020204020204" pitchFamily="34" charset="-122"/>
                </a:rPr>
                <a:t>书世界二合一包库</a:t>
              </a:r>
              <a:endParaRPr lang="en-US" altLang="zh-CN" sz="2800" dirty="0" smtClean="0">
                <a:solidFill>
                  <a:prstClr val="white"/>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3782215" y="2377498"/>
              <a:ext cx="5544616" cy="769441"/>
            </a:xfrm>
            <a:prstGeom prst="rect">
              <a:avLst/>
            </a:prstGeom>
            <a:noFill/>
          </p:spPr>
          <p:txBody>
            <a:bodyPr wrap="square" rtlCol="0">
              <a:spAutoFit/>
            </a:bodyPr>
            <a:lstStyle/>
            <a:p>
              <a:pPr algn="ctr"/>
              <a:r>
                <a:rPr lang="zh-CN" altLang="en-US" sz="3200" b="1" dirty="0" smtClean="0">
                  <a:solidFill>
                    <a:prstClr val="white"/>
                  </a:solidFill>
                  <a:latin typeface="微软雅黑" panose="020B0503020204020204" pitchFamily="34" charset="-122"/>
                  <a:ea typeface="微软雅黑" panose="020B0503020204020204" pitchFamily="34" charset="-122"/>
                </a:rPr>
                <a:t>超过</a:t>
              </a:r>
              <a:r>
                <a:rPr lang="en-US" altLang="zh-CN" sz="4400" b="1" dirty="0" smtClean="0">
                  <a:solidFill>
                    <a:prstClr val="white"/>
                  </a:solidFill>
                  <a:latin typeface="微软雅黑" panose="020B0503020204020204" pitchFamily="34" charset="-122"/>
                  <a:ea typeface="微软雅黑" panose="020B0503020204020204" pitchFamily="34" charset="-122"/>
                </a:rPr>
                <a:t>140</a:t>
              </a:r>
              <a:r>
                <a:rPr lang="zh-CN" altLang="en-US" sz="3200" b="1" dirty="0" smtClean="0">
                  <a:solidFill>
                    <a:prstClr val="white"/>
                  </a:solidFill>
                  <a:latin typeface="微软雅黑" panose="020B0503020204020204" pitchFamily="34" charset="-122"/>
                  <a:ea typeface="微软雅黑" panose="020B0503020204020204" pitchFamily="34" charset="-122"/>
                </a:rPr>
                <a:t>万种电子书</a:t>
              </a:r>
              <a:endParaRPr lang="en-US" altLang="zh-CN" sz="3200" b="1" dirty="0" smtClean="0">
                <a:solidFill>
                  <a:prstClr val="white"/>
                </a:solidFill>
                <a:latin typeface="微软雅黑" panose="020B0503020204020204" pitchFamily="34" charset="-122"/>
                <a:ea typeface="微软雅黑" panose="020B0503020204020204" pitchFamily="34" charset="-122"/>
              </a:endParaRPr>
            </a:p>
          </p:txBody>
        </p:sp>
      </p:grpSp>
      <p:sp>
        <p:nvSpPr>
          <p:cNvPr id="14" name="文本框 13"/>
          <p:cNvSpPr txBox="1"/>
          <p:nvPr/>
        </p:nvSpPr>
        <p:spPr>
          <a:xfrm>
            <a:off x="4477131" y="3105226"/>
            <a:ext cx="4809669" cy="461665"/>
          </a:xfrm>
          <a:prstGeom prst="rect">
            <a:avLst/>
          </a:prstGeom>
          <a:noFill/>
        </p:spPr>
        <p:txBody>
          <a:bodyPr wrap="square" rtlCol="0">
            <a:spAutoFit/>
          </a:bodyPr>
          <a:lstStyle/>
          <a:p>
            <a:r>
              <a:rPr lang="zh-CN" altLang="en-US" sz="2400" dirty="0" smtClean="0">
                <a:solidFill>
                  <a:srgbClr val="FFC000"/>
                </a:solidFill>
                <a:latin typeface="微软雅黑" panose="020B0503020204020204" pitchFamily="34" charset="-122"/>
                <a:ea typeface="微软雅黑" panose="020B0503020204020204" pitchFamily="34" charset="-122"/>
              </a:rPr>
              <a:t>每年更新</a:t>
            </a:r>
            <a:r>
              <a:rPr lang="en-US" altLang="zh-CN" sz="2400" dirty="0" smtClean="0">
                <a:solidFill>
                  <a:srgbClr val="FFC000"/>
                </a:solidFill>
                <a:latin typeface="微软雅黑" panose="020B0503020204020204" pitchFamily="34" charset="-122"/>
                <a:ea typeface="微软雅黑" panose="020B0503020204020204" pitchFamily="34" charset="-122"/>
              </a:rPr>
              <a:t>8</a:t>
            </a:r>
            <a:r>
              <a:rPr lang="zh-CN" altLang="en-US" sz="2400" dirty="0" smtClean="0">
                <a:solidFill>
                  <a:srgbClr val="FFC000"/>
                </a:solidFill>
                <a:latin typeface="微软雅黑" panose="020B0503020204020204" pitchFamily="34" charset="-122"/>
                <a:ea typeface="微软雅黑" panose="020B0503020204020204" pitchFamily="34" charset="-122"/>
              </a:rPr>
              <a:t>万种</a:t>
            </a:r>
            <a:endParaRPr lang="en-US" altLang="zh-CN" sz="2400" dirty="0" smtClean="0">
              <a:solidFill>
                <a:srgbClr val="FFC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0282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396552" y="843558"/>
            <a:ext cx="4809669" cy="954107"/>
          </a:xfrm>
          <a:prstGeom prst="rect">
            <a:avLst/>
          </a:prstGeom>
          <a:noFill/>
        </p:spPr>
        <p:txBody>
          <a:bodyPr wrap="square" rtlCol="0">
            <a:spAutoFit/>
          </a:bodyPr>
          <a:lstStyle/>
          <a:p>
            <a:pPr algn="ctr"/>
            <a:r>
              <a:rPr lang="zh-CN" altLang="en-US" sz="2800" dirty="0" smtClean="0">
                <a:solidFill>
                  <a:schemeClr val="bg1"/>
                </a:solidFill>
                <a:latin typeface="微软雅黑" panose="020B0503020204020204" pitchFamily="34" charset="-122"/>
                <a:ea typeface="微软雅黑" panose="020B0503020204020204" pitchFamily="34" charset="-122"/>
              </a:rPr>
              <a:t>汇雅</a:t>
            </a:r>
            <a:r>
              <a:rPr lang="en-US" altLang="zh-CN" sz="2800" dirty="0" smtClean="0">
                <a:solidFill>
                  <a:schemeClr val="bg1"/>
                </a:solidFill>
                <a:latin typeface="微软雅黑" panose="020B0503020204020204" pitchFamily="34" charset="-122"/>
                <a:ea typeface="微软雅黑" panose="020B0503020204020204" pitchFamily="34" charset="-122"/>
              </a:rPr>
              <a:t>+</a:t>
            </a:r>
            <a:r>
              <a:rPr lang="zh-CN" altLang="en-US" sz="2800" dirty="0" smtClean="0">
                <a:solidFill>
                  <a:schemeClr val="bg1"/>
                </a:solidFill>
                <a:latin typeface="微软雅黑" panose="020B0503020204020204" pitchFamily="34" charset="-122"/>
                <a:ea typeface="微软雅黑" panose="020B0503020204020204" pitchFamily="34" charset="-122"/>
              </a:rPr>
              <a:t>书世界</a:t>
            </a:r>
            <a:endParaRPr lang="en-US" altLang="zh-CN" sz="2800" dirty="0" smtClean="0">
              <a:solidFill>
                <a:schemeClr val="bg1"/>
              </a:solidFill>
              <a:latin typeface="微软雅黑" panose="020B0503020204020204" pitchFamily="34" charset="-122"/>
              <a:ea typeface="微软雅黑" panose="020B0503020204020204" pitchFamily="34" charset="-122"/>
            </a:endParaRPr>
          </a:p>
          <a:p>
            <a:pPr algn="ctr"/>
            <a:r>
              <a:rPr lang="zh-CN" altLang="en-US" sz="2800" dirty="0" smtClean="0">
                <a:solidFill>
                  <a:schemeClr val="bg1"/>
                </a:solidFill>
                <a:latin typeface="微软雅黑" panose="020B0503020204020204" pitchFamily="34" charset="-122"/>
                <a:ea typeface="微软雅黑" panose="020B0503020204020204" pitchFamily="34" charset="-122"/>
              </a:rPr>
              <a:t>二合一</a:t>
            </a:r>
            <a:r>
              <a:rPr lang="zh-CN" altLang="en-US" sz="2800" dirty="0">
                <a:solidFill>
                  <a:schemeClr val="bg1"/>
                </a:solidFill>
                <a:latin typeface="微软雅黑" panose="020B0503020204020204" pitchFamily="34" charset="-122"/>
                <a:ea typeface="微软雅黑" panose="020B0503020204020204" pitchFamily="34" charset="-122"/>
              </a:rPr>
              <a:t>新版</a:t>
            </a:r>
            <a:r>
              <a:rPr lang="zh-CN" altLang="en-US" sz="2800" dirty="0" smtClean="0">
                <a:solidFill>
                  <a:schemeClr val="bg1"/>
                </a:solidFill>
                <a:latin typeface="微软雅黑" panose="020B0503020204020204" pitchFamily="34" charset="-122"/>
                <a:ea typeface="微软雅黑" panose="020B0503020204020204" pitchFamily="34" charset="-122"/>
              </a:rPr>
              <a:t>包库</a:t>
            </a:r>
            <a:endParaRPr lang="en-US" altLang="zh-CN" sz="2800" dirty="0" smtClean="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4574"/>
            <a:ext cx="3744416" cy="6418999"/>
          </a:xfrm>
          <a:prstGeom prst="rect">
            <a:avLst/>
          </a:prstGeom>
        </p:spPr>
      </p:pic>
    </p:spTree>
    <p:extLst>
      <p:ext uri="{BB962C8B-B14F-4D97-AF65-F5344CB8AC3E}">
        <p14:creationId xmlns:p14="http://schemas.microsoft.com/office/powerpoint/2010/main" val="221488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396552" y="843558"/>
            <a:ext cx="4809669" cy="954107"/>
          </a:xfrm>
          <a:prstGeom prst="rect">
            <a:avLst/>
          </a:prstGeom>
          <a:noFill/>
        </p:spPr>
        <p:txBody>
          <a:bodyPr wrap="square" rtlCol="0">
            <a:spAutoFit/>
          </a:bodyPr>
          <a:lstStyle/>
          <a:p>
            <a:pPr algn="ctr"/>
            <a:r>
              <a:rPr lang="zh-CN" altLang="en-US" sz="2800" dirty="0" smtClean="0">
                <a:solidFill>
                  <a:schemeClr val="bg1"/>
                </a:solidFill>
                <a:latin typeface="微软雅黑" panose="020B0503020204020204" pitchFamily="34" charset="-122"/>
                <a:ea typeface="微软雅黑" panose="020B0503020204020204" pitchFamily="34" charset="-122"/>
              </a:rPr>
              <a:t>汇雅</a:t>
            </a:r>
            <a:r>
              <a:rPr lang="en-US" altLang="zh-CN" sz="2800" dirty="0" smtClean="0">
                <a:solidFill>
                  <a:schemeClr val="bg1"/>
                </a:solidFill>
                <a:latin typeface="微软雅黑" panose="020B0503020204020204" pitchFamily="34" charset="-122"/>
                <a:ea typeface="微软雅黑" panose="020B0503020204020204" pitchFamily="34" charset="-122"/>
              </a:rPr>
              <a:t>+</a:t>
            </a:r>
            <a:r>
              <a:rPr lang="zh-CN" altLang="en-US" sz="2800" dirty="0" smtClean="0">
                <a:solidFill>
                  <a:schemeClr val="bg1"/>
                </a:solidFill>
                <a:latin typeface="微软雅黑" panose="020B0503020204020204" pitchFamily="34" charset="-122"/>
                <a:ea typeface="微软雅黑" panose="020B0503020204020204" pitchFamily="34" charset="-122"/>
              </a:rPr>
              <a:t>书世界</a:t>
            </a:r>
            <a:endParaRPr lang="en-US" altLang="zh-CN" sz="2800" dirty="0" smtClean="0">
              <a:solidFill>
                <a:schemeClr val="bg1"/>
              </a:solidFill>
              <a:latin typeface="微软雅黑" panose="020B0503020204020204" pitchFamily="34" charset="-122"/>
              <a:ea typeface="微软雅黑" panose="020B0503020204020204" pitchFamily="34" charset="-122"/>
            </a:endParaRPr>
          </a:p>
          <a:p>
            <a:pPr algn="ctr"/>
            <a:r>
              <a:rPr lang="zh-CN" altLang="en-US" sz="2800" dirty="0" smtClean="0">
                <a:solidFill>
                  <a:schemeClr val="bg1"/>
                </a:solidFill>
                <a:latin typeface="微软雅黑" panose="020B0503020204020204" pitchFamily="34" charset="-122"/>
                <a:ea typeface="微软雅黑" panose="020B0503020204020204" pitchFamily="34" charset="-122"/>
              </a:rPr>
              <a:t>二合一</a:t>
            </a:r>
            <a:r>
              <a:rPr lang="zh-CN" altLang="en-US" sz="2800" dirty="0">
                <a:solidFill>
                  <a:schemeClr val="bg1"/>
                </a:solidFill>
                <a:latin typeface="微软雅黑" panose="020B0503020204020204" pitchFamily="34" charset="-122"/>
                <a:ea typeface="微软雅黑" panose="020B0503020204020204" pitchFamily="34" charset="-122"/>
              </a:rPr>
              <a:t>新版</a:t>
            </a:r>
            <a:r>
              <a:rPr lang="zh-CN" altLang="en-US" sz="2800" dirty="0" smtClean="0">
                <a:solidFill>
                  <a:schemeClr val="bg1"/>
                </a:solidFill>
                <a:latin typeface="微软雅黑" panose="020B0503020204020204" pitchFamily="34" charset="-122"/>
                <a:ea typeface="微软雅黑" panose="020B0503020204020204" pitchFamily="34" charset="-122"/>
              </a:rPr>
              <a:t>包库</a:t>
            </a:r>
            <a:endParaRPr lang="en-US" altLang="zh-CN" sz="2800" dirty="0" smtClean="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6344" r="4719"/>
          <a:stretch/>
        </p:blipFill>
        <p:spPr>
          <a:xfrm>
            <a:off x="3635896" y="123478"/>
            <a:ext cx="6309320" cy="4731990"/>
          </a:xfrm>
          <a:prstGeom prst="rect">
            <a:avLst/>
          </a:prstGeom>
        </p:spPr>
      </p:pic>
    </p:spTree>
    <p:extLst>
      <p:ext uri="{BB962C8B-B14F-4D97-AF65-F5344CB8AC3E}">
        <p14:creationId xmlns:p14="http://schemas.microsoft.com/office/powerpoint/2010/main" val="260198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02"/>
            <a:ext cx="7714046" cy="5142697"/>
          </a:xfrm>
          <a:prstGeom prst="rect">
            <a:avLst/>
          </a:prstGeom>
        </p:spPr>
      </p:pic>
      <p:sp useBgFill="1">
        <p:nvSpPr>
          <p:cNvPr id="12" name="矩形 11"/>
          <p:cNvSpPr/>
          <p:nvPr/>
        </p:nvSpPr>
        <p:spPr>
          <a:xfrm>
            <a:off x="5228614" y="803"/>
            <a:ext cx="3923928" cy="51509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3000" dirty="0">
              <a:solidFill>
                <a:prstClr val="white"/>
              </a:solidFill>
              <a:latin typeface="微软雅黑" panose="020B0503020204020204" pitchFamily="34" charset="-122"/>
              <a:ea typeface="微软雅黑" panose="020B0503020204020204" pitchFamily="34" charset="-122"/>
            </a:endParaRPr>
          </a:p>
        </p:txBody>
      </p:sp>
      <p:sp>
        <p:nvSpPr>
          <p:cNvPr id="10" name="TextBox 4"/>
          <p:cNvSpPr txBox="1"/>
          <p:nvPr/>
        </p:nvSpPr>
        <p:spPr>
          <a:xfrm>
            <a:off x="5652120" y="1508832"/>
            <a:ext cx="3168352" cy="707870"/>
          </a:xfrm>
          <a:prstGeom prst="rect">
            <a:avLst/>
          </a:prstGeom>
          <a:noFill/>
        </p:spPr>
        <p:txBody>
          <a:bodyPr wrap="square" lIns="91424" tIns="45712" rIns="91424" bIns="45712" rtlCol="0">
            <a:spAutoFit/>
          </a:bodyPr>
          <a:lstStyle/>
          <a:p>
            <a:pPr algn="ctr"/>
            <a:r>
              <a:rPr lang="zh-CN" altLang="en-US" sz="40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环</a:t>
            </a:r>
            <a:r>
              <a:rPr lang="zh-CN" altLang="en-US" sz="40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保趋势</a:t>
            </a:r>
            <a:endParaRPr lang="zh-CN" altLang="en-US" sz="40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11" name="矩形 10"/>
          <p:cNvSpPr/>
          <p:nvPr/>
        </p:nvSpPr>
        <p:spPr>
          <a:xfrm>
            <a:off x="6161555" y="2104351"/>
            <a:ext cx="2082853" cy="646331"/>
          </a:xfrm>
          <a:prstGeom prst="rect">
            <a:avLst/>
          </a:prstGeom>
        </p:spPr>
        <p:txBody>
          <a:bodyPr wrap="square">
            <a:spAutoFit/>
          </a:bodyPr>
          <a:lstStyle/>
          <a:p>
            <a:pPr algn="dist"/>
            <a:r>
              <a:rPr lang="zh-CN" altLang="en-US" dirty="0" smtClean="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电</a:t>
            </a:r>
            <a:r>
              <a:rPr lang="zh-CN" altLang="en-US" dirty="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子书环保无消</a:t>
            </a:r>
            <a:r>
              <a:rPr lang="zh-CN" altLang="en-US" dirty="0" smtClean="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耗传播快服</a:t>
            </a:r>
            <a:r>
              <a:rPr lang="zh-CN" altLang="en-US" dirty="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务范围</a:t>
            </a:r>
            <a:r>
              <a:rPr lang="zh-CN" altLang="en-US" dirty="0" smtClean="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广</a:t>
            </a:r>
            <a:endParaRPr lang="en-US" altLang="zh-CN" dirty="0">
              <a:solidFill>
                <a:schemeClr val="accent6"/>
              </a:solidFill>
              <a:effectLst>
                <a:outerShdw blurRad="38100" dist="38100" dir="2700000" algn="tl">
                  <a:srgbClr val="000000">
                    <a:alpha val="43137"/>
                  </a:srgbClr>
                </a:outerShdw>
              </a:effectLst>
              <a:latin typeface="微软雅黑" pitchFamily="34" charset="-122"/>
              <a:ea typeface="微软雅黑" pitchFamily="34" charset="-122"/>
            </a:endParaRPr>
          </a:p>
        </p:txBody>
      </p:sp>
      <p:sp useBgFill="1">
        <p:nvSpPr>
          <p:cNvPr id="3" name="等腰三角形 2"/>
          <p:cNvSpPr/>
          <p:nvPr/>
        </p:nvSpPr>
        <p:spPr>
          <a:xfrm rot="16200000">
            <a:off x="4822575" y="796476"/>
            <a:ext cx="504056" cy="31018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54291669"/>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b="2864"/>
          <a:stretch/>
        </p:blipFill>
        <p:spPr>
          <a:xfrm>
            <a:off x="0" y="0"/>
            <a:ext cx="9144000" cy="5164038"/>
          </a:xfrm>
          <a:prstGeom prst="rect">
            <a:avLst/>
          </a:prstGeom>
        </p:spPr>
      </p:pic>
      <p:sp>
        <p:nvSpPr>
          <p:cNvPr id="3" name="TextBox 4"/>
          <p:cNvSpPr txBox="1"/>
          <p:nvPr/>
        </p:nvSpPr>
        <p:spPr>
          <a:xfrm>
            <a:off x="-828600" y="987574"/>
            <a:ext cx="7962920" cy="584759"/>
          </a:xfrm>
          <a:prstGeom prst="rect">
            <a:avLst/>
          </a:prstGeom>
          <a:noFill/>
        </p:spPr>
        <p:txBody>
          <a:bodyPr wrap="square" lIns="91424" tIns="45712" rIns="91424" bIns="45712" rtlCol="0">
            <a:spAutoFit/>
          </a:bodyPr>
          <a:lstStyle/>
          <a:p>
            <a:pPr algn="ctr"/>
            <a:r>
              <a:rPr lang="zh-CN" altLang="en-US" sz="32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提升图书馆服务品质</a:t>
            </a:r>
            <a:endParaRPr lang="zh-CN" altLang="en-US" sz="32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2" name="矩形 1"/>
          <p:cNvSpPr/>
          <p:nvPr/>
        </p:nvSpPr>
        <p:spPr>
          <a:xfrm>
            <a:off x="1249693" y="390491"/>
            <a:ext cx="2749471" cy="707886"/>
          </a:xfrm>
          <a:prstGeom prst="rect">
            <a:avLst/>
          </a:prstGeom>
        </p:spPr>
        <p:txBody>
          <a:bodyPr wrap="none">
            <a:spAutoFit/>
          </a:bodyPr>
          <a:lstStyle/>
          <a:p>
            <a:r>
              <a:rPr lang="zh-CN" altLang="en-US" sz="40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超</a:t>
            </a:r>
            <a:r>
              <a:rPr lang="zh-CN" altLang="en-US" sz="40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星</a:t>
            </a:r>
            <a:r>
              <a:rPr lang="zh-CN" altLang="en-US" sz="40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电子书</a:t>
            </a:r>
            <a:endParaRPr lang="en-US" altLang="zh-CN" sz="40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val="170756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8929688" y="0"/>
            <a:ext cx="214312" cy="5143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6" name="矩形 5"/>
          <p:cNvSpPr/>
          <p:nvPr/>
        </p:nvSpPr>
        <p:spPr>
          <a:xfrm>
            <a:off x="0" y="0"/>
            <a:ext cx="9144000" cy="160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49156" name="TextBox 9"/>
          <p:cNvSpPr txBox="1">
            <a:spLocks noChangeArrowheads="1"/>
          </p:cNvSpPr>
          <p:nvPr/>
        </p:nvSpPr>
        <p:spPr bwMode="auto">
          <a:xfrm>
            <a:off x="-428625" y="803275"/>
            <a:ext cx="1857375"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en-US" altLang="zh-CN" sz="34400" b="1" dirty="0">
                <a:solidFill>
                  <a:schemeClr val="bg1"/>
                </a:solidFill>
                <a:latin typeface="Arial Unicode MS" charset="0"/>
              </a:rPr>
              <a:t>1</a:t>
            </a:r>
            <a:endParaRPr kumimoji="0" lang="zh-CN" altLang="en-US" sz="34400" b="1" dirty="0">
              <a:solidFill>
                <a:schemeClr val="bg1"/>
              </a:solidFill>
              <a:latin typeface="Arial Unicode MS" charset="0"/>
            </a:endParaRPr>
          </a:p>
        </p:txBody>
      </p:sp>
      <p:sp>
        <p:nvSpPr>
          <p:cNvPr id="8" name="矩形 7"/>
          <p:cNvSpPr/>
          <p:nvPr/>
        </p:nvSpPr>
        <p:spPr>
          <a:xfrm>
            <a:off x="0" y="4554538"/>
            <a:ext cx="9144000" cy="160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49158" name="TextBox 10"/>
          <p:cNvSpPr txBox="1">
            <a:spLocks noChangeArrowheads="1"/>
          </p:cNvSpPr>
          <p:nvPr/>
        </p:nvSpPr>
        <p:spPr bwMode="auto">
          <a:xfrm>
            <a:off x="2297113" y="3265488"/>
            <a:ext cx="59166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b="1" dirty="0">
                <a:solidFill>
                  <a:schemeClr val="bg1"/>
                </a:solidFill>
                <a:latin typeface="微软雅黑" charset="0"/>
                <a:ea typeface="微软雅黑" charset="0"/>
              </a:rPr>
              <a:t>产品定位</a:t>
            </a:r>
          </a:p>
        </p:txBody>
      </p:sp>
      <p:sp>
        <p:nvSpPr>
          <p:cNvPr id="10" name="圆角矩形 9"/>
          <p:cNvSpPr/>
          <p:nvPr/>
        </p:nvSpPr>
        <p:spPr>
          <a:xfrm>
            <a:off x="0" y="0"/>
            <a:ext cx="214313" cy="5143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1" name="矩形 10"/>
          <p:cNvSpPr/>
          <p:nvPr/>
        </p:nvSpPr>
        <p:spPr>
          <a:xfrm>
            <a:off x="0" y="4714875"/>
            <a:ext cx="9144000" cy="4286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Tree>
    <p:extLst>
      <p:ext uri="{BB962C8B-B14F-4D97-AF65-F5344CB8AC3E}">
        <p14:creationId xmlns:p14="http://schemas.microsoft.com/office/powerpoint/2010/main" val="262544675"/>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684213" y="2463800"/>
            <a:ext cx="771207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algn="ctr" eaLnBrk="1" hangingPunct="1">
              <a:lnSpc>
                <a:spcPts val="3000"/>
              </a:lnSpc>
              <a:spcBef>
                <a:spcPct val="0"/>
              </a:spcBef>
              <a:buFontTx/>
              <a:buNone/>
            </a:pPr>
            <a:r>
              <a:rPr kumimoji="0" lang="zh-CN" altLang="en-US" sz="6000">
                <a:latin typeface="微软雅黑" charset="0"/>
                <a:ea typeface="微软雅黑" charset="0"/>
              </a:rPr>
              <a:t> </a:t>
            </a:r>
            <a:endParaRPr kumimoji="0" lang="en-US" altLang="zh-CN" sz="6000" b="1">
              <a:solidFill>
                <a:srgbClr val="FF0000"/>
              </a:solidFill>
              <a:latin typeface="微软雅黑" charset="0"/>
              <a:ea typeface="微软雅黑" charset="0"/>
            </a:endParaRPr>
          </a:p>
        </p:txBody>
      </p:sp>
      <p:grpSp>
        <p:nvGrpSpPr>
          <p:cNvPr id="12" name="组合 2"/>
          <p:cNvGrpSpPr>
            <a:grpSpLocks/>
          </p:cNvGrpSpPr>
          <p:nvPr/>
        </p:nvGrpSpPr>
        <p:grpSpPr bwMode="auto">
          <a:xfrm>
            <a:off x="1187450" y="1131888"/>
            <a:ext cx="2476500" cy="2100262"/>
            <a:chOff x="0" y="0"/>
            <a:chExt cx="2477066" cy="2599899"/>
          </a:xfrm>
        </p:grpSpPr>
        <p:sp>
          <p:nvSpPr>
            <p:cNvPr id="50188" name="圆角矩形 22"/>
            <p:cNvSpPr>
              <a:spLocks noChangeArrowheads="1"/>
            </p:cNvSpPr>
            <p:nvPr/>
          </p:nvSpPr>
          <p:spPr bwMode="auto">
            <a:xfrm>
              <a:off x="115914" y="0"/>
              <a:ext cx="2361152" cy="2599899"/>
            </a:xfrm>
            <a:prstGeom prst="roundRect">
              <a:avLst>
                <a:gd name="adj" fmla="val 7417"/>
              </a:avLst>
            </a:prstGeom>
            <a:solidFill>
              <a:srgbClr val="1314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endParaRPr lang="zh-CN" altLang="en-US">
                <a:solidFill>
                  <a:srgbClr val="FFFFFF"/>
                </a:solidFill>
                <a:latin typeface="宋体" charset="0"/>
                <a:sym typeface="宋体" charset="0"/>
              </a:endParaRPr>
            </a:p>
          </p:txBody>
        </p:sp>
        <p:grpSp>
          <p:nvGrpSpPr>
            <p:cNvPr id="50189" name="组合 23"/>
            <p:cNvGrpSpPr>
              <a:grpSpLocks/>
            </p:cNvGrpSpPr>
            <p:nvPr/>
          </p:nvGrpSpPr>
          <p:grpSpPr bwMode="auto">
            <a:xfrm>
              <a:off x="0" y="209833"/>
              <a:ext cx="2190465" cy="527725"/>
              <a:chOff x="0" y="0"/>
              <a:chExt cx="2403566" cy="381059"/>
            </a:xfrm>
          </p:grpSpPr>
          <p:grpSp>
            <p:nvGrpSpPr>
              <p:cNvPr id="50191" name="组合 24"/>
              <p:cNvGrpSpPr>
                <a:grpSpLocks/>
              </p:cNvGrpSpPr>
              <p:nvPr/>
            </p:nvGrpSpPr>
            <p:grpSpPr bwMode="auto">
              <a:xfrm>
                <a:off x="0" y="65837"/>
                <a:ext cx="2403566" cy="315222"/>
                <a:chOff x="0" y="0"/>
                <a:chExt cx="3187337" cy="418012"/>
              </a:xfrm>
            </p:grpSpPr>
            <p:sp>
              <p:nvSpPr>
                <p:cNvPr id="50193" name="矩形 26"/>
                <p:cNvSpPr>
                  <a:spLocks noChangeArrowheads="1"/>
                </p:cNvSpPr>
                <p:nvPr/>
              </p:nvSpPr>
              <p:spPr bwMode="auto">
                <a:xfrm>
                  <a:off x="0" y="-327"/>
                  <a:ext cx="2980537" cy="417741"/>
                </a:xfrm>
                <a:prstGeom prst="rect">
                  <a:avLst/>
                </a:prstGeom>
                <a:solidFill>
                  <a:srgbClr val="E74C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endParaRPr lang="zh-CN" altLang="en-US">
                    <a:solidFill>
                      <a:srgbClr val="FFFFFF"/>
                    </a:solidFill>
                    <a:latin typeface="宋体" charset="0"/>
                    <a:sym typeface="宋体" charset="0"/>
                  </a:endParaRPr>
                </a:p>
              </p:txBody>
            </p:sp>
            <p:sp>
              <p:nvSpPr>
                <p:cNvPr id="50194" name="直角三角形 27"/>
                <p:cNvSpPr>
                  <a:spLocks noChangeArrowheads="1"/>
                </p:cNvSpPr>
                <p:nvPr/>
              </p:nvSpPr>
              <p:spPr bwMode="auto">
                <a:xfrm>
                  <a:off x="2980537" y="-327"/>
                  <a:ext cx="207944" cy="417741"/>
                </a:xfrm>
                <a:prstGeom prst="rtTriangle">
                  <a:avLst/>
                </a:prstGeom>
                <a:solidFill>
                  <a:srgbClr val="E74C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endParaRPr lang="zh-CN" altLang="en-US">
                    <a:solidFill>
                      <a:srgbClr val="FFFFFF"/>
                    </a:solidFill>
                    <a:latin typeface="宋体" charset="0"/>
                    <a:sym typeface="宋体" charset="0"/>
                  </a:endParaRPr>
                </a:p>
              </p:txBody>
            </p:sp>
          </p:grpSp>
          <p:sp>
            <p:nvSpPr>
              <p:cNvPr id="50192" name="直角三角形 25"/>
              <p:cNvSpPr>
                <a:spLocks noChangeArrowheads="1"/>
              </p:cNvSpPr>
              <p:nvPr/>
            </p:nvSpPr>
            <p:spPr bwMode="auto">
              <a:xfrm flipH="1">
                <a:off x="0" y="316"/>
                <a:ext cx="130676" cy="65274"/>
              </a:xfrm>
              <a:prstGeom prst="rtTriangle">
                <a:avLst/>
              </a:prstGeom>
              <a:solidFill>
                <a:srgbClr val="E74C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endParaRPr lang="zh-CN" altLang="en-US">
                  <a:solidFill>
                    <a:srgbClr val="FFFFFF"/>
                  </a:solidFill>
                  <a:latin typeface="宋体" charset="0"/>
                  <a:sym typeface="宋体" charset="0"/>
                </a:endParaRPr>
              </a:p>
            </p:txBody>
          </p:sp>
        </p:grpSp>
        <p:sp>
          <p:nvSpPr>
            <p:cNvPr id="50190" name="文本框 36"/>
            <p:cNvSpPr>
              <a:spLocks noChangeArrowheads="1"/>
            </p:cNvSpPr>
            <p:nvPr/>
          </p:nvSpPr>
          <p:spPr bwMode="auto">
            <a:xfrm>
              <a:off x="376324" y="829295"/>
              <a:ext cx="1743473" cy="8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sz="1800">
                  <a:solidFill>
                    <a:schemeClr val="bg1"/>
                  </a:solidFill>
                  <a:latin typeface="微软雅黑" charset="0"/>
                  <a:sym typeface="微软雅黑" charset="0"/>
                </a:rPr>
                <a:t>超星2</a:t>
              </a:r>
              <a:r>
                <a:rPr kumimoji="0" lang="en-US" altLang="zh-CN" sz="1800">
                  <a:solidFill>
                    <a:schemeClr val="bg1"/>
                  </a:solidFill>
                  <a:latin typeface="微软雅黑" charset="0"/>
                  <a:sym typeface="微软雅黑" charset="0"/>
                </a:rPr>
                <a:t>3</a:t>
              </a:r>
              <a:r>
                <a:rPr kumimoji="0" lang="zh-CN" altLang="en-US" sz="1800">
                  <a:solidFill>
                    <a:schemeClr val="bg1"/>
                  </a:solidFill>
                  <a:latin typeface="微软雅黑" charset="0"/>
                  <a:sym typeface="微软雅黑" charset="0"/>
                </a:rPr>
                <a:t>年数字化图书的历程</a:t>
              </a:r>
              <a:endParaRPr kumimoji="0" lang="zh-CN" altLang="en-US" sz="1800"/>
            </a:p>
          </p:txBody>
        </p:sp>
      </p:grpSp>
      <p:grpSp>
        <p:nvGrpSpPr>
          <p:cNvPr id="20" name="组合 3"/>
          <p:cNvGrpSpPr>
            <a:grpSpLocks/>
          </p:cNvGrpSpPr>
          <p:nvPr/>
        </p:nvGrpSpPr>
        <p:grpSpPr bwMode="auto">
          <a:xfrm>
            <a:off x="5292725" y="411163"/>
            <a:ext cx="2476500" cy="1944687"/>
            <a:chOff x="0" y="0"/>
            <a:chExt cx="2477070" cy="2599899"/>
          </a:xfrm>
        </p:grpSpPr>
        <p:sp>
          <p:nvSpPr>
            <p:cNvPr id="50181" name="圆角矩形 21"/>
            <p:cNvSpPr>
              <a:spLocks noChangeArrowheads="1"/>
            </p:cNvSpPr>
            <p:nvPr/>
          </p:nvSpPr>
          <p:spPr bwMode="auto">
            <a:xfrm>
              <a:off x="115915" y="0"/>
              <a:ext cx="2361155" cy="2599899"/>
            </a:xfrm>
            <a:prstGeom prst="roundRect">
              <a:avLst>
                <a:gd name="adj" fmla="val 7417"/>
              </a:avLst>
            </a:prstGeom>
            <a:solidFill>
              <a:srgbClr val="1314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endParaRPr lang="zh-CN" altLang="en-US">
                <a:solidFill>
                  <a:srgbClr val="FFFFFF"/>
                </a:solidFill>
                <a:latin typeface="宋体" charset="0"/>
                <a:sym typeface="宋体" charset="0"/>
              </a:endParaRPr>
            </a:p>
          </p:txBody>
        </p:sp>
        <p:grpSp>
          <p:nvGrpSpPr>
            <p:cNvPr id="50182" name="组合 28"/>
            <p:cNvGrpSpPr>
              <a:grpSpLocks/>
            </p:cNvGrpSpPr>
            <p:nvPr/>
          </p:nvGrpSpPr>
          <p:grpSpPr bwMode="auto">
            <a:xfrm>
              <a:off x="0" y="206420"/>
              <a:ext cx="2190465" cy="527725"/>
              <a:chOff x="0" y="0"/>
              <a:chExt cx="2403566" cy="381059"/>
            </a:xfrm>
          </p:grpSpPr>
          <p:grpSp>
            <p:nvGrpSpPr>
              <p:cNvPr id="50184" name="组合 29"/>
              <p:cNvGrpSpPr>
                <a:grpSpLocks/>
              </p:cNvGrpSpPr>
              <p:nvPr/>
            </p:nvGrpSpPr>
            <p:grpSpPr bwMode="auto">
              <a:xfrm>
                <a:off x="0" y="65837"/>
                <a:ext cx="2403566" cy="315222"/>
                <a:chOff x="0" y="0"/>
                <a:chExt cx="3187337" cy="418012"/>
              </a:xfrm>
            </p:grpSpPr>
            <p:sp>
              <p:nvSpPr>
                <p:cNvPr id="50186" name="矩形 31"/>
                <p:cNvSpPr>
                  <a:spLocks noChangeArrowheads="1"/>
                </p:cNvSpPr>
                <p:nvPr/>
              </p:nvSpPr>
              <p:spPr bwMode="auto">
                <a:xfrm>
                  <a:off x="0" y="-445"/>
                  <a:ext cx="2980541" cy="418643"/>
                </a:xfrm>
                <a:prstGeom prst="rect">
                  <a:avLst/>
                </a:prstGeom>
                <a:solidFill>
                  <a:srgbClr val="E74C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endParaRPr lang="zh-CN" altLang="en-US">
                    <a:solidFill>
                      <a:srgbClr val="FFFFFF"/>
                    </a:solidFill>
                    <a:latin typeface="宋体" charset="0"/>
                    <a:sym typeface="宋体" charset="0"/>
                  </a:endParaRPr>
                </a:p>
              </p:txBody>
            </p:sp>
            <p:sp>
              <p:nvSpPr>
                <p:cNvPr id="50187" name="直角三角形 32"/>
                <p:cNvSpPr>
                  <a:spLocks noChangeArrowheads="1"/>
                </p:cNvSpPr>
                <p:nvPr/>
              </p:nvSpPr>
              <p:spPr bwMode="auto">
                <a:xfrm>
                  <a:off x="2980541" y="-445"/>
                  <a:ext cx="207945" cy="418643"/>
                </a:xfrm>
                <a:prstGeom prst="rtTriangle">
                  <a:avLst/>
                </a:prstGeom>
                <a:solidFill>
                  <a:srgbClr val="E74C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endParaRPr lang="zh-CN" altLang="en-US">
                    <a:solidFill>
                      <a:srgbClr val="FFFFFF"/>
                    </a:solidFill>
                    <a:latin typeface="宋体" charset="0"/>
                    <a:sym typeface="宋体" charset="0"/>
                  </a:endParaRPr>
                </a:p>
              </p:txBody>
            </p:sp>
          </p:grpSp>
          <p:sp>
            <p:nvSpPr>
              <p:cNvPr id="50185" name="直角三角形 30"/>
              <p:cNvSpPr>
                <a:spLocks noChangeArrowheads="1"/>
              </p:cNvSpPr>
              <p:nvPr/>
            </p:nvSpPr>
            <p:spPr bwMode="auto">
              <a:xfrm flipH="1">
                <a:off x="0" y="-398"/>
                <a:ext cx="130676" cy="65899"/>
              </a:xfrm>
              <a:prstGeom prst="rtTriangle">
                <a:avLst/>
              </a:prstGeom>
              <a:solidFill>
                <a:srgbClr val="E74C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endParaRPr lang="zh-CN" altLang="en-US">
                  <a:solidFill>
                    <a:srgbClr val="FFFFFF"/>
                  </a:solidFill>
                  <a:latin typeface="宋体" charset="0"/>
                  <a:sym typeface="宋体" charset="0"/>
                </a:endParaRPr>
              </a:p>
            </p:txBody>
          </p:sp>
        </p:grpSp>
        <p:sp>
          <p:nvSpPr>
            <p:cNvPr id="50183" name="文本框 37"/>
            <p:cNvSpPr>
              <a:spLocks noChangeArrowheads="1"/>
            </p:cNvSpPr>
            <p:nvPr/>
          </p:nvSpPr>
          <p:spPr bwMode="auto">
            <a:xfrm>
              <a:off x="374736" y="825600"/>
              <a:ext cx="1743476" cy="147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r>
                <a:rPr lang="zh-CN" altLang="en-US">
                  <a:solidFill>
                    <a:schemeClr val="bg1"/>
                  </a:solidFill>
                </a:rPr>
                <a:t>积累了深厚的数字资源量</a:t>
              </a:r>
            </a:p>
          </p:txBody>
        </p:sp>
      </p:grpSp>
      <p:sp>
        <p:nvSpPr>
          <p:cNvPr id="19" name="矩形 18"/>
          <p:cNvSpPr>
            <a:spLocks noChangeArrowheads="1"/>
          </p:cNvSpPr>
          <p:nvPr/>
        </p:nvSpPr>
        <p:spPr bwMode="auto">
          <a:xfrm>
            <a:off x="1598613" y="3475037"/>
            <a:ext cx="6408737"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algn="ctr" eaLnBrk="1" hangingPunct="1">
              <a:lnSpc>
                <a:spcPts val="3000"/>
              </a:lnSpc>
              <a:spcBef>
                <a:spcPct val="0"/>
              </a:spcBef>
              <a:buFontTx/>
              <a:buNone/>
            </a:pPr>
            <a:r>
              <a:rPr kumimoji="0" lang="zh-CN" altLang="en-US" dirty="0" smtClean="0">
                <a:solidFill>
                  <a:schemeClr val="bg1"/>
                </a:solidFill>
                <a:latin typeface="微软雅黑" charset="0"/>
                <a:ea typeface="微软雅黑" charset="0"/>
              </a:rPr>
              <a:t>超星电子</a:t>
            </a:r>
            <a:r>
              <a:rPr kumimoji="0" lang="zh-CN" altLang="en-US" dirty="0">
                <a:solidFill>
                  <a:schemeClr val="bg1"/>
                </a:solidFill>
                <a:latin typeface="微软雅黑" charset="0"/>
                <a:ea typeface="微软雅黑" charset="0"/>
              </a:rPr>
              <a:t>图书：</a:t>
            </a:r>
            <a:endParaRPr kumimoji="0" lang="en-US" altLang="zh-CN" dirty="0">
              <a:solidFill>
                <a:schemeClr val="bg1"/>
              </a:solidFill>
              <a:latin typeface="微软雅黑" charset="0"/>
              <a:ea typeface="微软雅黑" charset="0"/>
            </a:endParaRPr>
          </a:p>
          <a:p>
            <a:pPr algn="ctr" eaLnBrk="1" hangingPunct="1">
              <a:lnSpc>
                <a:spcPts val="3000"/>
              </a:lnSpc>
              <a:spcBef>
                <a:spcPct val="0"/>
              </a:spcBef>
              <a:buFontTx/>
              <a:buNone/>
            </a:pPr>
            <a:endParaRPr kumimoji="0" lang="en-US" altLang="zh-CN" dirty="0">
              <a:solidFill>
                <a:schemeClr val="bg1"/>
              </a:solidFill>
              <a:latin typeface="微软雅黑" charset="0"/>
              <a:ea typeface="微软雅黑" charset="0"/>
            </a:endParaRPr>
          </a:p>
          <a:p>
            <a:pPr algn="ctr" eaLnBrk="1" hangingPunct="1">
              <a:lnSpc>
                <a:spcPts val="3000"/>
              </a:lnSpc>
              <a:spcBef>
                <a:spcPct val="0"/>
              </a:spcBef>
              <a:buFontTx/>
              <a:buNone/>
            </a:pPr>
            <a:r>
              <a:rPr kumimoji="0" lang="zh-CN" altLang="en-US" dirty="0">
                <a:solidFill>
                  <a:schemeClr val="bg1"/>
                </a:solidFill>
                <a:latin typeface="微软雅黑" charset="0"/>
                <a:ea typeface="微软雅黑" charset="0"/>
              </a:rPr>
              <a:t>图书馆数字化资源的补缺</a:t>
            </a:r>
          </a:p>
          <a:p>
            <a:pPr algn="ctr" eaLnBrk="1" hangingPunct="1">
              <a:lnSpc>
                <a:spcPts val="3000"/>
              </a:lnSpc>
              <a:spcBef>
                <a:spcPct val="0"/>
              </a:spcBef>
              <a:buFontTx/>
              <a:buNone/>
            </a:pPr>
            <a:r>
              <a:rPr kumimoji="0" lang="zh-CN" altLang="en-US" dirty="0">
                <a:latin typeface="微软雅黑" charset="0"/>
                <a:ea typeface="微软雅黑" charset="0"/>
              </a:rPr>
              <a:t> </a:t>
            </a:r>
            <a:endParaRPr kumimoji="0" lang="en-US" altLang="zh-CN" b="1" dirty="0">
              <a:latin typeface="微软雅黑" charset="0"/>
              <a:ea typeface="微软雅黑" charset="0"/>
            </a:endParaRPr>
          </a:p>
        </p:txBody>
      </p:sp>
    </p:spTree>
    <p:extLst>
      <p:ext uri="{BB962C8B-B14F-4D97-AF65-F5344CB8AC3E}">
        <p14:creationId xmlns:p14="http://schemas.microsoft.com/office/powerpoint/2010/main" val="16569417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p:tgtEl>
                                          <p:spTgt spid="12"/>
                                        </p:tgtEl>
                                        <p:attrNameLst>
                                          <p:attrName>ppt_y</p:attrName>
                                        </p:attrNameLst>
                                      </p:cBhvr>
                                      <p:tavLst>
                                        <p:tav tm="0">
                                          <p:val>
                                            <p:strVal val="#ppt_y+#ppt_h*1.125000"/>
                                          </p:val>
                                        </p:tav>
                                        <p:tav tm="100000">
                                          <p:val>
                                            <p:strVal val="#ppt_y"/>
                                          </p:val>
                                        </p:tav>
                                      </p:tavLst>
                                    </p:anim>
                                    <p:animEffect>
                                      <p:cBhvr>
                                        <p:cTn id="8" dur="500"/>
                                        <p:tgtEl>
                                          <p:spTgt spid="12"/>
                                        </p:tgtEl>
                                      </p:cBhvr>
                                    </p:animEffect>
                                  </p:childTnLst>
                                </p:cTn>
                              </p:par>
                              <p:par>
                                <p:cTn id="9" presetID="14" presetClass="entr" presetSubtype="1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nodeType="afterGroup">
                            <p:stCondLst>
                              <p:cond delay="500"/>
                            </p:stCondLst>
                            <p:childTnLst>
                              <p:par>
                                <p:cTn id="13" presetID="12" presetClass="entr" presetSubtype="4"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p:tgtEl>
                                          <p:spTgt spid="20"/>
                                        </p:tgtEl>
                                        <p:attrNameLst>
                                          <p:attrName>ppt_y</p:attrName>
                                        </p:attrNameLst>
                                      </p:cBhvr>
                                      <p:tavLst>
                                        <p:tav tm="0">
                                          <p:val>
                                            <p:strVal val="#ppt_y+#ppt_h*1.125000"/>
                                          </p:val>
                                        </p:tav>
                                        <p:tav tm="100000">
                                          <p:val>
                                            <p:strVal val="#ppt_y"/>
                                          </p:val>
                                        </p:tav>
                                      </p:tavLst>
                                    </p:anim>
                                    <p:animEffect>
                                      <p:cBhvr>
                                        <p:cTn id="16" dur="500"/>
                                        <p:tgtEl>
                                          <p:spTgt spid="2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8929688" y="0"/>
            <a:ext cx="214312" cy="5143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6" name="矩形 5"/>
          <p:cNvSpPr/>
          <p:nvPr/>
        </p:nvSpPr>
        <p:spPr>
          <a:xfrm>
            <a:off x="0" y="0"/>
            <a:ext cx="9144000" cy="160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52228" name="TextBox 9"/>
          <p:cNvSpPr txBox="1">
            <a:spLocks noChangeArrowheads="1"/>
          </p:cNvSpPr>
          <p:nvPr/>
        </p:nvSpPr>
        <p:spPr bwMode="auto">
          <a:xfrm>
            <a:off x="-47625" y="339725"/>
            <a:ext cx="2376488"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en-US" altLang="zh-CN" sz="34400" b="1" dirty="0">
                <a:solidFill>
                  <a:schemeClr val="bg1"/>
                </a:solidFill>
                <a:latin typeface="Arial Unicode MS" charset="0"/>
              </a:rPr>
              <a:t>2</a:t>
            </a:r>
            <a:endParaRPr kumimoji="0" lang="zh-CN" altLang="en-US" sz="34400" b="1" dirty="0">
              <a:solidFill>
                <a:schemeClr val="bg1"/>
              </a:solidFill>
              <a:latin typeface="Arial Unicode MS" charset="0"/>
            </a:endParaRPr>
          </a:p>
        </p:txBody>
      </p:sp>
      <p:sp>
        <p:nvSpPr>
          <p:cNvPr id="8" name="矩形 7"/>
          <p:cNvSpPr/>
          <p:nvPr/>
        </p:nvSpPr>
        <p:spPr>
          <a:xfrm>
            <a:off x="0" y="4554538"/>
            <a:ext cx="9144000" cy="160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52230" name="TextBox 10"/>
          <p:cNvSpPr txBox="1">
            <a:spLocks noChangeArrowheads="1"/>
          </p:cNvSpPr>
          <p:nvPr/>
        </p:nvSpPr>
        <p:spPr bwMode="auto">
          <a:xfrm>
            <a:off x="2312988" y="3260725"/>
            <a:ext cx="59166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b="1" dirty="0">
                <a:solidFill>
                  <a:schemeClr val="bg1"/>
                </a:solidFill>
                <a:latin typeface="微软雅黑" charset="0"/>
                <a:ea typeface="微软雅黑" charset="0"/>
              </a:rPr>
              <a:t>产品优势</a:t>
            </a:r>
          </a:p>
        </p:txBody>
      </p:sp>
      <p:sp>
        <p:nvSpPr>
          <p:cNvPr id="10" name="圆角矩形 9"/>
          <p:cNvSpPr/>
          <p:nvPr/>
        </p:nvSpPr>
        <p:spPr>
          <a:xfrm>
            <a:off x="0" y="0"/>
            <a:ext cx="214313" cy="5143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1" name="矩形 10"/>
          <p:cNvSpPr/>
          <p:nvPr/>
        </p:nvSpPr>
        <p:spPr>
          <a:xfrm>
            <a:off x="0" y="4714875"/>
            <a:ext cx="9144000" cy="4286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Tree>
    <p:extLst>
      <p:ext uri="{BB962C8B-B14F-4D97-AF65-F5344CB8AC3E}">
        <p14:creationId xmlns:p14="http://schemas.microsoft.com/office/powerpoint/2010/main" val="1597653284"/>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日期占位符 3"/>
          <p:cNvSpPr txBox="1">
            <a:spLocks noGrp="1" noChangeArrowheads="1"/>
          </p:cNvSpPr>
          <p:nvPr/>
        </p:nvSpPr>
        <p:spPr bwMode="auto">
          <a:xfrm>
            <a:off x="628650" y="47672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fld id="{02D97D32-1248-594F-BB85-4B5D5774BF75}" type="datetime1">
              <a:rPr kumimoji="0" lang="zh-CN" altLang="en-US" sz="900">
                <a:solidFill>
                  <a:srgbClr val="898989"/>
                </a:solidFill>
              </a:rPr>
              <a:pPr eaLnBrk="1" hangingPunct="1">
                <a:spcBef>
                  <a:spcPct val="0"/>
                </a:spcBef>
                <a:buFontTx/>
                <a:buNone/>
              </a:pPr>
              <a:t>2017/4/19</a:t>
            </a:fld>
            <a:endParaRPr kumimoji="0" lang="zh-CN" altLang="en-US" sz="1800"/>
          </a:p>
        </p:txBody>
      </p:sp>
      <p:sp>
        <p:nvSpPr>
          <p:cNvPr id="53251" name="矩形 4"/>
          <p:cNvSpPr>
            <a:spLocks noChangeArrowheads="1"/>
          </p:cNvSpPr>
          <p:nvPr/>
        </p:nvSpPr>
        <p:spPr bwMode="auto">
          <a:xfrm>
            <a:off x="2352675" y="627063"/>
            <a:ext cx="2933700" cy="5699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r>
              <a:rPr kumimoji="0" lang="zh-CN" altLang="en-US" sz="1800">
                <a:solidFill>
                  <a:schemeClr val="bg1"/>
                </a:solidFill>
                <a:latin typeface="微软雅黑" charset="0"/>
                <a:ea typeface="微软雅黑" charset="0"/>
              </a:rPr>
              <a:t>1、</a:t>
            </a:r>
            <a:r>
              <a:rPr kumimoji="0" lang="zh-CN" altLang="en-US" sz="1800">
                <a:solidFill>
                  <a:schemeClr val="bg1"/>
                </a:solidFill>
                <a:ea typeface="微软雅黑" charset="0"/>
              </a:rPr>
              <a:t>独立自主的版权优势</a:t>
            </a:r>
          </a:p>
        </p:txBody>
      </p:sp>
      <p:sp>
        <p:nvSpPr>
          <p:cNvPr id="53252" name="矩形 7"/>
          <p:cNvSpPr>
            <a:spLocks noChangeArrowheads="1"/>
          </p:cNvSpPr>
          <p:nvPr/>
        </p:nvSpPr>
        <p:spPr bwMode="auto">
          <a:xfrm>
            <a:off x="0" y="0"/>
            <a:ext cx="9144000" cy="41275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endParaRPr lang="zh-CN" altLang="en-US">
              <a:solidFill>
                <a:srgbClr val="FFFFFF"/>
              </a:solidFill>
              <a:latin typeface="宋体" charset="0"/>
              <a:sym typeface="宋体" charset="0"/>
            </a:endParaRPr>
          </a:p>
        </p:txBody>
      </p:sp>
      <p:sp>
        <p:nvSpPr>
          <p:cNvPr id="53253" name="Text Box 17"/>
          <p:cNvSpPr txBox="1">
            <a:spLocks noChangeArrowheads="1"/>
          </p:cNvSpPr>
          <p:nvPr/>
        </p:nvSpPr>
        <p:spPr bwMode="auto">
          <a:xfrm>
            <a:off x="600631" y="1411288"/>
            <a:ext cx="6915150"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 typeface="Wingdings" charset="2"/>
              <a:buChar char="l"/>
            </a:pPr>
            <a:r>
              <a:rPr kumimoji="0" lang="zh-CN" altLang="en-US" sz="2100" dirty="0">
                <a:solidFill>
                  <a:schemeClr val="bg1"/>
                </a:solidFill>
                <a:latin typeface="华文新魏" charset="0"/>
                <a:ea typeface="华文新魏" charset="0"/>
              </a:rPr>
              <a:t>超星的著作权解决方案（取得作者、出版社的直接授权）</a:t>
            </a:r>
            <a:endParaRPr kumimoji="0" lang="en-US" altLang="zh-CN" sz="2100" dirty="0">
              <a:solidFill>
                <a:schemeClr val="bg1"/>
              </a:solidFill>
              <a:latin typeface="华文新魏" charset="0"/>
              <a:ea typeface="华文新魏" charset="0"/>
            </a:endParaRPr>
          </a:p>
          <a:p>
            <a:pPr eaLnBrk="1" hangingPunct="1">
              <a:spcBef>
                <a:spcPct val="0"/>
              </a:spcBef>
              <a:buFont typeface="Wingdings" charset="2"/>
              <a:buChar char="l"/>
            </a:pPr>
            <a:r>
              <a:rPr kumimoji="0" lang="zh-CN" altLang="en-US" sz="2100" dirty="0">
                <a:solidFill>
                  <a:schemeClr val="bg1"/>
                </a:solidFill>
                <a:latin typeface="华文新魏" charset="0"/>
                <a:ea typeface="华文新魏" charset="0"/>
              </a:rPr>
              <a:t>法律界被称为“超星模式”</a:t>
            </a:r>
            <a:endParaRPr kumimoji="0" lang="en-US" altLang="zh-CN" sz="2100" dirty="0">
              <a:solidFill>
                <a:schemeClr val="bg1"/>
              </a:solidFill>
              <a:latin typeface="华文新魏" charset="0"/>
              <a:ea typeface="华文新魏" charset="0"/>
            </a:endParaRPr>
          </a:p>
          <a:p>
            <a:pPr eaLnBrk="1" hangingPunct="1">
              <a:spcBef>
                <a:spcPct val="0"/>
              </a:spcBef>
              <a:buFontTx/>
              <a:buNone/>
            </a:pPr>
            <a:r>
              <a:rPr kumimoji="0" lang="en-US" altLang="zh-CN" sz="1800" dirty="0">
                <a:solidFill>
                  <a:srgbClr val="FF0000"/>
                </a:solidFill>
                <a:latin typeface="华文新魏" charset="0"/>
                <a:ea typeface="华文新魏" charset="0"/>
              </a:rPr>
              <a:t>1)</a:t>
            </a:r>
            <a:r>
              <a:rPr kumimoji="0" lang="zh-CN" altLang="en-US" sz="1800" dirty="0">
                <a:solidFill>
                  <a:srgbClr val="FF0000"/>
                </a:solidFill>
                <a:latin typeface="华文新魏" charset="0"/>
                <a:ea typeface="华文新魏" charset="0"/>
              </a:rPr>
              <a:t>超星是业界唯一一家长期、大规模与个人作者直接签约授权的公司，超星事实上已经成为中国最大的著作权人</a:t>
            </a:r>
            <a:r>
              <a:rPr kumimoji="0" lang="zh-CN" altLang="en-US" sz="2700" dirty="0">
                <a:solidFill>
                  <a:srgbClr val="FF0000"/>
                </a:solidFill>
                <a:latin typeface="华文新魏" charset="0"/>
                <a:ea typeface="华文新魏" charset="0"/>
              </a:rPr>
              <a:t>。</a:t>
            </a:r>
            <a:endParaRPr kumimoji="0" lang="en-US" altLang="zh-CN" sz="2700" dirty="0">
              <a:solidFill>
                <a:srgbClr val="FF0000"/>
              </a:solidFill>
              <a:latin typeface="华文新魏" charset="0"/>
              <a:ea typeface="华文新魏" charset="0"/>
            </a:endParaRPr>
          </a:p>
          <a:p>
            <a:pPr eaLnBrk="1" hangingPunct="1">
              <a:spcBef>
                <a:spcPct val="0"/>
              </a:spcBef>
              <a:buFontTx/>
              <a:buNone/>
            </a:pPr>
            <a:endParaRPr kumimoji="0" lang="en-US" altLang="zh-CN" sz="2700" dirty="0">
              <a:solidFill>
                <a:srgbClr val="FF0000"/>
              </a:solidFill>
              <a:latin typeface="华文新魏" charset="0"/>
              <a:ea typeface="华文新魏" charset="0"/>
            </a:endParaRPr>
          </a:p>
          <a:p>
            <a:pPr eaLnBrk="1" hangingPunct="1">
              <a:spcBef>
                <a:spcPct val="0"/>
              </a:spcBef>
              <a:buFontTx/>
              <a:buNone/>
            </a:pPr>
            <a:r>
              <a:rPr kumimoji="0" lang="en-US" altLang="zh-CN" sz="1800" dirty="0">
                <a:solidFill>
                  <a:srgbClr val="FF0000"/>
                </a:solidFill>
                <a:latin typeface="华文新魏" charset="0"/>
                <a:ea typeface="华文新魏" charset="0"/>
              </a:rPr>
              <a:t>2)</a:t>
            </a:r>
            <a:r>
              <a:rPr kumimoji="0" lang="zh-CN" altLang="en-US" sz="1800" dirty="0">
                <a:solidFill>
                  <a:srgbClr val="FF0000"/>
                </a:solidFill>
                <a:latin typeface="华文新魏" charset="0"/>
                <a:ea typeface="华文新魏" charset="0"/>
              </a:rPr>
              <a:t>是目前同行业中签约出版社最多的单位（</a:t>
            </a:r>
            <a:r>
              <a:rPr kumimoji="0" lang="en-US" altLang="zh-CN" sz="1800" dirty="0">
                <a:solidFill>
                  <a:srgbClr val="FF0000"/>
                </a:solidFill>
                <a:latin typeface="华文新魏" charset="0"/>
                <a:ea typeface="华文新魏" charset="0"/>
              </a:rPr>
              <a:t>500</a:t>
            </a:r>
            <a:r>
              <a:rPr kumimoji="0" lang="zh-CN" altLang="en-US" sz="1800" dirty="0">
                <a:solidFill>
                  <a:srgbClr val="FF0000"/>
                </a:solidFill>
                <a:latin typeface="华文新魏" charset="0"/>
                <a:ea typeface="华文新魏" charset="0"/>
              </a:rPr>
              <a:t>多家出版社）。</a:t>
            </a:r>
          </a:p>
          <a:p>
            <a:pPr eaLnBrk="1" hangingPunct="1">
              <a:spcBef>
                <a:spcPct val="0"/>
              </a:spcBef>
              <a:buFontTx/>
              <a:buNone/>
            </a:pPr>
            <a:endParaRPr kumimoji="0" lang="zh-CN" altLang="en-US" sz="1800" dirty="0">
              <a:solidFill>
                <a:srgbClr val="FF0000"/>
              </a:solidFill>
              <a:latin typeface="华文新魏" charset="0"/>
              <a:ea typeface="华文新魏" charset="0"/>
            </a:endParaRPr>
          </a:p>
          <a:p>
            <a:pPr eaLnBrk="1" hangingPunct="1">
              <a:spcBef>
                <a:spcPct val="0"/>
              </a:spcBef>
              <a:buFontTx/>
              <a:buNone/>
            </a:pPr>
            <a:r>
              <a:rPr kumimoji="0" lang="en-US" altLang="zh-CN" sz="1800" dirty="0">
                <a:solidFill>
                  <a:srgbClr val="FF0000"/>
                </a:solidFill>
                <a:latin typeface="华文新魏" charset="0"/>
                <a:ea typeface="华文新魏" charset="0"/>
              </a:rPr>
              <a:t>3)</a:t>
            </a:r>
            <a:r>
              <a:rPr kumimoji="0" lang="zh-CN" altLang="en-US" sz="1800" dirty="0">
                <a:solidFill>
                  <a:srgbClr val="FF0000"/>
                </a:solidFill>
                <a:latin typeface="华文新魏" charset="0"/>
                <a:ea typeface="华文新魏" charset="0"/>
              </a:rPr>
              <a:t>是目前同行业中唯一一家直接取得作者授权资格的单位，目前已经取得</a:t>
            </a:r>
            <a:r>
              <a:rPr kumimoji="0" lang="en-US" altLang="zh-CN" sz="1800" dirty="0">
                <a:solidFill>
                  <a:srgbClr val="FF0000"/>
                </a:solidFill>
                <a:latin typeface="华文新魏" charset="0"/>
                <a:ea typeface="华文新魏" charset="0"/>
              </a:rPr>
              <a:t>30</a:t>
            </a:r>
            <a:r>
              <a:rPr kumimoji="0" lang="zh-CN" altLang="en-US" sz="1800" dirty="0">
                <a:solidFill>
                  <a:srgbClr val="FF0000"/>
                </a:solidFill>
                <a:latin typeface="华文新魏" charset="0"/>
                <a:ea typeface="华文新魏" charset="0"/>
              </a:rPr>
              <a:t>万个作者的签约授权。</a:t>
            </a:r>
          </a:p>
        </p:txBody>
      </p:sp>
    </p:spTree>
    <p:extLst>
      <p:ext uri="{BB962C8B-B14F-4D97-AF65-F5344CB8AC3E}">
        <p14:creationId xmlns:p14="http://schemas.microsoft.com/office/powerpoint/2010/main" val="1770705747"/>
      </p:ext>
    </p:extLst>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日期占位符 3"/>
          <p:cNvSpPr txBox="1">
            <a:spLocks noGrp="1" noChangeArrowheads="1"/>
          </p:cNvSpPr>
          <p:nvPr/>
        </p:nvSpPr>
        <p:spPr bwMode="auto">
          <a:xfrm>
            <a:off x="628650" y="47672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ct val="20000"/>
              </a:spcBef>
              <a:buChar char="•"/>
              <a:defRPr kumimoji="1" sz="3200">
                <a:solidFill>
                  <a:schemeClr val="tx1"/>
                </a:solidFill>
                <a:latin typeface="Arial" charset="0"/>
                <a:ea typeface="宋体" charset="0"/>
              </a:defRPr>
            </a:lvl1pPr>
            <a:lvl2pPr marL="742950" indent="-285750">
              <a:spcBef>
                <a:spcPct val="20000"/>
              </a:spcBef>
              <a:buChar char="–"/>
              <a:defRPr kumimoji="1" sz="2800">
                <a:solidFill>
                  <a:schemeClr val="tx1"/>
                </a:solidFill>
                <a:latin typeface="Arial" charset="0"/>
                <a:ea typeface="宋体" charset="0"/>
              </a:defRPr>
            </a:lvl2pPr>
            <a:lvl3pPr marL="1143000" indent="-228600">
              <a:spcBef>
                <a:spcPct val="20000"/>
              </a:spcBef>
              <a:buChar char="•"/>
              <a:defRPr kumimoji="1" sz="2400">
                <a:solidFill>
                  <a:schemeClr val="tx1"/>
                </a:solidFill>
                <a:latin typeface="Arial" charset="0"/>
                <a:ea typeface="宋体" charset="0"/>
              </a:defRPr>
            </a:lvl3pPr>
            <a:lvl4pPr marL="1600200" indent="-228600">
              <a:spcBef>
                <a:spcPct val="20000"/>
              </a:spcBef>
              <a:buChar char="–"/>
              <a:defRPr kumimoji="1" sz="2000">
                <a:solidFill>
                  <a:schemeClr val="tx1"/>
                </a:solidFill>
                <a:latin typeface="Arial" charset="0"/>
                <a:ea typeface="宋体" charset="0"/>
              </a:defRPr>
            </a:lvl4pPr>
            <a:lvl5pPr marL="2057400" indent="-228600">
              <a:spcBef>
                <a:spcPct val="20000"/>
              </a:spcBef>
              <a:buChar char="»"/>
              <a:defRPr kumimoji="1" sz="2000">
                <a:solidFill>
                  <a:schemeClr val="tx1"/>
                </a:solidFill>
                <a:latin typeface="Arial"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0"/>
              </a:defRPr>
            </a:lvl9pPr>
          </a:lstStyle>
          <a:p>
            <a:pPr eaLnBrk="1" hangingPunct="1">
              <a:spcBef>
                <a:spcPct val="0"/>
              </a:spcBef>
              <a:buFontTx/>
              <a:buNone/>
            </a:pPr>
            <a:fld id="{179770F3-6747-9A4B-A270-324E86AC7823}" type="datetime1">
              <a:rPr kumimoji="0" lang="zh-CN" altLang="en-US" sz="900">
                <a:solidFill>
                  <a:srgbClr val="898989"/>
                </a:solidFill>
              </a:rPr>
              <a:pPr eaLnBrk="1" hangingPunct="1">
                <a:spcBef>
                  <a:spcPct val="0"/>
                </a:spcBef>
                <a:buFontTx/>
                <a:buNone/>
              </a:pPr>
              <a:t>2017/4/19</a:t>
            </a:fld>
            <a:endParaRPr kumimoji="0" lang="zh-CN" altLang="en-US" sz="1800"/>
          </a:p>
        </p:txBody>
      </p:sp>
      <p:sp>
        <p:nvSpPr>
          <p:cNvPr id="54274" name="矩形 4"/>
          <p:cNvSpPr>
            <a:spLocks noChangeArrowheads="1"/>
          </p:cNvSpPr>
          <p:nvPr/>
        </p:nvSpPr>
        <p:spPr bwMode="auto">
          <a:xfrm>
            <a:off x="141288" y="842963"/>
            <a:ext cx="3494087" cy="4333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r>
              <a:rPr lang="en-US" altLang="zh-CN">
                <a:solidFill>
                  <a:schemeClr val="bg1"/>
                </a:solidFill>
                <a:latin typeface="微软雅黑" charset="0"/>
                <a:ea typeface="微软雅黑" charset="0"/>
              </a:rPr>
              <a:t>2</a:t>
            </a:r>
            <a:r>
              <a:rPr lang="zh-CN" altLang="en-US">
                <a:solidFill>
                  <a:schemeClr val="bg1"/>
                </a:solidFill>
                <a:latin typeface="微软雅黑" charset="0"/>
                <a:ea typeface="微软雅黑" charset="0"/>
              </a:rPr>
              <a:t>、技术优势图像版的pdg格式</a:t>
            </a:r>
          </a:p>
        </p:txBody>
      </p:sp>
      <p:sp>
        <p:nvSpPr>
          <p:cNvPr id="54275" name="TextBox 10"/>
          <p:cNvSpPr>
            <a:spLocks noChangeArrowheads="1"/>
          </p:cNvSpPr>
          <p:nvPr/>
        </p:nvSpPr>
        <p:spPr bwMode="auto">
          <a:xfrm>
            <a:off x="28575" y="0"/>
            <a:ext cx="124777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产品定位</a:t>
            </a:r>
          </a:p>
        </p:txBody>
      </p:sp>
      <p:sp>
        <p:nvSpPr>
          <p:cNvPr id="54276" name="矩形 13"/>
          <p:cNvSpPr>
            <a:spLocks noChangeArrowheads="1"/>
          </p:cNvSpPr>
          <p:nvPr/>
        </p:nvSpPr>
        <p:spPr bwMode="auto">
          <a:xfrm>
            <a:off x="1370013" y="0"/>
            <a:ext cx="132397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市场分布</a:t>
            </a:r>
          </a:p>
        </p:txBody>
      </p:sp>
      <p:sp>
        <p:nvSpPr>
          <p:cNvPr id="54277" name="矩形 14"/>
          <p:cNvSpPr>
            <a:spLocks noChangeArrowheads="1"/>
          </p:cNvSpPr>
          <p:nvPr/>
        </p:nvSpPr>
        <p:spPr bwMode="auto">
          <a:xfrm>
            <a:off x="2787650" y="0"/>
            <a:ext cx="1287463"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产品优势</a:t>
            </a:r>
          </a:p>
        </p:txBody>
      </p:sp>
      <p:sp>
        <p:nvSpPr>
          <p:cNvPr id="54278" name="矩形 15"/>
          <p:cNvSpPr>
            <a:spLocks noChangeArrowheads="1"/>
          </p:cNvSpPr>
          <p:nvPr/>
        </p:nvSpPr>
        <p:spPr bwMode="auto">
          <a:xfrm>
            <a:off x="4167188" y="0"/>
            <a:ext cx="1255712"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商务模式</a:t>
            </a:r>
          </a:p>
        </p:txBody>
      </p:sp>
      <p:sp>
        <p:nvSpPr>
          <p:cNvPr id="54279" name="矩形 16"/>
          <p:cNvSpPr>
            <a:spLocks noChangeArrowheads="1"/>
          </p:cNvSpPr>
          <p:nvPr/>
        </p:nvSpPr>
        <p:spPr bwMode="auto">
          <a:xfrm>
            <a:off x="5427663" y="0"/>
            <a:ext cx="24765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公司产品合作关系 </a:t>
            </a:r>
            <a:endParaRPr lang="zh-CN" altLang="en-US"/>
          </a:p>
        </p:txBody>
      </p:sp>
      <p:sp>
        <p:nvSpPr>
          <p:cNvPr id="54280" name="直接连接符 9"/>
          <p:cNvSpPr>
            <a:spLocks noChangeShapeType="1"/>
          </p:cNvSpPr>
          <p:nvPr/>
        </p:nvSpPr>
        <p:spPr bwMode="auto">
          <a:xfrm>
            <a:off x="1328738" y="74613"/>
            <a:ext cx="0"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54281" name="直接连接符 21"/>
          <p:cNvSpPr>
            <a:spLocks noChangeShapeType="1"/>
          </p:cNvSpPr>
          <p:nvPr/>
        </p:nvSpPr>
        <p:spPr bwMode="auto">
          <a:xfrm>
            <a:off x="2725738" y="74613"/>
            <a:ext cx="1587"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54282" name="直接连接符 22"/>
          <p:cNvSpPr>
            <a:spLocks noChangeShapeType="1"/>
          </p:cNvSpPr>
          <p:nvPr/>
        </p:nvSpPr>
        <p:spPr bwMode="auto">
          <a:xfrm>
            <a:off x="4097338" y="74613"/>
            <a:ext cx="0"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54283" name="直接连接符 23"/>
          <p:cNvSpPr>
            <a:spLocks noChangeShapeType="1"/>
          </p:cNvSpPr>
          <p:nvPr/>
        </p:nvSpPr>
        <p:spPr bwMode="auto">
          <a:xfrm>
            <a:off x="5473700" y="71438"/>
            <a:ext cx="1588" cy="26987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54284" name="直接连接符 23"/>
          <p:cNvSpPr>
            <a:spLocks noChangeShapeType="1"/>
          </p:cNvSpPr>
          <p:nvPr/>
        </p:nvSpPr>
        <p:spPr bwMode="auto">
          <a:xfrm>
            <a:off x="7874000" y="84138"/>
            <a:ext cx="1588" cy="2682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zh-CN" altLang="en-US"/>
          </a:p>
        </p:txBody>
      </p:sp>
      <p:sp>
        <p:nvSpPr>
          <p:cNvPr id="54285" name="矩形 14"/>
          <p:cNvSpPr>
            <a:spLocks noChangeArrowheads="1"/>
          </p:cNvSpPr>
          <p:nvPr/>
        </p:nvSpPr>
        <p:spPr bwMode="auto">
          <a:xfrm>
            <a:off x="7897813" y="9525"/>
            <a:ext cx="1287462"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zh-CN" altLang="en-US" sz="2100" b="1">
                <a:solidFill>
                  <a:schemeClr val="bg1"/>
                </a:solidFill>
                <a:latin typeface="华康俪金黑W8" charset="0"/>
                <a:ea typeface="华康俪金黑W8" charset="0"/>
                <a:sym typeface="华康俪金黑W8" charset="0"/>
              </a:rPr>
              <a:t>年度更新</a:t>
            </a:r>
          </a:p>
        </p:txBody>
      </p:sp>
      <p:pic>
        <p:nvPicPr>
          <p:cNvPr id="54286"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0113" y="876300"/>
            <a:ext cx="3960812"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4" name="任意多边形 24"/>
          <p:cNvSpPr>
            <a:spLocks noChangeArrowheads="1"/>
          </p:cNvSpPr>
          <p:nvPr/>
        </p:nvSpPr>
        <p:spPr bwMode="auto">
          <a:xfrm>
            <a:off x="684213" y="1779588"/>
            <a:ext cx="3246437" cy="504825"/>
          </a:xfrm>
          <a:custGeom>
            <a:avLst/>
            <a:gdLst>
              <a:gd name="T0" fmla="*/ 12721 w 4098963"/>
              <a:gd name="T1" fmla="*/ 0 h 340242"/>
              <a:gd name="T2" fmla="*/ 3111670 w 4098963"/>
              <a:gd name="T3" fmla="*/ 0 h 340242"/>
              <a:gd name="T4" fmla="*/ 3246407 w 4098963"/>
              <a:gd name="T5" fmla="*/ 283827 h 340242"/>
              <a:gd name="T6" fmla="*/ 3111670 w 4098963"/>
              <a:gd name="T7" fmla="*/ 567655 h 340242"/>
              <a:gd name="T8" fmla="*/ 12721 w 4098963"/>
              <a:gd name="T9" fmla="*/ 567655 h 340242"/>
              <a:gd name="T10" fmla="*/ 0 w 4098963"/>
              <a:gd name="T11" fmla="*/ 562244 h 340242"/>
              <a:gd name="T12" fmla="*/ 0 w 4098963"/>
              <a:gd name="T13" fmla="*/ 5411 h 340242"/>
              <a:gd name="T14" fmla="*/ 0 60000 65536"/>
              <a:gd name="T15" fmla="*/ 0 60000 65536"/>
              <a:gd name="T16" fmla="*/ 0 60000 65536"/>
              <a:gd name="T17" fmla="*/ 0 60000 65536"/>
              <a:gd name="T18" fmla="*/ 0 60000 65536"/>
              <a:gd name="T19" fmla="*/ 0 60000 65536"/>
              <a:gd name="T20" fmla="*/ 0 60000 65536"/>
              <a:gd name="T21" fmla="*/ 0 w 4098963"/>
              <a:gd name="T22" fmla="*/ 0 h 340242"/>
              <a:gd name="T23" fmla="*/ 4098963 w 4098963"/>
              <a:gd name="T24" fmla="*/ 340242 h 3402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98963" h="340242">
                <a:moveTo>
                  <a:pt x="16062" y="0"/>
                </a:moveTo>
                <a:lnTo>
                  <a:pt x="3928842" y="0"/>
                </a:lnTo>
                <a:cubicBezTo>
                  <a:pt x="4022797" y="0"/>
                  <a:pt x="4098963" y="76166"/>
                  <a:pt x="4098963" y="170121"/>
                </a:cubicBezTo>
                <a:cubicBezTo>
                  <a:pt x="4098963" y="264076"/>
                  <a:pt x="4022797" y="340242"/>
                  <a:pt x="3928842" y="340242"/>
                </a:cubicBezTo>
                <a:lnTo>
                  <a:pt x="16062" y="340242"/>
                </a:lnTo>
                <a:lnTo>
                  <a:pt x="0" y="336999"/>
                </a:lnTo>
                <a:lnTo>
                  <a:pt x="0" y="3243"/>
                </a:lnTo>
                <a:lnTo>
                  <a:pt x="16062" y="0"/>
                </a:lnTo>
                <a:close/>
              </a:path>
            </a:pathLst>
          </a:custGeom>
          <a:solidFill>
            <a:srgbClr val="E74C2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r>
              <a:rPr lang="zh-CN" altLang="en-US">
                <a:solidFill>
                  <a:srgbClr val="FFFFFF"/>
                </a:solidFill>
                <a:latin typeface="微软雅黑" charset="0"/>
                <a:ea typeface="微软雅黑" charset="0"/>
                <a:sym typeface="微软雅黑" charset="0"/>
              </a:rPr>
              <a:t>   清晰    安全     独有格式</a:t>
            </a:r>
          </a:p>
        </p:txBody>
      </p:sp>
      <p:sp>
        <p:nvSpPr>
          <p:cNvPr id="54288" name="矩形 7"/>
          <p:cNvSpPr>
            <a:spLocks noChangeArrowheads="1"/>
          </p:cNvSpPr>
          <p:nvPr/>
        </p:nvSpPr>
        <p:spPr bwMode="auto">
          <a:xfrm>
            <a:off x="0" y="0"/>
            <a:ext cx="9144000" cy="41275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endParaRPr lang="zh-CN" altLang="en-US">
              <a:solidFill>
                <a:srgbClr val="FFFFFF"/>
              </a:solidFill>
              <a:latin typeface="宋体" charset="0"/>
              <a:sym typeface="宋体" charset="0"/>
            </a:endParaRPr>
          </a:p>
        </p:txBody>
      </p:sp>
    </p:spTree>
    <p:extLst>
      <p:ext uri="{BB962C8B-B14F-4D97-AF65-F5344CB8AC3E}">
        <p14:creationId xmlns:p14="http://schemas.microsoft.com/office/powerpoint/2010/main" val="42310970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9234"/>
                                        </p:tgtEl>
                                        <p:attrNameLst>
                                          <p:attrName>style.visibility</p:attrName>
                                        </p:attrNameLst>
                                      </p:cBhvr>
                                      <p:to>
                                        <p:strVal val="visible"/>
                                      </p:to>
                                    </p:set>
                                    <p:animEffect>
                                      <p:cBhvr>
                                        <p:cTn id="7" dur="500"/>
                                        <p:tgtEl>
                                          <p:spTgt spid="9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4" grpId="0" bldLvl="0" animBg="1" autoUpdateAnimBg="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S1444_Windows Azure Template 16x9_r08a">
  <a:themeElements>
    <a:clrScheme name="自定义 17">
      <a:dk1>
        <a:srgbClr val="292929"/>
      </a:dk1>
      <a:lt1>
        <a:srgbClr val="FFFFFF"/>
      </a:lt1>
      <a:dk2>
        <a:srgbClr val="5F5F5F"/>
      </a:dk2>
      <a:lt2>
        <a:srgbClr val="DDDDDD"/>
      </a:lt2>
      <a:accent1>
        <a:srgbClr val="FF8A00"/>
      </a:accent1>
      <a:accent2>
        <a:srgbClr val="00AEEF"/>
      </a:accent2>
      <a:accent3>
        <a:srgbClr val="910091"/>
      </a:accent3>
      <a:accent4>
        <a:srgbClr val="8CC600"/>
      </a:accent4>
      <a:accent5>
        <a:srgbClr val="FF0000"/>
      </a:accent5>
      <a:accent6>
        <a:srgbClr val="FFFFFF"/>
      </a:accent6>
      <a:hlink>
        <a:srgbClr val="FFFFFF"/>
      </a:hlink>
      <a:folHlink>
        <a:srgbClr val="00AEEF"/>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marL="460375" indent="-460375">
          <a:lnSpc>
            <a:spcPct val="90000"/>
          </a:lnSpc>
          <a:spcBef>
            <a:spcPct val="20000"/>
          </a:spcBef>
          <a:buSzPct val="80000"/>
          <a:buBlip>
            <a:blip xmlns:r="http://schemas.openxmlformats.org/officeDocument/2006/relationships" r:embed="rId1"/>
          </a:buBlip>
          <a:defRPr sz="3200" dirty="0">
            <a:gradFill>
              <a:gsLst>
                <a:gs pos="0">
                  <a:srgbClr val="292929">
                    <a:lumMod val="90000"/>
                    <a:lumOff val="10000"/>
                  </a:srgbClr>
                </a:gs>
                <a:gs pos="86000">
                  <a:srgbClr val="292929">
                    <a:lumMod val="90000"/>
                    <a:lumOff val="10000"/>
                  </a:srgbClr>
                </a:gs>
              </a:gsLst>
              <a:lin ang="5400000" scaled="0"/>
            </a:gradFill>
          </a:defRPr>
        </a:defPPr>
      </a:lstStyle>
    </a:txDef>
  </a:objectDefaults>
  <a:extraClrSchemeLst/>
</a:theme>
</file>

<file path=ppt/theme/theme3.xml><?xml version="1.0" encoding="utf-8"?>
<a:theme xmlns:a="http://schemas.openxmlformats.org/drawingml/2006/main" name="1_MS1444_Windows Azure Template 16x9_r08a">
  <a:themeElements>
    <a:clrScheme name="自定义 17">
      <a:dk1>
        <a:srgbClr val="292929"/>
      </a:dk1>
      <a:lt1>
        <a:srgbClr val="FFFFFF"/>
      </a:lt1>
      <a:dk2>
        <a:srgbClr val="5F5F5F"/>
      </a:dk2>
      <a:lt2>
        <a:srgbClr val="DDDDDD"/>
      </a:lt2>
      <a:accent1>
        <a:srgbClr val="FF8A00"/>
      </a:accent1>
      <a:accent2>
        <a:srgbClr val="00AEEF"/>
      </a:accent2>
      <a:accent3>
        <a:srgbClr val="910091"/>
      </a:accent3>
      <a:accent4>
        <a:srgbClr val="8CC600"/>
      </a:accent4>
      <a:accent5>
        <a:srgbClr val="FF0000"/>
      </a:accent5>
      <a:accent6>
        <a:srgbClr val="FFFFFF"/>
      </a:accent6>
      <a:hlink>
        <a:srgbClr val="FFFFFF"/>
      </a:hlink>
      <a:folHlink>
        <a:srgbClr val="00AEEF"/>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marL="460375" indent="-460375">
          <a:lnSpc>
            <a:spcPct val="90000"/>
          </a:lnSpc>
          <a:spcBef>
            <a:spcPct val="20000"/>
          </a:spcBef>
          <a:buSzPct val="80000"/>
          <a:buBlip>
            <a:blip xmlns:r="http://schemas.openxmlformats.org/officeDocument/2006/relationships" r:embed="rId1"/>
          </a:buBlip>
          <a:defRPr sz="3200" dirty="0">
            <a:gradFill>
              <a:gsLst>
                <a:gs pos="0">
                  <a:srgbClr val="292929">
                    <a:lumMod val="90000"/>
                    <a:lumOff val="10000"/>
                  </a:srgbClr>
                </a:gs>
                <a:gs pos="86000">
                  <a:srgbClr val="292929">
                    <a:lumMod val="90000"/>
                    <a:lumOff val="10000"/>
                  </a:srgbClr>
                </a:gs>
              </a:gsLst>
              <a:lin ang="5400000" scaled="0"/>
            </a:gradFill>
          </a:defRPr>
        </a:defPPr>
      </a:lstStyle>
    </a:txDef>
  </a:objectDefaults>
  <a:extraClrSchemeLst/>
</a:theme>
</file>

<file path=ppt/theme/theme4.xml><?xml version="1.0" encoding="utf-8"?>
<a:theme xmlns:a="http://schemas.openxmlformats.org/drawingml/2006/main" name="2_MS1444_Windows Azure Template 16x9_r08a">
  <a:themeElements>
    <a:clrScheme name="自定义 17">
      <a:dk1>
        <a:srgbClr val="292929"/>
      </a:dk1>
      <a:lt1>
        <a:srgbClr val="FFFFFF"/>
      </a:lt1>
      <a:dk2>
        <a:srgbClr val="5F5F5F"/>
      </a:dk2>
      <a:lt2>
        <a:srgbClr val="DDDDDD"/>
      </a:lt2>
      <a:accent1>
        <a:srgbClr val="FF8A00"/>
      </a:accent1>
      <a:accent2>
        <a:srgbClr val="00AEEF"/>
      </a:accent2>
      <a:accent3>
        <a:srgbClr val="910091"/>
      </a:accent3>
      <a:accent4>
        <a:srgbClr val="8CC600"/>
      </a:accent4>
      <a:accent5>
        <a:srgbClr val="FF0000"/>
      </a:accent5>
      <a:accent6>
        <a:srgbClr val="FFFFFF"/>
      </a:accent6>
      <a:hlink>
        <a:srgbClr val="FFFFFF"/>
      </a:hlink>
      <a:folHlink>
        <a:srgbClr val="00AEEF"/>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marL="460375" indent="-460375">
          <a:lnSpc>
            <a:spcPct val="90000"/>
          </a:lnSpc>
          <a:spcBef>
            <a:spcPct val="20000"/>
          </a:spcBef>
          <a:buSzPct val="80000"/>
          <a:buBlip>
            <a:blip xmlns:r="http://schemas.openxmlformats.org/officeDocument/2006/relationships" r:embed="rId1"/>
          </a:buBlip>
          <a:defRPr sz="3200" dirty="0">
            <a:gradFill>
              <a:gsLst>
                <a:gs pos="0">
                  <a:srgbClr val="292929">
                    <a:lumMod val="90000"/>
                    <a:lumOff val="10000"/>
                  </a:srgbClr>
                </a:gs>
                <a:gs pos="86000">
                  <a:srgbClr val="292929">
                    <a:lumMod val="90000"/>
                    <a:lumOff val="10000"/>
                  </a:srgbClr>
                </a:gs>
              </a:gsLst>
              <a:lin ang="5400000" scaled="0"/>
            </a:gradFill>
          </a:defRPr>
        </a:defPPr>
      </a:lstStyle>
    </a:txDef>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0">
      <a:majorFont>
        <a:latin typeface="Segoe UI Light"/>
        <a:ea typeface="方正北魏楷书简体"/>
        <a:cs typeface=""/>
      </a:majorFont>
      <a:minorFont>
        <a:latin typeface="Segoe UI Light"/>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5487</TotalTime>
  <Words>1012</Words>
  <Application>Microsoft Macintosh PowerPoint</Application>
  <PresentationFormat>全屏显示(16:9)</PresentationFormat>
  <Paragraphs>249</Paragraphs>
  <Slides>47</Slides>
  <Notes>18</Notes>
  <HiddenSlides>0</HiddenSlides>
  <MMClips>0</MMClips>
  <ScaleCrop>false</ScaleCrop>
  <HeadingPairs>
    <vt:vector size="6" baseType="variant">
      <vt:variant>
        <vt:lpstr>已用的字体</vt:lpstr>
      </vt:variant>
      <vt:variant>
        <vt:i4>17</vt:i4>
      </vt:variant>
      <vt:variant>
        <vt:lpstr>主题</vt:lpstr>
      </vt:variant>
      <vt:variant>
        <vt:i4>5</vt:i4>
      </vt:variant>
      <vt:variant>
        <vt:lpstr>幻灯片标题</vt:lpstr>
      </vt:variant>
      <vt:variant>
        <vt:i4>47</vt:i4>
      </vt:variant>
    </vt:vector>
  </HeadingPairs>
  <TitlesOfParts>
    <vt:vector size="69" baseType="lpstr">
      <vt:lpstr>Aharoni</vt:lpstr>
      <vt:lpstr>Arial Unicode MS</vt:lpstr>
      <vt:lpstr>Calibri</vt:lpstr>
      <vt:lpstr>Impact</vt:lpstr>
      <vt:lpstr>Segoe UI</vt:lpstr>
      <vt:lpstr>Segoe UI Light</vt:lpstr>
      <vt:lpstr>Vrinda</vt:lpstr>
      <vt:lpstr>Wingdings</vt:lpstr>
      <vt:lpstr>メイリオ</vt:lpstr>
      <vt:lpstr>方正北魏楷书简体</vt:lpstr>
      <vt:lpstr>黑体</vt:lpstr>
      <vt:lpstr>华康俪金黑W8</vt:lpstr>
      <vt:lpstr>华文新魏</vt:lpstr>
      <vt:lpstr>书体坊赵九江钢笔行书</vt:lpstr>
      <vt:lpstr>宋体</vt:lpstr>
      <vt:lpstr>微软雅黑</vt:lpstr>
      <vt:lpstr>Arial</vt:lpstr>
      <vt:lpstr>Office 主题​​</vt:lpstr>
      <vt:lpstr>MS1444_Windows Azure Template 16x9_r08a</vt:lpstr>
      <vt:lpstr>1_MS1444_Windows Azure Template 16x9_r08a</vt:lpstr>
      <vt:lpstr>2_MS1444_Windows Azure Template 16x9_r08a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2013</dc:creator>
  <cp:lastModifiedBy>Microsoft Office 用户</cp:lastModifiedBy>
  <cp:revision>283</cp:revision>
  <dcterms:created xsi:type="dcterms:W3CDTF">2013-02-19T06:10:38Z</dcterms:created>
  <dcterms:modified xsi:type="dcterms:W3CDTF">2017-04-19T10:26:51Z</dcterms:modified>
</cp:coreProperties>
</file>