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1.jpg" ContentType="image/jpg"/>
  <Override PartName="/ppt/media/image22.jpg" ContentType="image/jpg"/>
  <Override PartName="/ppt/media/image24.jpg" ContentType="image/jpg"/>
  <Override PartName="/ppt/media/image25.jpg" ContentType="image/jpg"/>
  <Override PartName="/ppt/media/image26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4"/>
    <p:sldMasterId id="2147483682" r:id="rId5"/>
  </p:sldMasterIdLst>
  <p:notesMasterIdLst>
    <p:notesMasterId r:id="rId23"/>
  </p:notesMasterIdLst>
  <p:handoutMasterIdLst>
    <p:handoutMasterId r:id="rId24"/>
  </p:handoutMasterIdLst>
  <p:sldIdLst>
    <p:sldId id="353" r:id="rId6"/>
    <p:sldId id="259" r:id="rId7"/>
    <p:sldId id="265" r:id="rId8"/>
    <p:sldId id="2141411074" r:id="rId9"/>
    <p:sldId id="269" r:id="rId10"/>
    <p:sldId id="2141411084" r:id="rId11"/>
    <p:sldId id="2141411003" r:id="rId12"/>
    <p:sldId id="2141411017" r:id="rId13"/>
    <p:sldId id="2141411018" r:id="rId14"/>
    <p:sldId id="2141411019" r:id="rId15"/>
    <p:sldId id="2141411020" r:id="rId16"/>
    <p:sldId id="2141411021" r:id="rId17"/>
    <p:sldId id="2141411022" r:id="rId18"/>
    <p:sldId id="2141411036" r:id="rId19"/>
    <p:sldId id="2141411037" r:id="rId20"/>
    <p:sldId id="1293233929" r:id="rId21"/>
    <p:sldId id="2141410988" r:id="rId22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892" userDrawn="1">
          <p15:clr>
            <a:srgbClr val="A4A3A4"/>
          </p15:clr>
        </p15:guide>
        <p15:guide id="3" orient="horz" pos="119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2479" userDrawn="1">
          <p15:clr>
            <a:srgbClr val="A4A3A4"/>
          </p15:clr>
        </p15:guide>
        <p15:guide id="6" orient="horz" pos="1661" userDrawn="1">
          <p15:clr>
            <a:srgbClr val="A4A3A4"/>
          </p15:clr>
        </p15:guide>
        <p15:guide id="7" pos="2842" userDrawn="1">
          <p15:clr>
            <a:srgbClr val="A4A3A4"/>
          </p15:clr>
        </p15:guide>
        <p15:guide id="8" pos="4566" userDrawn="1">
          <p15:clr>
            <a:srgbClr val="A4A3A4"/>
          </p15:clr>
        </p15:guide>
        <p15:guide id="9" pos="4929" userDrawn="1">
          <p15:clr>
            <a:srgbClr val="A4A3A4"/>
          </p15:clr>
        </p15:guide>
        <p15:guide id="10" pos="7197" userDrawn="1">
          <p15:clr>
            <a:srgbClr val="A4A3A4"/>
          </p15:clr>
        </p15:guide>
        <p15:guide id="11" orient="horz" pos="981" userDrawn="1">
          <p15:clr>
            <a:srgbClr val="A4A3A4"/>
          </p15:clr>
        </p15:guide>
        <p15:guide id="1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rdner, Victoria" initials="GV" lastIdx="6" clrIdx="0"/>
  <p:cmAuthor id="1" name="Tellis, Raymond" initials="TR" lastIdx="1" clrIdx="1"/>
  <p:cmAuthor id="2" name="Devine, Elaine" initials="ED" lastIdx="1" clrIdx="2"/>
  <p:cmAuthor id="3" name="Zhang, Bessie" initials="ZB" lastIdx="1" clrIdx="3">
    <p:extLst>
      <p:ext uri="{19B8F6BF-5375-455C-9EA6-DF929625EA0E}">
        <p15:presenceInfo xmlns:p15="http://schemas.microsoft.com/office/powerpoint/2012/main" userId="S::Bessie.Zhang@informa.com::cf75e4c0-f610-4854-bc72-111657c2c1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27B"/>
    <a:srgbClr val="F68212"/>
    <a:srgbClr val="DDDDDD"/>
    <a:srgbClr val="A13A7E"/>
    <a:srgbClr val="775A21"/>
    <a:srgbClr val="40A185"/>
    <a:srgbClr val="E97216"/>
    <a:srgbClr val="3A6782"/>
    <a:srgbClr val="9E337A"/>
    <a:srgbClr val="785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76890" autoAdjust="0"/>
  </p:normalViewPr>
  <p:slideViewPr>
    <p:cSldViewPr>
      <p:cViewPr varScale="1">
        <p:scale>
          <a:sx n="82" d="100"/>
          <a:sy n="82" d="100"/>
        </p:scale>
        <p:origin x="1626" y="96"/>
      </p:cViewPr>
      <p:guideLst>
        <p:guide pos="892"/>
        <p:guide orient="horz" pos="119"/>
        <p:guide pos="3840"/>
        <p:guide pos="2479"/>
        <p:guide orient="horz" pos="1661"/>
        <p:guide pos="2842"/>
        <p:guide pos="4566"/>
        <p:guide pos="4929"/>
        <p:guide pos="7197"/>
        <p:guide orient="horz" pos="981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40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, Steven" userId="81b157fb-f819-4425-ad1f-2bf01e8561fd" providerId="ADAL" clId="{B1C658DF-28B5-4B0B-8D0E-189D1FB1D74E}"/>
    <pc:docChg chg="delSld modSld">
      <pc:chgData name="Shi, Steven" userId="81b157fb-f819-4425-ad1f-2bf01e8561fd" providerId="ADAL" clId="{B1C658DF-28B5-4B0B-8D0E-189D1FB1D74E}" dt="2024-11-22T07:14:27.815" v="28" actId="47"/>
      <pc:docMkLst>
        <pc:docMk/>
      </pc:docMkLst>
      <pc:sldChg chg="del">
        <pc:chgData name="Shi, Steven" userId="81b157fb-f819-4425-ad1f-2bf01e8561fd" providerId="ADAL" clId="{B1C658DF-28B5-4B0B-8D0E-189D1FB1D74E}" dt="2024-11-22T07:14:27.815" v="28" actId="47"/>
        <pc:sldMkLst>
          <pc:docMk/>
          <pc:sldMk cId="2756617756" sldId="11088081"/>
        </pc:sldMkLst>
      </pc:sldChg>
      <pc:sldChg chg="del">
        <pc:chgData name="Shi, Steven" userId="81b157fb-f819-4425-ad1f-2bf01e8561fd" providerId="ADAL" clId="{B1C658DF-28B5-4B0B-8D0E-189D1FB1D74E}" dt="2024-11-22T07:13:50.611" v="16" actId="47"/>
        <pc:sldMkLst>
          <pc:docMk/>
          <pc:sldMk cId="453669564" sldId="1293233977"/>
        </pc:sldMkLst>
      </pc:sldChg>
      <pc:sldChg chg="del">
        <pc:chgData name="Shi, Steven" userId="81b157fb-f819-4425-ad1f-2bf01e8561fd" providerId="ADAL" clId="{B1C658DF-28B5-4B0B-8D0E-189D1FB1D74E}" dt="2024-11-22T07:13:40.312" v="5" actId="47"/>
        <pc:sldMkLst>
          <pc:docMk/>
          <pc:sldMk cId="1066702608" sldId="2141410972"/>
        </pc:sldMkLst>
      </pc:sldChg>
      <pc:sldChg chg="del">
        <pc:chgData name="Shi, Steven" userId="81b157fb-f819-4425-ad1f-2bf01e8561fd" providerId="ADAL" clId="{B1C658DF-28B5-4B0B-8D0E-189D1FB1D74E}" dt="2024-11-22T07:13:47.642" v="11" actId="47"/>
        <pc:sldMkLst>
          <pc:docMk/>
          <pc:sldMk cId="743704355" sldId="2141410973"/>
        </pc:sldMkLst>
      </pc:sldChg>
      <pc:sldChg chg="del">
        <pc:chgData name="Shi, Steven" userId="81b157fb-f819-4425-ad1f-2bf01e8561fd" providerId="ADAL" clId="{B1C658DF-28B5-4B0B-8D0E-189D1FB1D74E}" dt="2024-11-22T07:13:41.192" v="6" actId="47"/>
        <pc:sldMkLst>
          <pc:docMk/>
          <pc:sldMk cId="2879257146" sldId="2141410984"/>
        </pc:sldMkLst>
      </pc:sldChg>
      <pc:sldChg chg="del">
        <pc:chgData name="Shi, Steven" userId="81b157fb-f819-4425-ad1f-2bf01e8561fd" providerId="ADAL" clId="{B1C658DF-28B5-4B0B-8D0E-189D1FB1D74E}" dt="2024-11-22T07:13:51.287" v="17" actId="47"/>
        <pc:sldMkLst>
          <pc:docMk/>
          <pc:sldMk cId="2688468699" sldId="2141410998"/>
        </pc:sldMkLst>
      </pc:sldChg>
      <pc:sldChg chg="del">
        <pc:chgData name="Shi, Steven" userId="81b157fb-f819-4425-ad1f-2bf01e8561fd" providerId="ADAL" clId="{B1C658DF-28B5-4B0B-8D0E-189D1FB1D74E}" dt="2024-11-22T07:13:44.972" v="8" actId="47"/>
        <pc:sldMkLst>
          <pc:docMk/>
          <pc:sldMk cId="2514036414" sldId="2141410999"/>
        </pc:sldMkLst>
      </pc:sldChg>
      <pc:sldChg chg="del">
        <pc:chgData name="Shi, Steven" userId="81b157fb-f819-4425-ad1f-2bf01e8561fd" providerId="ADAL" clId="{B1C658DF-28B5-4B0B-8D0E-189D1FB1D74E}" dt="2024-11-22T07:14:09.132" v="20" actId="47"/>
        <pc:sldMkLst>
          <pc:docMk/>
          <pc:sldMk cId="1712233332" sldId="2141411001"/>
        </pc:sldMkLst>
      </pc:sldChg>
      <pc:sldChg chg="del">
        <pc:chgData name="Shi, Steven" userId="81b157fb-f819-4425-ad1f-2bf01e8561fd" providerId="ADAL" clId="{B1C658DF-28B5-4B0B-8D0E-189D1FB1D74E}" dt="2024-11-22T07:14:13.726" v="25" actId="47"/>
        <pc:sldMkLst>
          <pc:docMk/>
          <pc:sldMk cId="3044218722" sldId="2141411002"/>
        </pc:sldMkLst>
      </pc:sldChg>
      <pc:sldChg chg="del">
        <pc:chgData name="Shi, Steven" userId="81b157fb-f819-4425-ad1f-2bf01e8561fd" providerId="ADAL" clId="{B1C658DF-28B5-4B0B-8D0E-189D1FB1D74E}" dt="2024-11-22T07:13:49.495" v="14" actId="47"/>
        <pc:sldMkLst>
          <pc:docMk/>
          <pc:sldMk cId="1045923375" sldId="2141411004"/>
        </pc:sldMkLst>
      </pc:sldChg>
      <pc:sldChg chg="del">
        <pc:chgData name="Shi, Steven" userId="81b157fb-f819-4425-ad1f-2bf01e8561fd" providerId="ADAL" clId="{B1C658DF-28B5-4B0B-8D0E-189D1FB1D74E}" dt="2024-11-22T07:13:46.290" v="9" actId="47"/>
        <pc:sldMkLst>
          <pc:docMk/>
          <pc:sldMk cId="483977538" sldId="2141411005"/>
        </pc:sldMkLst>
      </pc:sldChg>
      <pc:sldChg chg="del">
        <pc:chgData name="Shi, Steven" userId="81b157fb-f819-4425-ad1f-2bf01e8561fd" providerId="ADAL" clId="{B1C658DF-28B5-4B0B-8D0E-189D1FB1D74E}" dt="2024-11-22T07:14:10.465" v="21" actId="47"/>
        <pc:sldMkLst>
          <pc:docMk/>
          <pc:sldMk cId="4153063453" sldId="2141411068"/>
        </pc:sldMkLst>
      </pc:sldChg>
      <pc:sldChg chg="del">
        <pc:chgData name="Shi, Steven" userId="81b157fb-f819-4425-ad1f-2bf01e8561fd" providerId="ADAL" clId="{B1C658DF-28B5-4B0B-8D0E-189D1FB1D74E}" dt="2024-11-22T07:14:11.308" v="22" actId="47"/>
        <pc:sldMkLst>
          <pc:docMk/>
          <pc:sldMk cId="3489966336" sldId="2141411069"/>
        </pc:sldMkLst>
      </pc:sldChg>
      <pc:sldChg chg="del">
        <pc:chgData name="Shi, Steven" userId="81b157fb-f819-4425-ad1f-2bf01e8561fd" providerId="ADAL" clId="{B1C658DF-28B5-4B0B-8D0E-189D1FB1D74E}" dt="2024-11-22T07:14:12.047" v="23" actId="47"/>
        <pc:sldMkLst>
          <pc:docMk/>
          <pc:sldMk cId="2378886954" sldId="2141411070"/>
        </pc:sldMkLst>
      </pc:sldChg>
      <pc:sldChg chg="del">
        <pc:chgData name="Shi, Steven" userId="81b157fb-f819-4425-ad1f-2bf01e8561fd" providerId="ADAL" clId="{B1C658DF-28B5-4B0B-8D0E-189D1FB1D74E}" dt="2024-11-22T07:14:12.942" v="24" actId="47"/>
        <pc:sldMkLst>
          <pc:docMk/>
          <pc:sldMk cId="2312206590" sldId="2141411071"/>
        </pc:sldMkLst>
      </pc:sldChg>
      <pc:sldChg chg="del">
        <pc:chgData name="Shi, Steven" userId="81b157fb-f819-4425-ad1f-2bf01e8561fd" providerId="ADAL" clId="{B1C658DF-28B5-4B0B-8D0E-189D1FB1D74E}" dt="2024-11-22T07:14:14.465" v="26" actId="47"/>
        <pc:sldMkLst>
          <pc:docMk/>
          <pc:sldMk cId="416585976" sldId="2141411072"/>
        </pc:sldMkLst>
      </pc:sldChg>
      <pc:sldChg chg="del">
        <pc:chgData name="Shi, Steven" userId="81b157fb-f819-4425-ad1f-2bf01e8561fd" providerId="ADAL" clId="{B1C658DF-28B5-4B0B-8D0E-189D1FB1D74E}" dt="2024-11-22T07:14:15.265" v="27" actId="47"/>
        <pc:sldMkLst>
          <pc:docMk/>
          <pc:sldMk cId="656441596" sldId="2141411073"/>
        </pc:sldMkLst>
      </pc:sldChg>
      <pc:sldChg chg="del">
        <pc:chgData name="Shi, Steven" userId="81b157fb-f819-4425-ad1f-2bf01e8561fd" providerId="ADAL" clId="{B1C658DF-28B5-4B0B-8D0E-189D1FB1D74E}" dt="2024-11-22T07:13:47.029" v="10" actId="47"/>
        <pc:sldMkLst>
          <pc:docMk/>
          <pc:sldMk cId="439154030" sldId="2141411075"/>
        </pc:sldMkLst>
      </pc:sldChg>
      <pc:sldChg chg="del">
        <pc:chgData name="Shi, Steven" userId="81b157fb-f819-4425-ad1f-2bf01e8561fd" providerId="ADAL" clId="{B1C658DF-28B5-4B0B-8D0E-189D1FB1D74E}" dt="2024-11-22T07:13:52.843" v="19" actId="47"/>
        <pc:sldMkLst>
          <pc:docMk/>
          <pc:sldMk cId="1422027125" sldId="2141411077"/>
        </pc:sldMkLst>
      </pc:sldChg>
      <pc:sldChg chg="modSp mod">
        <pc:chgData name="Shi, Steven" userId="81b157fb-f819-4425-ad1f-2bf01e8561fd" providerId="ADAL" clId="{B1C658DF-28B5-4B0B-8D0E-189D1FB1D74E}" dt="2024-11-22T07:13:32.729" v="4" actId="20577"/>
        <pc:sldMkLst>
          <pc:docMk/>
          <pc:sldMk cId="275967852" sldId="2141411084"/>
        </pc:sldMkLst>
        <pc:spChg chg="mod">
          <ac:chgData name="Shi, Steven" userId="81b157fb-f819-4425-ad1f-2bf01e8561fd" providerId="ADAL" clId="{B1C658DF-28B5-4B0B-8D0E-189D1FB1D74E}" dt="2024-11-22T07:13:32.729" v="4" actId="20577"/>
          <ac:spMkLst>
            <pc:docMk/>
            <pc:sldMk cId="275967852" sldId="2141411084"/>
            <ac:spMk id="2" creationId="{DA91F25D-9BF3-7334-6522-FCDB82A62177}"/>
          </ac:spMkLst>
        </pc:spChg>
      </pc:sldChg>
      <pc:sldChg chg="del">
        <pc:chgData name="Shi, Steven" userId="81b157fb-f819-4425-ad1f-2bf01e8561fd" providerId="ADAL" clId="{B1C658DF-28B5-4B0B-8D0E-189D1FB1D74E}" dt="2024-11-22T07:13:44.095" v="7" actId="47"/>
        <pc:sldMkLst>
          <pc:docMk/>
          <pc:sldMk cId="3963294624" sldId="2141411089"/>
        </pc:sldMkLst>
      </pc:sldChg>
      <pc:sldChg chg="del">
        <pc:chgData name="Shi, Steven" userId="81b157fb-f819-4425-ad1f-2bf01e8561fd" providerId="ADAL" clId="{B1C658DF-28B5-4B0B-8D0E-189D1FB1D74E}" dt="2024-11-22T07:13:48.882" v="13" actId="47"/>
        <pc:sldMkLst>
          <pc:docMk/>
          <pc:sldMk cId="1701685128" sldId="2141411090"/>
        </pc:sldMkLst>
      </pc:sldChg>
      <pc:sldChg chg="del">
        <pc:chgData name="Shi, Steven" userId="81b157fb-f819-4425-ad1f-2bf01e8561fd" providerId="ADAL" clId="{B1C658DF-28B5-4B0B-8D0E-189D1FB1D74E}" dt="2024-11-22T07:13:48.260" v="12" actId="47"/>
        <pc:sldMkLst>
          <pc:docMk/>
          <pc:sldMk cId="3190277344" sldId="2141411091"/>
        </pc:sldMkLst>
      </pc:sldChg>
      <pc:sldChg chg="del">
        <pc:chgData name="Shi, Steven" userId="81b157fb-f819-4425-ad1f-2bf01e8561fd" providerId="ADAL" clId="{B1C658DF-28B5-4B0B-8D0E-189D1FB1D74E}" dt="2024-11-22T07:13:50.077" v="15" actId="47"/>
        <pc:sldMkLst>
          <pc:docMk/>
          <pc:sldMk cId="669629988" sldId="2141411092"/>
        </pc:sldMkLst>
      </pc:sldChg>
      <pc:sldChg chg="del">
        <pc:chgData name="Shi, Steven" userId="81b157fb-f819-4425-ad1f-2bf01e8561fd" providerId="ADAL" clId="{B1C658DF-28B5-4B0B-8D0E-189D1FB1D74E}" dt="2024-11-22T07:13:52.056" v="18" actId="47"/>
        <pc:sldMkLst>
          <pc:docMk/>
          <pc:sldMk cId="2467716249" sldId="2141411093"/>
        </pc:sldMkLst>
      </pc:sldChg>
    </pc:docChg>
  </pc:docChgLst>
  <pc:docChgLst>
    <pc:chgData name="Xiao, Monica" userId="1e27f0c4-c410-41f0-931e-626854d9c1a5" providerId="ADAL" clId="{E0384F64-B8A3-4C4B-964C-5970E63E58C7}"/>
    <pc:docChg chg="custSel modSld">
      <pc:chgData name="Xiao, Monica" userId="1e27f0c4-c410-41f0-931e-626854d9c1a5" providerId="ADAL" clId="{E0384F64-B8A3-4C4B-964C-5970E63E58C7}" dt="2024-11-19T04:38:21.882" v="11" actId="20577"/>
      <pc:docMkLst>
        <pc:docMk/>
      </pc:docMkLst>
      <pc:sldChg chg="modNotesTx">
        <pc:chgData name="Xiao, Monica" userId="1e27f0c4-c410-41f0-931e-626854d9c1a5" providerId="ADAL" clId="{E0384F64-B8A3-4C4B-964C-5970E63E58C7}" dt="2024-11-19T03:39:48.893" v="8" actId="108"/>
        <pc:sldMkLst>
          <pc:docMk/>
          <pc:sldMk cId="372267391" sldId="269"/>
        </pc:sldMkLst>
      </pc:sldChg>
      <pc:sldChg chg="delSp mod">
        <pc:chgData name="Xiao, Monica" userId="1e27f0c4-c410-41f0-931e-626854d9c1a5" providerId="ADAL" clId="{E0384F64-B8A3-4C4B-964C-5970E63E58C7}" dt="2024-11-19T03:37:51.013" v="0" actId="478"/>
        <pc:sldMkLst>
          <pc:docMk/>
          <pc:sldMk cId="684609312" sldId="353"/>
        </pc:sldMkLst>
        <pc:spChg chg="del">
          <ac:chgData name="Xiao, Monica" userId="1e27f0c4-c410-41f0-931e-626854d9c1a5" providerId="ADAL" clId="{E0384F64-B8A3-4C4B-964C-5970E63E58C7}" dt="2024-11-19T03:37:51.013" v="0" actId="478"/>
          <ac:spMkLst>
            <pc:docMk/>
            <pc:sldMk cId="684609312" sldId="353"/>
            <ac:spMk id="4" creationId="{ADED30C4-A45F-F449-DD17-D751560116A9}"/>
          </ac:spMkLst>
        </pc:spChg>
      </pc:sldChg>
      <pc:sldChg chg="modNotesTx">
        <pc:chgData name="Xiao, Monica" userId="1e27f0c4-c410-41f0-931e-626854d9c1a5" providerId="ADAL" clId="{E0384F64-B8A3-4C4B-964C-5970E63E58C7}" dt="2024-11-19T03:39:20.338" v="7" actId="6549"/>
        <pc:sldMkLst>
          <pc:docMk/>
          <pc:sldMk cId="3493457590" sldId="1293233929"/>
        </pc:sldMkLst>
      </pc:sldChg>
      <pc:sldChg chg="modSp">
        <pc:chgData name="Xiao, Monica" userId="1e27f0c4-c410-41f0-931e-626854d9c1a5" providerId="ADAL" clId="{E0384F64-B8A3-4C4B-964C-5970E63E58C7}" dt="2024-11-19T04:38:21.882" v="11" actId="20577"/>
        <pc:sldMkLst>
          <pc:docMk/>
          <pc:sldMk cId="453669564" sldId="1293233977"/>
        </pc:sldMkLst>
        <pc:spChg chg="mod">
          <ac:chgData name="Xiao, Monica" userId="1e27f0c4-c410-41f0-931e-626854d9c1a5" providerId="ADAL" clId="{E0384F64-B8A3-4C4B-964C-5970E63E58C7}" dt="2024-11-19T04:38:21.882" v="11" actId="20577"/>
          <ac:spMkLst>
            <pc:docMk/>
            <pc:sldMk cId="453669564" sldId="1293233977"/>
            <ac:spMk id="6" creationId="{537C046E-C483-28F0-AA1A-B540369A7CFA}"/>
          </ac:spMkLst>
        </pc:spChg>
      </pc:sldChg>
      <pc:sldChg chg="delSp mod">
        <pc:chgData name="Xiao, Monica" userId="1e27f0c4-c410-41f0-931e-626854d9c1a5" providerId="ADAL" clId="{E0384F64-B8A3-4C4B-964C-5970E63E58C7}" dt="2024-11-19T03:38:04.918" v="1" actId="478"/>
        <pc:sldMkLst>
          <pc:docMk/>
          <pc:sldMk cId="3657931466" sldId="2141410988"/>
        </pc:sldMkLst>
        <pc:spChg chg="del">
          <ac:chgData name="Xiao, Monica" userId="1e27f0c4-c410-41f0-931e-626854d9c1a5" providerId="ADAL" clId="{E0384F64-B8A3-4C4B-964C-5970E63E58C7}" dt="2024-11-19T03:38:04.918" v="1" actId="478"/>
          <ac:spMkLst>
            <pc:docMk/>
            <pc:sldMk cId="3657931466" sldId="2141410988"/>
            <ac:spMk id="4" creationId="{00000000-0000-0000-0000-000000000000}"/>
          </ac:spMkLst>
        </pc:spChg>
      </pc:sldChg>
      <pc:sldChg chg="modNotesTx">
        <pc:chgData name="Xiao, Monica" userId="1e27f0c4-c410-41f0-931e-626854d9c1a5" providerId="ADAL" clId="{E0384F64-B8A3-4C4B-964C-5970E63E58C7}" dt="2024-11-19T03:40:40.259" v="10" actId="20577"/>
        <pc:sldMkLst>
          <pc:docMk/>
          <pc:sldMk cId="483977538" sldId="2141411005"/>
        </pc:sldMkLst>
      </pc:sldChg>
      <pc:sldChg chg="modNotesTx">
        <pc:chgData name="Xiao, Monica" userId="1e27f0c4-c410-41f0-931e-626854d9c1a5" providerId="ADAL" clId="{E0384F64-B8A3-4C4B-964C-5970E63E58C7}" dt="2024-11-19T03:38:22.579" v="3" actId="20577"/>
        <pc:sldMkLst>
          <pc:docMk/>
          <pc:sldMk cId="1419378315" sldId="2141411036"/>
        </pc:sldMkLst>
      </pc:sldChg>
      <pc:sldChg chg="modNotesTx">
        <pc:chgData name="Xiao, Monica" userId="1e27f0c4-c410-41f0-931e-626854d9c1a5" providerId="ADAL" clId="{E0384F64-B8A3-4C4B-964C-5970E63E58C7}" dt="2024-11-19T03:40:04.835" v="9" actId="6549"/>
        <pc:sldMkLst>
          <pc:docMk/>
          <pc:sldMk cId="275967852" sldId="214141108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54F3A-3944-4813-B1D3-144FFB591947}" type="datetimeFigureOut">
              <a:rPr lang="en-GB" smtClean="0"/>
              <a:t>22/11/2024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CFC28-E395-4430-A28C-5B70E78572C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5159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9FE8F-1E6E-44DD-9CB6-E399E7D94EA8}" type="datetimeFigureOut">
              <a:rPr lang="en-GB" smtClean="0"/>
              <a:t>22/11/2024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1A68F-A5DD-4341-A324-F6791432552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462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ndfonline.com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A68F-A5DD-4341-A324-F6791432552F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0377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176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种期刊，其中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159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种被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Web of Science®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收录，涵盖人工智能、土木工程、设计工程、能源、人机工程、健康与安全工程、信息工程、机械工程、化学工程、控制工程、电气电子工程、遥感、岩土工程、工业工程、制造工程及系统工程等。根据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2023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年科睿唯安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JIF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期刊引文报告，人体工程学共收录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24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种期刊，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7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种来自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T&amp;F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，占比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29%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。工业工程学共收录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69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种期刊，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13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种来自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T&amp;F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，占比近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19%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。建筑学共收录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97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种期刊，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16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种来自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T&amp;F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，占比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16%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。结构与建筑技术共收录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91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种期刊，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16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种来自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T&amp;F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，占比近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17%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。遥感共收录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62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种期刊，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15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种来自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T&amp;F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，占比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24%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。</a:t>
            </a:r>
            <a:endParaRPr lang="en-US" sz="1200" kern="12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A68F-A5DD-4341-A324-F6791432552F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6661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50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种期刊中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38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种被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Web of Science®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收录，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30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种被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ESI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数学学科收录。涵盖：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数学：应用数学、优化、分析、计算机数学、数学史和逻辑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统计学：统计理论和应用、生物制药统计、随机指数、计算机统计和概率</a:t>
            </a:r>
            <a:endParaRPr lang="en-US" sz="1200" kern="12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A68F-A5DD-4341-A324-F6791432552F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5473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30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种期刊，其中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27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种被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Web of Science®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收录，涵盖凝聚态物理学、地球和行星科学、天文学、地球化学与地球物理学、材料科学、力学、核科学与技术、光学等</a:t>
            </a:r>
            <a:endParaRPr lang="en-US" sz="1200" kern="12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A68F-A5DD-4341-A324-F6791432552F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649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15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种期刊，涉及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5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个学科领域。根据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2023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年</a:t>
            </a:r>
            <a:r>
              <a:rPr lang="en-US" altLang="zh-CN" sz="1200" kern="1200" dirty="0" err="1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Scimago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期刊引用报告统计，运动科学学科中收录的期刊数量是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124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，来自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T&amp;F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的有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23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种，占比超过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18%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。运动科学学科分类中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Q1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区间的期刊有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15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种来自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T&amp;F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。物理治疗、运动治疗与康复学科中收录的期刊数量是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241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，来自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T&amp;F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的有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28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种，占比超过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18%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。物理治疗、运动治疗与康复学科分类中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Q1/Q2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区间的期刊有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23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种来自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T&amp;F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。</a:t>
            </a:r>
            <a:endParaRPr lang="en-US" altLang="zh-CN" sz="1200" kern="12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  <a:p>
            <a:endParaRPr lang="en-US" sz="1200" kern="12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A68F-A5DD-4341-A324-F6791432552F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2347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除了传统模式出版的期刊，</a:t>
            </a: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Taylor &amp; Francis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旗下目前有</a:t>
            </a: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300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余种开放获取期刊。以生命科学和医学类</a:t>
            </a:r>
            <a:r>
              <a:rPr lang="zh-CN" altLang="en-US" sz="12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期刊居多，占全部开放获取期刊的</a:t>
            </a:r>
            <a:r>
              <a:rPr lang="en-US" altLang="zh-CN" sz="12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40%</a:t>
            </a:r>
            <a:r>
              <a:rPr lang="zh-CN" altLang="en-US" sz="12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左右。其中有很多高影响力期刊。</a:t>
            </a:r>
            <a:endParaRPr lang="en-US" altLang="zh-CN" sz="1200" kern="12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A68F-A5DD-4341-A324-F6791432552F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5538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Dove Press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成立于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2003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年，是一个主要专注于医学期刊的开放获取出版品牌。于 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2017 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年 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9 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月加入 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Taylor &amp; Francis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，出版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100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多种期刊，广泛地涉及科学、技术，特别是医药领域。目前可以通过</a:t>
            </a:r>
            <a:r>
              <a:rPr lang="en-US" altLang="zh-CN" sz="1200" kern="1200" dirty="0" err="1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tandfonline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平台访问到，包括：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《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国际纳米医学期刊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》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、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《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临床流行病学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》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、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《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乳腺癌：靶点与治疗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》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等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88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Dove Press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的开放获取医学期刊。</a:t>
            </a:r>
            <a:endParaRPr lang="en-US" altLang="zh-CN" sz="1200" kern="12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CN" sz="1200" kern="12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A68F-A5DD-4341-A324-F6791432552F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8441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Taylor &amp; Francis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期刊资源，可以通过</a:t>
            </a: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Taylor &amp; Francis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Online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平台搜索和访问</a:t>
            </a: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T&amp;F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期刊资源和开放获取内容。访问网址是</a:t>
            </a: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  <a:hlinkClick r:id="rId3"/>
              </a:rPr>
              <a:t>www.tandfonline.com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；注册个人账号，可以享受到很多个性化的功能，如：登录个人账号获取</a:t>
            </a: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90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天的远程访问权限、或者直接定制检索结果推送通知、还可以为自己感兴趣的期刊定制最新内容上线的推送通知、给自己关注的文章定制被引用的提醒等等。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A68F-A5DD-4341-A324-F6791432552F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7385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谢谢大家！保持联系。</a:t>
            </a:r>
            <a:endParaRPr lang="en-US" sz="1200" kern="12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A68F-A5DD-4341-A324-F6791432552F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3350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2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Taylor &amp; Francis</a:t>
            </a:r>
            <a:r>
              <a:rPr lang="ja-JP" altLang="en-US" sz="12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出版集团</a:t>
            </a:r>
            <a:r>
              <a:rPr lang="zh-CN" altLang="en-US" sz="12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是</a:t>
            </a:r>
            <a:r>
              <a:rPr lang="en-US" altLang="ja-JP" sz="12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Informa Group</a:t>
            </a:r>
            <a:r>
              <a:rPr lang="ja-JP" altLang="en-US" sz="12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旗下的学术出版事业部</a:t>
            </a:r>
            <a:endParaRPr lang="zh-CN" altLang="en-US" sz="1200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D3E8F-DC9D-4411-9B9C-8A8F841681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41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en-US" altLang="zh-CN" sz="12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Taylor &amp; Francis</a:t>
            </a:r>
            <a:r>
              <a:rPr lang="zh-CN" altLang="en-US" sz="12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出版集团，</a:t>
            </a:r>
            <a:r>
              <a:rPr lang="en-US" altLang="zh-CN" sz="12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Taylor &amp; Francis</a:t>
            </a:r>
            <a:r>
              <a:rPr lang="zh-CN" altLang="en-US" sz="12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出版集团来自英国，创建于</a:t>
            </a:r>
            <a:r>
              <a:rPr lang="en-US" altLang="zh-CN" sz="12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1798</a:t>
            </a:r>
            <a:r>
              <a:rPr lang="zh-CN" altLang="en-US" sz="12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年，与全球</a:t>
            </a:r>
            <a:r>
              <a:rPr lang="en-US" altLang="zh-CN" sz="12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750</a:t>
            </a:r>
            <a:r>
              <a:rPr lang="zh-CN" altLang="en-US" sz="12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多家学协会和大学合作，每年出版的学术期刊数量达到</a:t>
            </a:r>
            <a:r>
              <a:rPr lang="en-US" altLang="zh-CN" sz="12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2,700</a:t>
            </a:r>
            <a:r>
              <a:rPr lang="zh-CN" altLang="en-US" sz="12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余种。</a:t>
            </a:r>
            <a:endParaRPr lang="en-US" sz="1200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A68F-A5DD-4341-A324-F6791432552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866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许多科学家、哲学家、经济学家、教育学家等等都在</a:t>
            </a:r>
            <a:r>
              <a:rPr lang="en-US" altLang="zh-CN" sz="12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Taylor &amp; Francis</a:t>
            </a:r>
            <a:r>
              <a:rPr lang="zh-CN" altLang="en-US" sz="12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出版过他们的著作。</a:t>
            </a:r>
            <a:endParaRPr lang="en-US" sz="1200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A68F-A5DD-4341-A324-F6791432552F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7952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今天的</a:t>
            </a:r>
            <a:r>
              <a:rPr lang="en-US" altLang="zh-CN" sz="12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Taylor &amp; Francis</a:t>
            </a:r>
            <a:r>
              <a:rPr lang="zh-CN" altLang="en-US" sz="1200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，与世界顶尖科研学术机构和组织合作，不断应用新技术，为研究人员在探索海量文献资源，发表研究成果的过程中带来便利。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A68F-A5DD-4341-A324-F6791432552F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178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A68F-A5DD-4341-A324-F6791432552F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1376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科技期刊专辑覆盖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6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个学科领域，提供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480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多种经同行评审的学术现刊内容，其中超过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90%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的期刊收录于科学网</a:t>
            </a:r>
            <a:r>
              <a:rPr lang="en-GB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®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；</a:t>
            </a:r>
            <a:endParaRPr lang="en-US" altLang="zh-CN" sz="1200" kern="12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A68F-A5DD-4341-A324-F6791432552F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9988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包含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173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种期刊，其中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161 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种被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Web of Science® 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收录，内容涵盖农业研究、植物与作物科学、土壤科学、环境科学、食品科学和技术、水产与海洋研究、兽医学、野生动物管理及动物学自然历史学等。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Q1/Q2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区期刊共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59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种。</a:t>
            </a:r>
            <a:endParaRPr lang="en-US" sz="1200" kern="12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A68F-A5DD-4341-A324-F6791432552F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1818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包含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48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种期刊，其中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47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种被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Web of Science®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收录，内容涵盖化学工程、晶体学、环境科学、无机化学、有机化学、物理和理论化学。以晶体学为例，根据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2023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年科睿唯安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JIF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期刊引文报告，晶体学共收录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33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种期刊，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6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种来自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T&amp;F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，其中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Q1/Q2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期刊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4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种，占比</a:t>
            </a:r>
            <a:r>
              <a:rPr lang="en-US" altLang="zh-CN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18%</a:t>
            </a:r>
            <a:r>
              <a:rPr lang="zh-CN" altLang="en-US" sz="1200" kern="1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。</a:t>
            </a:r>
            <a:endParaRPr lang="en-US" sz="1200" kern="12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1A68F-A5DD-4341-A324-F6791432552F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305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2400" y="1773238"/>
            <a:ext cx="9855200" cy="16557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74333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26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F794DB5-183D-42C3-88A6-C5ECD1C1BB4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4095736" y="6572277"/>
            <a:ext cx="3860800" cy="1809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738" y="0"/>
            <a:ext cx="1365622" cy="144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38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90651" y="1412880"/>
            <a:ext cx="50800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3851" y="1412880"/>
            <a:ext cx="50800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F996524-4EE6-440D-AA07-17040541396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889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094EA2-308B-4889-BA0B-73C6F04C4CB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898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EEAC92F-9D91-4E5F-8361-58B90067C76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991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512C573-878B-447D-BE25-8488B52F1F6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11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512C573-878B-447D-BE25-8488B52F1F6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CEAF3"/>
          </a:solidFill>
          <a:ln w="76200">
            <a:solidFill>
              <a:srgbClr val="DCEA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949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16EA93-B73D-4969-92D4-0A6C8B2F43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37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550CDB-083D-4840-8FA6-05549B7B4ED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603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987724-5C7E-47D6-9F60-FEEEDAAF39B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630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217ED8-A096-4DFD-899D-39198600477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040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3051" y="188918"/>
            <a:ext cx="2590800" cy="6192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90651" y="188918"/>
            <a:ext cx="7569200" cy="6192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B1BA34-A98E-4277-A604-000AF647764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802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2" descr="https://qlkxb36rf0fay2grxznv25b-wpengine.netdna-ssl.com/wp-content/uploads/2018/05/booksellers-and-agents_800_320.jpg"/>
          <p:cNvSpPr>
            <a:spLocks noChangeAspect="1" noChangeArrowheads="1"/>
          </p:cNvSpPr>
          <p:nvPr userDrawn="1"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0" t="11667" r="16100" b="10137"/>
          <a:stretch/>
        </p:blipFill>
        <p:spPr>
          <a:xfrm>
            <a:off x="6134368" y="1515713"/>
            <a:ext cx="6057632" cy="4956246"/>
          </a:xfrm>
          <a:prstGeom prst="rect">
            <a:avLst/>
          </a:prstGeom>
        </p:spPr>
      </p:pic>
      <p:grpSp>
        <p:nvGrpSpPr>
          <p:cNvPr id="23" name="Group 22"/>
          <p:cNvGrpSpPr/>
          <p:nvPr userDrawn="1"/>
        </p:nvGrpSpPr>
        <p:grpSpPr>
          <a:xfrm>
            <a:off x="6134369" y="965021"/>
            <a:ext cx="6057631" cy="6057631"/>
            <a:chOff x="-4995404" y="-489887"/>
            <a:chExt cx="5029200" cy="5029200"/>
          </a:xfrm>
        </p:grpSpPr>
        <p:sp>
          <p:nvSpPr>
            <p:cNvPr id="9" name="Oval 8"/>
            <p:cNvSpPr/>
            <p:nvPr userDrawn="1"/>
          </p:nvSpPr>
          <p:spPr>
            <a:xfrm>
              <a:off x="-4081004" y="424513"/>
              <a:ext cx="3200400" cy="32004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-4309604" y="195913"/>
              <a:ext cx="3657600" cy="36576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-4538204" y="-32687"/>
              <a:ext cx="4114800" cy="41148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-4766804" y="-261287"/>
              <a:ext cx="4572000" cy="45720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 userDrawn="1"/>
          </p:nvSpPr>
          <p:spPr>
            <a:xfrm>
              <a:off x="-3166604" y="1338913"/>
              <a:ext cx="1371600" cy="13716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/>
            <p:cNvSpPr/>
            <p:nvPr userDrawn="1"/>
          </p:nvSpPr>
          <p:spPr>
            <a:xfrm>
              <a:off x="-3395204" y="1110313"/>
              <a:ext cx="1828800" cy="18288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/>
            <p:cNvSpPr/>
            <p:nvPr userDrawn="1"/>
          </p:nvSpPr>
          <p:spPr>
            <a:xfrm>
              <a:off x="-3623804" y="881713"/>
              <a:ext cx="2286000" cy="22860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-3852404" y="653113"/>
              <a:ext cx="2743200" cy="27432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-4995404" y="-489887"/>
              <a:ext cx="5029200" cy="50292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3" name="Rectangle 32"/>
          <p:cNvSpPr/>
          <p:nvPr userDrawn="1"/>
        </p:nvSpPr>
        <p:spPr>
          <a:xfrm>
            <a:off x="-18310" y="6395895"/>
            <a:ext cx="12210310" cy="462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0" y="1515715"/>
            <a:ext cx="6134368" cy="48801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8474858" y="3262513"/>
            <a:ext cx="1423120" cy="1422222"/>
            <a:chOff x="6212922" y="22008"/>
            <a:chExt cx="1423120" cy="1422222"/>
          </a:xfrm>
        </p:grpSpPr>
        <p:sp>
          <p:nvSpPr>
            <p:cNvPr id="36" name="Oval 35"/>
            <p:cNvSpPr/>
            <p:nvPr userDrawn="1"/>
          </p:nvSpPr>
          <p:spPr>
            <a:xfrm>
              <a:off x="6320546" y="129183"/>
              <a:ext cx="1207872" cy="120787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88"/>
            <a:stretch/>
          </p:blipFill>
          <p:spPr>
            <a:xfrm>
              <a:off x="6212922" y="22008"/>
              <a:ext cx="1423120" cy="1422222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 userDrawn="1"/>
        </p:nvSpPr>
        <p:spPr>
          <a:xfrm>
            <a:off x="0" y="0"/>
            <a:ext cx="12210308" cy="1515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5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929129" y="-1270319"/>
            <a:ext cx="84491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4588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7585" y="188913"/>
            <a:ext cx="8913283" cy="10080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90651" y="1412880"/>
            <a:ext cx="5080000" cy="4968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3851" y="1412880"/>
            <a:ext cx="5080000" cy="4968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5600" y="6524630"/>
            <a:ext cx="3860800" cy="18097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472335" y="6500818"/>
            <a:ext cx="673100" cy="312737"/>
          </a:xfrm>
        </p:spPr>
        <p:txBody>
          <a:bodyPr/>
          <a:lstStyle>
            <a:lvl1pPr>
              <a:defRPr/>
            </a:lvl1pPr>
          </a:lstStyle>
          <a:p>
            <a:fld id="{51630395-CA73-4D9F-8D84-316A4FDC3A1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687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7585" y="188913"/>
            <a:ext cx="8913283" cy="10080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390651" y="1412880"/>
            <a:ext cx="10363200" cy="4968875"/>
          </a:xfrm>
        </p:spPr>
        <p:txBody>
          <a:bodyPr/>
          <a:lstStyle/>
          <a:p>
            <a:r>
              <a:rPr lang="en-US" dirty="0"/>
              <a:t>Click icon to add table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65600" y="6524630"/>
            <a:ext cx="3860800" cy="18097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472335" y="6500818"/>
            <a:ext cx="673100" cy="312737"/>
          </a:xfrm>
        </p:spPr>
        <p:txBody>
          <a:bodyPr/>
          <a:lstStyle>
            <a:lvl1pPr>
              <a:defRPr/>
            </a:lvl1pPr>
          </a:lstStyle>
          <a:p>
            <a:fld id="{9C82F01F-E55A-4CBD-904D-045C9488971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765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800000"/>
            <a:ext cx="10272000" cy="43920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60000" y="792000"/>
            <a:ext cx="10272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7554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rectangle with a white rectangle&#10;&#10;Description automatically generated">
            <a:extLst>
              <a:ext uri="{FF2B5EF4-FFF2-40B4-BE49-F238E27FC236}">
                <a16:creationId xmlns:a16="http://schemas.microsoft.com/office/drawing/2014/main" id="{D36A2BC4-3634-144D-D608-592F57B29A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962" y="0"/>
            <a:ext cx="1228263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A34C827-EF20-9921-6D4E-389728D7A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74663"/>
            <a:ext cx="10801351" cy="528637"/>
          </a:xfrm>
        </p:spPr>
        <p:txBody>
          <a:bodyPr lIns="0" tIns="0" rIns="0" bIns="0"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83C7729-B997-61F6-0799-F40232A47F9E}"/>
              </a:ext>
            </a:extLst>
          </p:cNvPr>
          <p:cNvSpPr/>
          <p:nvPr userDrawn="1"/>
        </p:nvSpPr>
        <p:spPr>
          <a:xfrm>
            <a:off x="11753850" y="6483351"/>
            <a:ext cx="263526" cy="2635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CF9CCD-CECC-7C9A-D58A-67029B150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88762" y="6432551"/>
            <a:ext cx="393702" cy="3746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 b="1">
                <a:solidFill>
                  <a:srgbClr val="10147E"/>
                </a:solidFill>
              </a:defRPr>
            </a:lvl1pPr>
          </a:lstStyle>
          <a:p>
            <a:fld id="{648821DA-B6C2-4283-9BD8-7FD8D220EFE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BE101A3-B7AA-B7A6-E8CC-266367E8E552}"/>
              </a:ext>
            </a:extLst>
          </p:cNvPr>
          <p:cNvGrpSpPr/>
          <p:nvPr userDrawn="1"/>
        </p:nvGrpSpPr>
        <p:grpSpPr>
          <a:xfrm>
            <a:off x="9569949" y="500063"/>
            <a:ext cx="2183901" cy="508568"/>
            <a:chOff x="578207" y="-1458569"/>
            <a:chExt cx="1587081" cy="369586"/>
          </a:xfrm>
        </p:grpSpPr>
        <p:grpSp>
          <p:nvGrpSpPr>
            <p:cNvPr id="30" name="Graphic 9">
              <a:extLst>
                <a:ext uri="{FF2B5EF4-FFF2-40B4-BE49-F238E27FC236}">
                  <a16:creationId xmlns:a16="http://schemas.microsoft.com/office/drawing/2014/main" id="{367E56F6-2A2D-3D82-78F1-937F11384477}"/>
                </a:ext>
              </a:extLst>
            </p:cNvPr>
            <p:cNvGrpSpPr/>
            <p:nvPr/>
          </p:nvGrpSpPr>
          <p:grpSpPr>
            <a:xfrm>
              <a:off x="578207" y="-1458569"/>
              <a:ext cx="369586" cy="369586"/>
              <a:chOff x="3403957" y="-1604619"/>
              <a:chExt cx="369586" cy="369586"/>
            </a:xfrm>
            <a:solidFill>
              <a:srgbClr val="FFFFFF"/>
            </a:solidFill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BA7235A-CCD1-4275-0560-728EEA389501}"/>
                  </a:ext>
                </a:extLst>
              </p:cNvPr>
              <p:cNvSpPr/>
              <p:nvPr/>
            </p:nvSpPr>
            <p:spPr>
              <a:xfrm>
                <a:off x="3403957" y="-1604619"/>
                <a:ext cx="369586" cy="369586"/>
              </a:xfrm>
              <a:prstGeom prst="ellipse">
                <a:avLst/>
              </a:pr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DDE60310-B5C6-293C-BF94-91B193D46D8C}"/>
                  </a:ext>
                </a:extLst>
              </p:cNvPr>
              <p:cNvSpPr/>
              <p:nvPr/>
            </p:nvSpPr>
            <p:spPr>
              <a:xfrm>
                <a:off x="3457793" y="-1423595"/>
                <a:ext cx="265671" cy="81964"/>
              </a:xfrm>
              <a:custGeom>
                <a:avLst/>
                <a:gdLst>
                  <a:gd name="connsiteX0" fmla="*/ 265575 w 265671"/>
                  <a:gd name="connsiteY0" fmla="*/ -216 h 81964"/>
                  <a:gd name="connsiteX1" fmla="*/ 227449 w 265671"/>
                  <a:gd name="connsiteY1" fmla="*/ 9998 h 81964"/>
                  <a:gd name="connsiteX2" fmla="*/ 31510 w 265671"/>
                  <a:gd name="connsiteY2" fmla="*/ 9998 h 81964"/>
                  <a:gd name="connsiteX3" fmla="*/ 31510 w 265671"/>
                  <a:gd name="connsiteY3" fmla="*/ 5031 h 81964"/>
                  <a:gd name="connsiteX4" fmla="*/ 5679 w 265671"/>
                  <a:gd name="connsiteY4" fmla="*/ 5031 h 81964"/>
                  <a:gd name="connsiteX5" fmla="*/ 5679 w 265671"/>
                  <a:gd name="connsiteY5" fmla="*/ 9998 h 81964"/>
                  <a:gd name="connsiteX6" fmla="*/ -96 w 265671"/>
                  <a:gd name="connsiteY6" fmla="*/ 9998 h 81964"/>
                  <a:gd name="connsiteX7" fmla="*/ 6672 w 265671"/>
                  <a:gd name="connsiteY7" fmla="*/ 24901 h 81964"/>
                  <a:gd name="connsiteX8" fmla="*/ 37471 w 265671"/>
                  <a:gd name="connsiteY8" fmla="*/ 24901 h 81964"/>
                  <a:gd name="connsiteX9" fmla="*/ 132383 w 265671"/>
                  <a:gd name="connsiteY9" fmla="*/ 81749 h 81964"/>
                  <a:gd name="connsiteX10" fmla="*/ 205654 w 265671"/>
                  <a:gd name="connsiteY10" fmla="*/ 52782 h 81964"/>
                  <a:gd name="connsiteX11" fmla="*/ 246916 w 265671"/>
                  <a:gd name="connsiteY11" fmla="*/ 37134 h 81964"/>
                  <a:gd name="connsiteX12" fmla="*/ 265575 w 265671"/>
                  <a:gd name="connsiteY12" fmla="*/ -216 h 81964"/>
                  <a:gd name="connsiteX13" fmla="*/ 253560 w 265671"/>
                  <a:gd name="connsiteY13" fmla="*/ 10744 h 81964"/>
                  <a:gd name="connsiteX14" fmla="*/ 213385 w 265671"/>
                  <a:gd name="connsiteY14" fmla="*/ 44709 h 81964"/>
                  <a:gd name="connsiteX15" fmla="*/ 231020 w 265671"/>
                  <a:gd name="connsiteY15" fmla="*/ 16456 h 8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5671" h="81964">
                    <a:moveTo>
                      <a:pt x="265575" y="-216"/>
                    </a:moveTo>
                    <a:lnTo>
                      <a:pt x="227449" y="9998"/>
                    </a:lnTo>
                    <a:lnTo>
                      <a:pt x="31510" y="9998"/>
                    </a:lnTo>
                    <a:lnTo>
                      <a:pt x="31510" y="5031"/>
                    </a:lnTo>
                    <a:lnTo>
                      <a:pt x="5679" y="5031"/>
                    </a:lnTo>
                    <a:lnTo>
                      <a:pt x="5679" y="9998"/>
                    </a:lnTo>
                    <a:lnTo>
                      <a:pt x="-96" y="9998"/>
                    </a:lnTo>
                    <a:lnTo>
                      <a:pt x="6672" y="24901"/>
                    </a:lnTo>
                    <a:lnTo>
                      <a:pt x="37471" y="24901"/>
                    </a:lnTo>
                    <a:cubicBezTo>
                      <a:pt x="55553" y="58499"/>
                      <a:pt x="91555" y="81749"/>
                      <a:pt x="132383" y="81749"/>
                    </a:cubicBezTo>
                    <a:cubicBezTo>
                      <a:pt x="160727" y="81749"/>
                      <a:pt x="186493" y="70754"/>
                      <a:pt x="205654" y="52782"/>
                    </a:cubicBezTo>
                    <a:cubicBezTo>
                      <a:pt x="225278" y="53362"/>
                      <a:pt x="237930" y="46449"/>
                      <a:pt x="246916" y="37134"/>
                    </a:cubicBezTo>
                    <a:cubicBezTo>
                      <a:pt x="261970" y="21529"/>
                      <a:pt x="265575" y="-216"/>
                      <a:pt x="265575" y="-216"/>
                    </a:cubicBezTo>
                    <a:close/>
                    <a:moveTo>
                      <a:pt x="253560" y="10744"/>
                    </a:moveTo>
                    <a:cubicBezTo>
                      <a:pt x="244161" y="36330"/>
                      <a:pt x="226239" y="43012"/>
                      <a:pt x="213385" y="44709"/>
                    </a:cubicBezTo>
                    <a:cubicBezTo>
                      <a:pt x="220643" y="36327"/>
                      <a:pt x="226623" y="26810"/>
                      <a:pt x="231020" y="16456"/>
                    </a:cubicBezTo>
                    <a:close/>
                  </a:path>
                </a:pathLst>
              </a:custGeom>
              <a:solidFill>
                <a:srgbClr val="1B127B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AFE3AE3-38FC-AD6C-72F0-2E24EE8155BB}"/>
                  </a:ext>
                </a:extLst>
              </p:cNvPr>
              <p:cNvSpPr/>
              <p:nvPr/>
            </p:nvSpPr>
            <p:spPr>
              <a:xfrm>
                <a:off x="3466300" y="-1477710"/>
                <a:ext cx="18628" cy="49302"/>
              </a:xfrm>
              <a:custGeom>
                <a:avLst/>
                <a:gdLst>
                  <a:gd name="connsiteX0" fmla="*/ -96 w 18628"/>
                  <a:gd name="connsiteY0" fmla="*/ 35178 h 49302"/>
                  <a:gd name="connsiteX1" fmla="*/ 9218 w 18628"/>
                  <a:gd name="connsiteY1" fmla="*/ -216 h 49302"/>
                  <a:gd name="connsiteX2" fmla="*/ 18532 w 18628"/>
                  <a:gd name="connsiteY2" fmla="*/ 35178 h 49302"/>
                  <a:gd name="connsiteX3" fmla="*/ 9218 w 18628"/>
                  <a:gd name="connsiteY3" fmla="*/ 49087 h 49302"/>
                  <a:gd name="connsiteX4" fmla="*/ -96 w 18628"/>
                  <a:gd name="connsiteY4" fmla="*/ 35178 h 49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28" h="49302">
                    <a:moveTo>
                      <a:pt x="-96" y="35178"/>
                    </a:moveTo>
                    <a:cubicBezTo>
                      <a:pt x="-96" y="23628"/>
                      <a:pt x="9218" y="-216"/>
                      <a:pt x="9218" y="-216"/>
                    </a:cubicBezTo>
                    <a:cubicBezTo>
                      <a:pt x="9218" y="-216"/>
                      <a:pt x="18532" y="23628"/>
                      <a:pt x="18532" y="35178"/>
                    </a:cubicBezTo>
                    <a:cubicBezTo>
                      <a:pt x="18532" y="46727"/>
                      <a:pt x="14186" y="49087"/>
                      <a:pt x="9218" y="49087"/>
                    </a:cubicBezTo>
                    <a:cubicBezTo>
                      <a:pt x="4251" y="49087"/>
                      <a:pt x="-96" y="46727"/>
                      <a:pt x="-96" y="35178"/>
                    </a:cubicBezTo>
                    <a:close/>
                  </a:path>
                </a:pathLst>
              </a:custGeom>
              <a:solidFill>
                <a:srgbClr val="1B127B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67B9239-7073-AFDD-FC4B-AFD40C82BC61}"/>
                  </a:ext>
                </a:extLst>
              </p:cNvPr>
              <p:cNvSpPr/>
              <p:nvPr/>
            </p:nvSpPr>
            <p:spPr>
              <a:xfrm>
                <a:off x="3529419" y="-1439168"/>
                <a:ext cx="122357" cy="21795"/>
              </a:xfrm>
              <a:custGeom>
                <a:avLst/>
                <a:gdLst>
                  <a:gd name="connsiteX0" fmla="*/ -96 w 122357"/>
                  <a:gd name="connsiteY0" fmla="*/ -216 h 21795"/>
                  <a:gd name="connsiteX1" fmla="*/ 4095 w 122357"/>
                  <a:gd name="connsiteY1" fmla="*/ 8694 h 21795"/>
                  <a:gd name="connsiteX2" fmla="*/ 118505 w 122357"/>
                  <a:gd name="connsiteY2" fmla="*/ 8694 h 21795"/>
                  <a:gd name="connsiteX3" fmla="*/ 122261 w 122357"/>
                  <a:gd name="connsiteY3" fmla="*/ -216 h 21795"/>
                  <a:gd name="connsiteX4" fmla="*/ -96 w 122357"/>
                  <a:gd name="connsiteY4" fmla="*/ -216 h 21795"/>
                  <a:gd name="connsiteX5" fmla="*/ 5958 w 122357"/>
                  <a:gd name="connsiteY5" fmla="*/ 12668 h 21795"/>
                  <a:gd name="connsiteX6" fmla="*/ 10150 w 122357"/>
                  <a:gd name="connsiteY6" fmla="*/ 21579 h 21795"/>
                  <a:gd name="connsiteX7" fmla="*/ 113102 w 122357"/>
                  <a:gd name="connsiteY7" fmla="*/ 21579 h 21795"/>
                  <a:gd name="connsiteX8" fmla="*/ 116828 w 122357"/>
                  <a:gd name="connsiteY8" fmla="*/ 12668 h 21795"/>
                  <a:gd name="connsiteX9" fmla="*/ 5958 w 122357"/>
                  <a:gd name="connsiteY9" fmla="*/ 12668 h 2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357" h="21795">
                    <a:moveTo>
                      <a:pt x="-96" y="-216"/>
                    </a:moveTo>
                    <a:lnTo>
                      <a:pt x="4095" y="8694"/>
                    </a:lnTo>
                    <a:lnTo>
                      <a:pt x="118505" y="8694"/>
                    </a:lnTo>
                    <a:lnTo>
                      <a:pt x="122261" y="-216"/>
                    </a:lnTo>
                    <a:lnTo>
                      <a:pt x="-96" y="-216"/>
                    </a:lnTo>
                    <a:close/>
                    <a:moveTo>
                      <a:pt x="5958" y="12668"/>
                    </a:moveTo>
                    <a:lnTo>
                      <a:pt x="10150" y="21579"/>
                    </a:lnTo>
                    <a:lnTo>
                      <a:pt x="113102" y="21579"/>
                    </a:lnTo>
                    <a:lnTo>
                      <a:pt x="116828" y="12668"/>
                    </a:lnTo>
                    <a:lnTo>
                      <a:pt x="5958" y="12668"/>
                    </a:lnTo>
                    <a:close/>
                  </a:path>
                </a:pathLst>
              </a:custGeom>
              <a:solidFill>
                <a:srgbClr val="1B127B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A3D8122-4F12-BD1A-9AC2-5F03CD4C5C5B}"/>
                  </a:ext>
                </a:extLst>
              </p:cNvPr>
              <p:cNvSpPr/>
              <p:nvPr/>
            </p:nvSpPr>
            <p:spPr>
              <a:xfrm>
                <a:off x="3579126" y="-1492365"/>
                <a:ext cx="30364" cy="45453"/>
              </a:xfrm>
              <a:custGeom>
                <a:avLst/>
                <a:gdLst>
                  <a:gd name="connsiteX0" fmla="*/ 10398 w 30364"/>
                  <a:gd name="connsiteY0" fmla="*/ 45237 h 45453"/>
                  <a:gd name="connsiteX1" fmla="*/ 30268 w 30364"/>
                  <a:gd name="connsiteY1" fmla="*/ -216 h 45453"/>
                  <a:gd name="connsiteX2" fmla="*/ -96 w 30364"/>
                  <a:gd name="connsiteY2" fmla="*/ 30148 h 45453"/>
                  <a:gd name="connsiteX3" fmla="*/ 10398 w 30364"/>
                  <a:gd name="connsiteY3" fmla="*/ 45237 h 45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364" h="45453">
                    <a:moveTo>
                      <a:pt x="10398" y="45237"/>
                    </a:moveTo>
                    <a:cubicBezTo>
                      <a:pt x="9156" y="25739"/>
                      <a:pt x="30268" y="-216"/>
                      <a:pt x="30268" y="-216"/>
                    </a:cubicBezTo>
                    <a:cubicBezTo>
                      <a:pt x="3568" y="10713"/>
                      <a:pt x="-96" y="21269"/>
                      <a:pt x="-96" y="30148"/>
                    </a:cubicBezTo>
                    <a:cubicBezTo>
                      <a:pt x="-96" y="39028"/>
                      <a:pt x="10398" y="45237"/>
                      <a:pt x="10398" y="45237"/>
                    </a:cubicBezTo>
                    <a:close/>
                  </a:path>
                </a:pathLst>
              </a:custGeom>
              <a:solidFill>
                <a:srgbClr val="1B127B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31" name="Graphic 9">
              <a:extLst>
                <a:ext uri="{FF2B5EF4-FFF2-40B4-BE49-F238E27FC236}">
                  <a16:creationId xmlns:a16="http://schemas.microsoft.com/office/drawing/2014/main" id="{7A05C642-469C-C9BE-8208-9BCCBE2D03A3}"/>
                </a:ext>
              </a:extLst>
            </p:cNvPr>
            <p:cNvGrpSpPr/>
            <p:nvPr/>
          </p:nvGrpSpPr>
          <p:grpSpPr>
            <a:xfrm>
              <a:off x="1029836" y="-1358828"/>
              <a:ext cx="1135452" cy="170105"/>
              <a:chOff x="3855586" y="-1535812"/>
              <a:chExt cx="1135452" cy="170105"/>
            </a:xfrm>
            <a:solidFill>
              <a:schemeClr val="bg1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F4841A9-1ED9-0801-A7A6-BCC63AC329D6}"/>
                  </a:ext>
                </a:extLst>
              </p:cNvPr>
              <p:cNvSpPr/>
              <p:nvPr/>
            </p:nvSpPr>
            <p:spPr>
              <a:xfrm>
                <a:off x="3855586" y="-1529934"/>
                <a:ext cx="94214" cy="121009"/>
              </a:xfrm>
              <a:custGeom>
                <a:avLst/>
                <a:gdLst>
                  <a:gd name="connsiteX0" fmla="*/ 94119 w 94214"/>
                  <a:gd name="connsiteY0" fmla="*/ 11885 h 121009"/>
                  <a:gd name="connsiteX1" fmla="*/ 55396 w 94214"/>
                  <a:gd name="connsiteY1" fmla="*/ 11885 h 121009"/>
                  <a:gd name="connsiteX2" fmla="*/ 55396 w 94214"/>
                  <a:gd name="connsiteY2" fmla="*/ 120794 h 121009"/>
                  <a:gd name="connsiteX3" fmla="*/ 38454 w 94214"/>
                  <a:gd name="connsiteY3" fmla="*/ 120794 h 121009"/>
                  <a:gd name="connsiteX4" fmla="*/ 38454 w 94214"/>
                  <a:gd name="connsiteY4" fmla="*/ 11885 h 121009"/>
                  <a:gd name="connsiteX5" fmla="*/ -96 w 94214"/>
                  <a:gd name="connsiteY5" fmla="*/ 11885 h 121009"/>
                  <a:gd name="connsiteX6" fmla="*/ -96 w 94214"/>
                  <a:gd name="connsiteY6" fmla="*/ -216 h 121009"/>
                  <a:gd name="connsiteX7" fmla="*/ 94119 w 94214"/>
                  <a:gd name="connsiteY7" fmla="*/ -216 h 121009"/>
                  <a:gd name="connsiteX8" fmla="*/ 94119 w 94214"/>
                  <a:gd name="connsiteY8" fmla="*/ 11885 h 121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214" h="121009">
                    <a:moveTo>
                      <a:pt x="94119" y="11885"/>
                    </a:moveTo>
                    <a:lnTo>
                      <a:pt x="55396" y="11885"/>
                    </a:lnTo>
                    <a:lnTo>
                      <a:pt x="55396" y="120794"/>
                    </a:lnTo>
                    <a:lnTo>
                      <a:pt x="38454" y="120794"/>
                    </a:lnTo>
                    <a:lnTo>
                      <a:pt x="38454" y="11885"/>
                    </a:lnTo>
                    <a:lnTo>
                      <a:pt x="-96" y="11885"/>
                    </a:lnTo>
                    <a:lnTo>
                      <a:pt x="-96" y="-216"/>
                    </a:lnTo>
                    <a:lnTo>
                      <a:pt x="94119" y="-216"/>
                    </a:lnTo>
                    <a:lnTo>
                      <a:pt x="94119" y="11885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AF8EAF6-9EEB-9FAA-3CCE-26989821F280}"/>
                  </a:ext>
                </a:extLst>
              </p:cNvPr>
              <p:cNvSpPr/>
              <p:nvPr/>
            </p:nvSpPr>
            <p:spPr>
              <a:xfrm>
                <a:off x="3940427" y="-1497434"/>
                <a:ext cx="71568" cy="90584"/>
              </a:xfrm>
              <a:custGeom>
                <a:avLst/>
                <a:gdLst>
                  <a:gd name="connsiteX0" fmla="*/ 71473 w 71568"/>
                  <a:gd name="connsiteY0" fmla="*/ 88294 h 90584"/>
                  <a:gd name="connsiteX1" fmla="*/ 54704 w 71568"/>
                  <a:gd name="connsiteY1" fmla="*/ 88294 h 90584"/>
                  <a:gd name="connsiteX2" fmla="*/ 52803 w 71568"/>
                  <a:gd name="connsiteY2" fmla="*/ 82589 h 90584"/>
                  <a:gd name="connsiteX3" fmla="*/ 52111 w 71568"/>
                  <a:gd name="connsiteY3" fmla="*/ 75329 h 90584"/>
                  <a:gd name="connsiteX4" fmla="*/ 24106 w 71568"/>
                  <a:gd name="connsiteY4" fmla="*/ 90368 h 90584"/>
                  <a:gd name="connsiteX5" fmla="*/ 6819 w 71568"/>
                  <a:gd name="connsiteY5" fmla="*/ 83626 h 90584"/>
                  <a:gd name="connsiteX6" fmla="*/ -96 w 71568"/>
                  <a:gd name="connsiteY6" fmla="*/ 65994 h 90584"/>
                  <a:gd name="connsiteX7" fmla="*/ 17710 w 71568"/>
                  <a:gd name="connsiteY7" fmla="*/ 38098 h 90584"/>
                  <a:gd name="connsiteX8" fmla="*/ 37093 w 71568"/>
                  <a:gd name="connsiteY8" fmla="*/ 30416 h 90584"/>
                  <a:gd name="connsiteX9" fmla="*/ 52608 w 71568"/>
                  <a:gd name="connsiteY9" fmla="*/ 26634 h 90584"/>
                  <a:gd name="connsiteX10" fmla="*/ 33441 w 71568"/>
                  <a:gd name="connsiteY10" fmla="*/ 9810 h 90584"/>
                  <a:gd name="connsiteX11" fmla="*/ 11486 w 71568"/>
                  <a:gd name="connsiteY11" fmla="*/ 19145 h 90584"/>
                  <a:gd name="connsiteX12" fmla="*/ 5436 w 71568"/>
                  <a:gd name="connsiteY12" fmla="*/ 11366 h 90584"/>
                  <a:gd name="connsiteX13" fmla="*/ 36207 w 71568"/>
                  <a:gd name="connsiteY13" fmla="*/ -216 h 90584"/>
                  <a:gd name="connsiteX14" fmla="*/ 62310 w 71568"/>
                  <a:gd name="connsiteY14" fmla="*/ 10675 h 90584"/>
                  <a:gd name="connsiteX15" fmla="*/ 66459 w 71568"/>
                  <a:gd name="connsiteY15" fmla="*/ 19318 h 90584"/>
                  <a:gd name="connsiteX16" fmla="*/ 67670 w 71568"/>
                  <a:gd name="connsiteY16" fmla="*/ 35568 h 90584"/>
                  <a:gd name="connsiteX17" fmla="*/ 67670 w 71568"/>
                  <a:gd name="connsiteY17" fmla="*/ 60635 h 90584"/>
                  <a:gd name="connsiteX18" fmla="*/ 68361 w 71568"/>
                  <a:gd name="connsiteY18" fmla="*/ 77403 h 90584"/>
                  <a:gd name="connsiteX19" fmla="*/ 71473 w 71568"/>
                  <a:gd name="connsiteY19" fmla="*/ 88294 h 90584"/>
                  <a:gd name="connsiteX20" fmla="*/ 52630 w 71568"/>
                  <a:gd name="connsiteY20" fmla="*/ 48534 h 90584"/>
                  <a:gd name="connsiteX21" fmla="*/ 53451 w 71568"/>
                  <a:gd name="connsiteY21" fmla="*/ 39069 h 90584"/>
                  <a:gd name="connsiteX22" fmla="*/ 41092 w 71568"/>
                  <a:gd name="connsiteY22" fmla="*/ 40572 h 90584"/>
                  <a:gd name="connsiteX23" fmla="*/ 15982 w 71568"/>
                  <a:gd name="connsiteY23" fmla="*/ 63919 h 90584"/>
                  <a:gd name="connsiteX24" fmla="*/ 19612 w 71568"/>
                  <a:gd name="connsiteY24" fmla="*/ 74464 h 90584"/>
                  <a:gd name="connsiteX25" fmla="*/ 29293 w 71568"/>
                  <a:gd name="connsiteY25" fmla="*/ 78267 h 90584"/>
                  <a:gd name="connsiteX26" fmla="*/ 43641 w 71568"/>
                  <a:gd name="connsiteY26" fmla="*/ 72735 h 90584"/>
                  <a:gd name="connsiteX27" fmla="*/ 50556 w 71568"/>
                  <a:gd name="connsiteY27" fmla="*/ 62190 h 90584"/>
                  <a:gd name="connsiteX28" fmla="*/ 52630 w 71568"/>
                  <a:gd name="connsiteY28" fmla="*/ 48534 h 9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1568" h="90584">
                    <a:moveTo>
                      <a:pt x="71473" y="88294"/>
                    </a:moveTo>
                    <a:lnTo>
                      <a:pt x="54704" y="88294"/>
                    </a:lnTo>
                    <a:cubicBezTo>
                      <a:pt x="53552" y="85182"/>
                      <a:pt x="52918" y="83281"/>
                      <a:pt x="52803" y="82589"/>
                    </a:cubicBezTo>
                    <a:cubicBezTo>
                      <a:pt x="52457" y="81091"/>
                      <a:pt x="52226" y="78671"/>
                      <a:pt x="52111" y="75329"/>
                    </a:cubicBezTo>
                    <a:cubicBezTo>
                      <a:pt x="44735" y="85355"/>
                      <a:pt x="35400" y="90368"/>
                      <a:pt x="24106" y="90368"/>
                    </a:cubicBezTo>
                    <a:cubicBezTo>
                      <a:pt x="17191" y="90368"/>
                      <a:pt x="11429" y="88121"/>
                      <a:pt x="6819" y="83626"/>
                    </a:cubicBezTo>
                    <a:cubicBezTo>
                      <a:pt x="2209" y="79132"/>
                      <a:pt x="-96" y="73254"/>
                      <a:pt x="-96" y="65994"/>
                    </a:cubicBezTo>
                    <a:cubicBezTo>
                      <a:pt x="-96" y="55160"/>
                      <a:pt x="5839" y="44206"/>
                      <a:pt x="17710" y="38098"/>
                    </a:cubicBezTo>
                    <a:cubicBezTo>
                      <a:pt x="23472" y="35217"/>
                      <a:pt x="29602" y="32490"/>
                      <a:pt x="37093" y="30416"/>
                    </a:cubicBezTo>
                    <a:cubicBezTo>
                      <a:pt x="42625" y="28918"/>
                      <a:pt x="48459" y="27326"/>
                      <a:pt x="52608" y="26634"/>
                    </a:cubicBezTo>
                    <a:cubicBezTo>
                      <a:pt x="51225" y="13266"/>
                      <a:pt x="44505" y="9810"/>
                      <a:pt x="33441" y="9810"/>
                    </a:cubicBezTo>
                    <a:cubicBezTo>
                      <a:pt x="26296" y="9810"/>
                      <a:pt x="18977" y="12922"/>
                      <a:pt x="11486" y="19145"/>
                    </a:cubicBezTo>
                    <a:lnTo>
                      <a:pt x="5436" y="11366"/>
                    </a:lnTo>
                    <a:cubicBezTo>
                      <a:pt x="13849" y="3645"/>
                      <a:pt x="24106" y="-216"/>
                      <a:pt x="36207" y="-216"/>
                    </a:cubicBezTo>
                    <a:cubicBezTo>
                      <a:pt x="48423" y="-216"/>
                      <a:pt x="57124" y="3414"/>
                      <a:pt x="62310" y="10675"/>
                    </a:cubicBezTo>
                    <a:cubicBezTo>
                      <a:pt x="64385" y="13671"/>
                      <a:pt x="65768" y="16553"/>
                      <a:pt x="66459" y="19318"/>
                    </a:cubicBezTo>
                    <a:cubicBezTo>
                      <a:pt x="67266" y="22776"/>
                      <a:pt x="67669" y="28192"/>
                      <a:pt x="67670" y="35568"/>
                    </a:cubicBezTo>
                    <a:lnTo>
                      <a:pt x="67670" y="60635"/>
                    </a:lnTo>
                    <a:cubicBezTo>
                      <a:pt x="67669" y="68471"/>
                      <a:pt x="67900" y="74061"/>
                      <a:pt x="68361" y="77403"/>
                    </a:cubicBezTo>
                    <a:cubicBezTo>
                      <a:pt x="68822" y="80630"/>
                      <a:pt x="69859" y="84260"/>
                      <a:pt x="71473" y="88294"/>
                    </a:cubicBezTo>
                    <a:moveTo>
                      <a:pt x="52630" y="48534"/>
                    </a:moveTo>
                    <a:lnTo>
                      <a:pt x="53451" y="39069"/>
                    </a:lnTo>
                    <a:cubicBezTo>
                      <a:pt x="53105" y="39069"/>
                      <a:pt x="47661" y="39073"/>
                      <a:pt x="41092" y="40572"/>
                    </a:cubicBezTo>
                    <a:cubicBezTo>
                      <a:pt x="23689" y="44490"/>
                      <a:pt x="15982" y="53432"/>
                      <a:pt x="15982" y="63919"/>
                    </a:cubicBezTo>
                    <a:cubicBezTo>
                      <a:pt x="15982" y="68299"/>
                      <a:pt x="17192" y="71814"/>
                      <a:pt x="19612" y="74464"/>
                    </a:cubicBezTo>
                    <a:cubicBezTo>
                      <a:pt x="22147" y="77000"/>
                      <a:pt x="25374" y="78267"/>
                      <a:pt x="29293" y="78267"/>
                    </a:cubicBezTo>
                    <a:cubicBezTo>
                      <a:pt x="34709" y="78267"/>
                      <a:pt x="39492" y="76423"/>
                      <a:pt x="43641" y="72735"/>
                    </a:cubicBezTo>
                    <a:cubicBezTo>
                      <a:pt x="47098" y="69624"/>
                      <a:pt x="49403" y="66109"/>
                      <a:pt x="50556" y="62190"/>
                    </a:cubicBezTo>
                    <a:cubicBezTo>
                      <a:pt x="52054" y="57235"/>
                      <a:pt x="52745" y="52682"/>
                      <a:pt x="52630" y="4853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1712CA7-DFCF-1493-25BA-2FD28DFABDC4}"/>
                  </a:ext>
                </a:extLst>
              </p:cNvPr>
              <p:cNvSpPr/>
              <p:nvPr/>
            </p:nvSpPr>
            <p:spPr>
              <a:xfrm>
                <a:off x="4016222" y="-1496743"/>
                <a:ext cx="85744" cy="131036"/>
              </a:xfrm>
              <a:custGeom>
                <a:avLst/>
                <a:gdLst>
                  <a:gd name="connsiteX0" fmla="*/ 85648 w 85744"/>
                  <a:gd name="connsiteY0" fmla="*/ 2896 h 131036"/>
                  <a:gd name="connsiteX1" fmla="*/ 42430 w 85744"/>
                  <a:gd name="connsiteY1" fmla="*/ 100395 h 131036"/>
                  <a:gd name="connsiteX2" fmla="*/ 28428 w 85744"/>
                  <a:gd name="connsiteY2" fmla="*/ 122868 h 131036"/>
                  <a:gd name="connsiteX3" fmla="*/ 3534 w 85744"/>
                  <a:gd name="connsiteY3" fmla="*/ 130820 h 131036"/>
                  <a:gd name="connsiteX4" fmla="*/ -96 w 85744"/>
                  <a:gd name="connsiteY4" fmla="*/ 130820 h 131036"/>
                  <a:gd name="connsiteX5" fmla="*/ -96 w 85744"/>
                  <a:gd name="connsiteY5" fmla="*/ 119238 h 131036"/>
                  <a:gd name="connsiteX6" fmla="*/ 3707 w 85744"/>
                  <a:gd name="connsiteY6" fmla="*/ 119238 h 131036"/>
                  <a:gd name="connsiteX7" fmla="*/ 17191 w 85744"/>
                  <a:gd name="connsiteY7" fmla="*/ 116818 h 131036"/>
                  <a:gd name="connsiteX8" fmla="*/ 25662 w 85744"/>
                  <a:gd name="connsiteY8" fmla="*/ 107828 h 131036"/>
                  <a:gd name="connsiteX9" fmla="*/ 37763 w 85744"/>
                  <a:gd name="connsiteY9" fmla="*/ 82762 h 131036"/>
                  <a:gd name="connsiteX10" fmla="*/ 2670 w 85744"/>
                  <a:gd name="connsiteY10" fmla="*/ 3933 h 131036"/>
                  <a:gd name="connsiteX11" fmla="*/ 17883 w 85744"/>
                  <a:gd name="connsiteY11" fmla="*/ -216 h 131036"/>
                  <a:gd name="connsiteX12" fmla="*/ 44505 w 85744"/>
                  <a:gd name="connsiteY12" fmla="*/ 66685 h 131036"/>
                  <a:gd name="connsiteX13" fmla="*/ 72856 w 85744"/>
                  <a:gd name="connsiteY13" fmla="*/ -216 h 131036"/>
                  <a:gd name="connsiteX14" fmla="*/ 85648 w 85744"/>
                  <a:gd name="connsiteY14" fmla="*/ 2896 h 131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744" h="131036">
                    <a:moveTo>
                      <a:pt x="85648" y="2896"/>
                    </a:moveTo>
                    <a:lnTo>
                      <a:pt x="42430" y="100395"/>
                    </a:lnTo>
                    <a:cubicBezTo>
                      <a:pt x="37590" y="111344"/>
                      <a:pt x="32922" y="118835"/>
                      <a:pt x="28428" y="122868"/>
                    </a:cubicBezTo>
                    <a:cubicBezTo>
                      <a:pt x="22435" y="128170"/>
                      <a:pt x="14137" y="130820"/>
                      <a:pt x="3534" y="130820"/>
                    </a:cubicBezTo>
                    <a:lnTo>
                      <a:pt x="-96" y="130820"/>
                    </a:lnTo>
                    <a:lnTo>
                      <a:pt x="-96" y="119238"/>
                    </a:lnTo>
                    <a:lnTo>
                      <a:pt x="3707" y="119238"/>
                    </a:lnTo>
                    <a:cubicBezTo>
                      <a:pt x="9700" y="119238"/>
                      <a:pt x="14195" y="118431"/>
                      <a:pt x="17191" y="116818"/>
                    </a:cubicBezTo>
                    <a:cubicBezTo>
                      <a:pt x="20188" y="115319"/>
                      <a:pt x="23011" y="112323"/>
                      <a:pt x="25662" y="107828"/>
                    </a:cubicBezTo>
                    <a:cubicBezTo>
                      <a:pt x="27391" y="104947"/>
                      <a:pt x="31424" y="96592"/>
                      <a:pt x="37763" y="82762"/>
                    </a:cubicBezTo>
                    <a:lnTo>
                      <a:pt x="2670" y="3933"/>
                    </a:lnTo>
                    <a:lnTo>
                      <a:pt x="17883" y="-216"/>
                    </a:lnTo>
                    <a:lnTo>
                      <a:pt x="44505" y="66685"/>
                    </a:lnTo>
                    <a:lnTo>
                      <a:pt x="72856" y="-216"/>
                    </a:lnTo>
                    <a:lnTo>
                      <a:pt x="85648" y="2896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903E2E61-CF6A-A550-482A-B814F150B3FB}"/>
                  </a:ext>
                </a:extLst>
              </p:cNvPr>
              <p:cNvSpPr/>
              <p:nvPr/>
            </p:nvSpPr>
            <p:spPr>
              <a:xfrm>
                <a:off x="4115569" y="-1535812"/>
                <a:ext cx="15558" cy="126887"/>
              </a:xfrm>
              <a:custGeom>
                <a:avLst/>
                <a:gdLst>
                  <a:gd name="connsiteX0" fmla="*/ 15462 w 15558"/>
                  <a:gd name="connsiteY0" fmla="*/ 126671 h 126887"/>
                  <a:gd name="connsiteX1" fmla="*/ -96 w 15558"/>
                  <a:gd name="connsiteY1" fmla="*/ 126671 h 126887"/>
                  <a:gd name="connsiteX2" fmla="*/ -96 w 15558"/>
                  <a:gd name="connsiteY2" fmla="*/ -216 h 126887"/>
                  <a:gd name="connsiteX3" fmla="*/ 15462 w 15558"/>
                  <a:gd name="connsiteY3" fmla="*/ -216 h 126887"/>
                  <a:gd name="connsiteX4" fmla="*/ 15462 w 15558"/>
                  <a:gd name="connsiteY4" fmla="*/ 126671 h 126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8" h="126887">
                    <a:moveTo>
                      <a:pt x="15462" y="126671"/>
                    </a:moveTo>
                    <a:lnTo>
                      <a:pt x="-96" y="126671"/>
                    </a:lnTo>
                    <a:lnTo>
                      <a:pt x="-96" y="-216"/>
                    </a:lnTo>
                    <a:lnTo>
                      <a:pt x="15462" y="-216"/>
                    </a:lnTo>
                    <a:lnTo>
                      <a:pt x="15462" y="126671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14B8D2F-4A86-7F88-1822-F5BBDF5E860E}"/>
                  </a:ext>
                </a:extLst>
              </p:cNvPr>
              <p:cNvSpPr/>
              <p:nvPr/>
            </p:nvSpPr>
            <p:spPr>
              <a:xfrm>
                <a:off x="4151086" y="-1497434"/>
                <a:ext cx="84706" cy="90584"/>
              </a:xfrm>
              <a:custGeom>
                <a:avLst/>
                <a:gdLst>
                  <a:gd name="connsiteX0" fmla="*/ 84611 w 84706"/>
                  <a:gd name="connsiteY0" fmla="*/ 44385 h 90584"/>
                  <a:gd name="connsiteX1" fmla="*/ 72683 w 84706"/>
                  <a:gd name="connsiteY1" fmla="*/ 77403 h 90584"/>
                  <a:gd name="connsiteX2" fmla="*/ 42430 w 84706"/>
                  <a:gd name="connsiteY2" fmla="*/ 90368 h 90584"/>
                  <a:gd name="connsiteX3" fmla="*/ 11832 w 84706"/>
                  <a:gd name="connsiteY3" fmla="*/ 77576 h 90584"/>
                  <a:gd name="connsiteX4" fmla="*/ -96 w 84706"/>
                  <a:gd name="connsiteY4" fmla="*/ 44558 h 90584"/>
                  <a:gd name="connsiteX5" fmla="*/ 11832 w 84706"/>
                  <a:gd name="connsiteY5" fmla="*/ 12231 h 90584"/>
                  <a:gd name="connsiteX6" fmla="*/ 42776 w 84706"/>
                  <a:gd name="connsiteY6" fmla="*/ -216 h 90584"/>
                  <a:gd name="connsiteX7" fmla="*/ 72510 w 84706"/>
                  <a:gd name="connsiteY7" fmla="*/ 12576 h 90584"/>
                  <a:gd name="connsiteX8" fmla="*/ 84611 w 84706"/>
                  <a:gd name="connsiteY8" fmla="*/ 44385 h 90584"/>
                  <a:gd name="connsiteX9" fmla="*/ 68015 w 84706"/>
                  <a:gd name="connsiteY9" fmla="*/ 44385 h 90584"/>
                  <a:gd name="connsiteX10" fmla="*/ 60928 w 84706"/>
                  <a:gd name="connsiteY10" fmla="*/ 19664 h 90584"/>
                  <a:gd name="connsiteX11" fmla="*/ 41912 w 84706"/>
                  <a:gd name="connsiteY11" fmla="*/ 10675 h 90584"/>
                  <a:gd name="connsiteX12" fmla="*/ 23242 w 84706"/>
                  <a:gd name="connsiteY12" fmla="*/ 19837 h 90584"/>
                  <a:gd name="connsiteX13" fmla="*/ 16500 w 84706"/>
                  <a:gd name="connsiteY13" fmla="*/ 44558 h 90584"/>
                  <a:gd name="connsiteX14" fmla="*/ 23242 w 84706"/>
                  <a:gd name="connsiteY14" fmla="*/ 70315 h 90584"/>
                  <a:gd name="connsiteX15" fmla="*/ 42603 w 84706"/>
                  <a:gd name="connsiteY15" fmla="*/ 79477 h 90584"/>
                  <a:gd name="connsiteX16" fmla="*/ 61273 w 84706"/>
                  <a:gd name="connsiteY16" fmla="*/ 70142 h 90584"/>
                  <a:gd name="connsiteX17" fmla="*/ 68015 w 84706"/>
                  <a:gd name="connsiteY17" fmla="*/ 44385 h 9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4706" h="90584">
                    <a:moveTo>
                      <a:pt x="84611" y="44385"/>
                    </a:moveTo>
                    <a:cubicBezTo>
                      <a:pt x="84611" y="57753"/>
                      <a:pt x="80635" y="68760"/>
                      <a:pt x="72683" y="77403"/>
                    </a:cubicBezTo>
                    <a:cubicBezTo>
                      <a:pt x="64846" y="86047"/>
                      <a:pt x="54762" y="90368"/>
                      <a:pt x="42430" y="90368"/>
                    </a:cubicBezTo>
                    <a:cubicBezTo>
                      <a:pt x="29984" y="90368"/>
                      <a:pt x="19784" y="86104"/>
                      <a:pt x="11832" y="77576"/>
                    </a:cubicBezTo>
                    <a:cubicBezTo>
                      <a:pt x="3880" y="69048"/>
                      <a:pt x="-96" y="58041"/>
                      <a:pt x="-96" y="44558"/>
                    </a:cubicBezTo>
                    <a:cubicBezTo>
                      <a:pt x="-96" y="31304"/>
                      <a:pt x="3880" y="20528"/>
                      <a:pt x="11832" y="12231"/>
                    </a:cubicBezTo>
                    <a:cubicBezTo>
                      <a:pt x="19784" y="3933"/>
                      <a:pt x="30099" y="-216"/>
                      <a:pt x="42776" y="-216"/>
                    </a:cubicBezTo>
                    <a:cubicBezTo>
                      <a:pt x="54646" y="-216"/>
                      <a:pt x="64558" y="4048"/>
                      <a:pt x="72510" y="12576"/>
                    </a:cubicBezTo>
                    <a:cubicBezTo>
                      <a:pt x="80577" y="21105"/>
                      <a:pt x="84611" y="31708"/>
                      <a:pt x="84611" y="44385"/>
                    </a:cubicBezTo>
                    <a:moveTo>
                      <a:pt x="68015" y="44385"/>
                    </a:moveTo>
                    <a:cubicBezTo>
                      <a:pt x="68015" y="33897"/>
                      <a:pt x="65653" y="25657"/>
                      <a:pt x="60928" y="19664"/>
                    </a:cubicBezTo>
                    <a:cubicBezTo>
                      <a:pt x="56318" y="13671"/>
                      <a:pt x="49979" y="10675"/>
                      <a:pt x="41912" y="10675"/>
                    </a:cubicBezTo>
                    <a:cubicBezTo>
                      <a:pt x="34075" y="10675"/>
                      <a:pt x="27852" y="13729"/>
                      <a:pt x="23242" y="19837"/>
                    </a:cubicBezTo>
                    <a:cubicBezTo>
                      <a:pt x="18747" y="25830"/>
                      <a:pt x="16500" y="34070"/>
                      <a:pt x="16500" y="44558"/>
                    </a:cubicBezTo>
                    <a:cubicBezTo>
                      <a:pt x="16500" y="55621"/>
                      <a:pt x="18747" y="64207"/>
                      <a:pt x="23242" y="70315"/>
                    </a:cubicBezTo>
                    <a:cubicBezTo>
                      <a:pt x="27852" y="76423"/>
                      <a:pt x="34305" y="79477"/>
                      <a:pt x="42603" y="79477"/>
                    </a:cubicBezTo>
                    <a:cubicBezTo>
                      <a:pt x="50555" y="79477"/>
                      <a:pt x="56779" y="76366"/>
                      <a:pt x="61273" y="70142"/>
                    </a:cubicBezTo>
                    <a:cubicBezTo>
                      <a:pt x="65768" y="63919"/>
                      <a:pt x="68015" y="55333"/>
                      <a:pt x="68015" y="44385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B7E17D0-5A34-F269-8F06-F2D5F62B76FD}"/>
                  </a:ext>
                </a:extLst>
              </p:cNvPr>
              <p:cNvSpPr/>
              <p:nvPr/>
            </p:nvSpPr>
            <p:spPr>
              <a:xfrm>
                <a:off x="4252666" y="-1497434"/>
                <a:ext cx="48922" cy="88510"/>
              </a:xfrm>
              <a:custGeom>
                <a:avLst/>
                <a:gdLst>
                  <a:gd name="connsiteX0" fmla="*/ 48826 w 48922"/>
                  <a:gd name="connsiteY0" fmla="*/ 8427 h 88510"/>
                  <a:gd name="connsiteX1" fmla="*/ 41393 w 48922"/>
                  <a:gd name="connsiteY1" fmla="*/ 18973 h 88510"/>
                  <a:gd name="connsiteX2" fmla="*/ 29811 w 48922"/>
                  <a:gd name="connsiteY2" fmla="*/ 14651 h 88510"/>
                  <a:gd name="connsiteX3" fmla="*/ 17710 w 48922"/>
                  <a:gd name="connsiteY3" fmla="*/ 25369 h 88510"/>
                  <a:gd name="connsiteX4" fmla="*/ 15462 w 48922"/>
                  <a:gd name="connsiteY4" fmla="*/ 47323 h 88510"/>
                  <a:gd name="connsiteX5" fmla="*/ 15462 w 48922"/>
                  <a:gd name="connsiteY5" fmla="*/ 88294 h 88510"/>
                  <a:gd name="connsiteX6" fmla="*/ -96 w 48922"/>
                  <a:gd name="connsiteY6" fmla="*/ 88294 h 88510"/>
                  <a:gd name="connsiteX7" fmla="*/ -96 w 48922"/>
                  <a:gd name="connsiteY7" fmla="*/ 1858 h 88510"/>
                  <a:gd name="connsiteX8" fmla="*/ 15462 w 48922"/>
                  <a:gd name="connsiteY8" fmla="*/ 1858 h 88510"/>
                  <a:gd name="connsiteX9" fmla="*/ 15462 w 48922"/>
                  <a:gd name="connsiteY9" fmla="*/ 13959 h 88510"/>
                  <a:gd name="connsiteX10" fmla="*/ 19093 w 48922"/>
                  <a:gd name="connsiteY10" fmla="*/ 8427 h 88510"/>
                  <a:gd name="connsiteX11" fmla="*/ 33268 w 48922"/>
                  <a:gd name="connsiteY11" fmla="*/ -216 h 88510"/>
                  <a:gd name="connsiteX12" fmla="*/ 48826 w 48922"/>
                  <a:gd name="connsiteY12" fmla="*/ 8427 h 88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922" h="88510">
                    <a:moveTo>
                      <a:pt x="48826" y="8427"/>
                    </a:moveTo>
                    <a:lnTo>
                      <a:pt x="41393" y="18973"/>
                    </a:lnTo>
                    <a:cubicBezTo>
                      <a:pt x="35631" y="16092"/>
                      <a:pt x="31770" y="14651"/>
                      <a:pt x="29811" y="14651"/>
                    </a:cubicBezTo>
                    <a:cubicBezTo>
                      <a:pt x="23933" y="14651"/>
                      <a:pt x="19899" y="18224"/>
                      <a:pt x="17710" y="25369"/>
                    </a:cubicBezTo>
                    <a:cubicBezTo>
                      <a:pt x="16211" y="30325"/>
                      <a:pt x="15462" y="37643"/>
                      <a:pt x="15462" y="47323"/>
                    </a:cubicBezTo>
                    <a:lnTo>
                      <a:pt x="15462" y="88294"/>
                    </a:lnTo>
                    <a:lnTo>
                      <a:pt x="-96" y="88294"/>
                    </a:lnTo>
                    <a:lnTo>
                      <a:pt x="-96" y="1858"/>
                    </a:lnTo>
                    <a:lnTo>
                      <a:pt x="15462" y="1858"/>
                    </a:lnTo>
                    <a:lnTo>
                      <a:pt x="15462" y="13959"/>
                    </a:lnTo>
                    <a:lnTo>
                      <a:pt x="19093" y="8427"/>
                    </a:lnTo>
                    <a:cubicBezTo>
                      <a:pt x="22896" y="2665"/>
                      <a:pt x="27621" y="-216"/>
                      <a:pt x="33268" y="-216"/>
                    </a:cubicBezTo>
                    <a:cubicBezTo>
                      <a:pt x="37993" y="-216"/>
                      <a:pt x="43179" y="2665"/>
                      <a:pt x="48826" y="842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923828D-994C-4914-3117-3558F9CB0F77}"/>
                  </a:ext>
                </a:extLst>
              </p:cNvPr>
              <p:cNvSpPr/>
              <p:nvPr/>
            </p:nvSpPr>
            <p:spPr>
              <a:xfrm>
                <a:off x="4342019" y="-1532496"/>
                <a:ext cx="117731" cy="125151"/>
              </a:xfrm>
              <a:custGeom>
                <a:avLst/>
                <a:gdLst>
                  <a:gd name="connsiteX0" fmla="*/ 42284 w 117731"/>
                  <a:gd name="connsiteY0" fmla="*/ -216 h 125151"/>
                  <a:gd name="connsiteX1" fmla="*/ 19278 w 117731"/>
                  <a:gd name="connsiteY1" fmla="*/ 7577 h 125151"/>
                  <a:gd name="connsiteX2" fmla="*/ 10119 w 117731"/>
                  <a:gd name="connsiteY2" fmla="*/ 26764 h 125151"/>
                  <a:gd name="connsiteX3" fmla="*/ 25860 w 117731"/>
                  <a:gd name="connsiteY3" fmla="*/ 53713 h 125151"/>
                  <a:gd name="connsiteX4" fmla="*/ -96 w 117731"/>
                  <a:gd name="connsiteY4" fmla="*/ 88641 h 125151"/>
                  <a:gd name="connsiteX5" fmla="*/ 11857 w 117731"/>
                  <a:gd name="connsiteY5" fmla="*/ 114752 h 125151"/>
                  <a:gd name="connsiteX6" fmla="*/ 42097 w 117731"/>
                  <a:gd name="connsiteY6" fmla="*/ 124935 h 125151"/>
                  <a:gd name="connsiteX7" fmla="*/ 82552 w 117731"/>
                  <a:gd name="connsiteY7" fmla="*/ 106804 h 125151"/>
                  <a:gd name="connsiteX8" fmla="*/ 102267 w 117731"/>
                  <a:gd name="connsiteY8" fmla="*/ 124935 h 125151"/>
                  <a:gd name="connsiteX9" fmla="*/ 117635 w 117731"/>
                  <a:gd name="connsiteY9" fmla="*/ 116987 h 125151"/>
                  <a:gd name="connsiteX10" fmla="*/ 91028 w 117731"/>
                  <a:gd name="connsiteY10" fmla="*/ 94509 h 125151"/>
                  <a:gd name="connsiteX11" fmla="*/ 96740 w 117731"/>
                  <a:gd name="connsiteY11" fmla="*/ 71006 h 125151"/>
                  <a:gd name="connsiteX12" fmla="*/ 95374 w 117731"/>
                  <a:gd name="connsiteY12" fmla="*/ 59550 h 125151"/>
                  <a:gd name="connsiteX13" fmla="*/ 82179 w 117731"/>
                  <a:gd name="connsiteY13" fmla="*/ 59550 h 125151"/>
                  <a:gd name="connsiteX14" fmla="*/ 84446 w 117731"/>
                  <a:gd name="connsiteY14" fmla="*/ 73614 h 125151"/>
                  <a:gd name="connsiteX15" fmla="*/ 81869 w 117731"/>
                  <a:gd name="connsiteY15" fmla="*/ 86220 h 125151"/>
                  <a:gd name="connsiteX16" fmla="*/ 45047 w 117731"/>
                  <a:gd name="connsiteY16" fmla="*/ 52161 h 125151"/>
                  <a:gd name="connsiteX17" fmla="*/ 27070 w 117731"/>
                  <a:gd name="connsiteY17" fmla="*/ 25708 h 125151"/>
                  <a:gd name="connsiteX18" fmla="*/ 31541 w 117731"/>
                  <a:gd name="connsiteY18" fmla="*/ 15680 h 125151"/>
                  <a:gd name="connsiteX19" fmla="*/ 43650 w 117731"/>
                  <a:gd name="connsiteY19" fmla="*/ 11892 h 125151"/>
                  <a:gd name="connsiteX20" fmla="*/ 61129 w 117731"/>
                  <a:gd name="connsiteY20" fmla="*/ 17605 h 125151"/>
                  <a:gd name="connsiteX21" fmla="*/ 66997 w 117731"/>
                  <a:gd name="connsiteY21" fmla="*/ 8260 h 125151"/>
                  <a:gd name="connsiteX22" fmla="*/ 42284 w 117731"/>
                  <a:gd name="connsiteY22" fmla="*/ -216 h 125151"/>
                  <a:gd name="connsiteX23" fmla="*/ 33621 w 117731"/>
                  <a:gd name="connsiteY23" fmla="*/ 61847 h 125151"/>
                  <a:gd name="connsiteX24" fmla="*/ 74076 w 117731"/>
                  <a:gd name="connsiteY24" fmla="*/ 99539 h 125151"/>
                  <a:gd name="connsiteX25" fmla="*/ 45047 w 117731"/>
                  <a:gd name="connsiteY25" fmla="*/ 113541 h 125151"/>
                  <a:gd name="connsiteX26" fmla="*/ 25518 w 117731"/>
                  <a:gd name="connsiteY26" fmla="*/ 106090 h 125151"/>
                  <a:gd name="connsiteX27" fmla="*/ 17911 w 117731"/>
                  <a:gd name="connsiteY27" fmla="*/ 86747 h 125151"/>
                  <a:gd name="connsiteX28" fmla="*/ 33621 w 117731"/>
                  <a:gd name="connsiteY28" fmla="*/ 61847 h 125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731" h="125151">
                    <a:moveTo>
                      <a:pt x="42284" y="-216"/>
                    </a:moveTo>
                    <a:cubicBezTo>
                      <a:pt x="33179" y="-216"/>
                      <a:pt x="25501" y="2391"/>
                      <a:pt x="19278" y="7577"/>
                    </a:cubicBezTo>
                    <a:cubicBezTo>
                      <a:pt x="13169" y="12648"/>
                      <a:pt x="10119" y="19042"/>
                      <a:pt x="10119" y="26764"/>
                    </a:cubicBezTo>
                    <a:cubicBezTo>
                      <a:pt x="10119" y="35408"/>
                      <a:pt x="15372" y="44378"/>
                      <a:pt x="25860" y="53713"/>
                    </a:cubicBezTo>
                    <a:cubicBezTo>
                      <a:pt x="8572" y="62818"/>
                      <a:pt x="-96" y="74466"/>
                      <a:pt x="-96" y="88641"/>
                    </a:cubicBezTo>
                    <a:cubicBezTo>
                      <a:pt x="-96" y="99129"/>
                      <a:pt x="3905" y="107837"/>
                      <a:pt x="11857" y="114752"/>
                    </a:cubicBezTo>
                    <a:cubicBezTo>
                      <a:pt x="19924" y="121551"/>
                      <a:pt x="29996" y="124935"/>
                      <a:pt x="42097" y="124935"/>
                    </a:cubicBezTo>
                    <a:cubicBezTo>
                      <a:pt x="58693" y="124935"/>
                      <a:pt x="72179" y="118905"/>
                      <a:pt x="82552" y="106804"/>
                    </a:cubicBezTo>
                    <a:lnTo>
                      <a:pt x="102267" y="124935"/>
                    </a:lnTo>
                    <a:lnTo>
                      <a:pt x="117635" y="116987"/>
                    </a:lnTo>
                    <a:lnTo>
                      <a:pt x="91028" y="94509"/>
                    </a:lnTo>
                    <a:cubicBezTo>
                      <a:pt x="94831" y="86672"/>
                      <a:pt x="96740" y="78843"/>
                      <a:pt x="96740" y="71006"/>
                    </a:cubicBezTo>
                    <a:cubicBezTo>
                      <a:pt x="96740" y="67016"/>
                      <a:pt x="96279" y="63211"/>
                      <a:pt x="95374" y="59550"/>
                    </a:cubicBezTo>
                    <a:lnTo>
                      <a:pt x="82179" y="59550"/>
                    </a:lnTo>
                    <a:cubicBezTo>
                      <a:pt x="83688" y="64082"/>
                      <a:pt x="84446" y="68774"/>
                      <a:pt x="84446" y="73614"/>
                    </a:cubicBezTo>
                    <a:cubicBezTo>
                      <a:pt x="84446" y="78109"/>
                      <a:pt x="83597" y="82301"/>
                      <a:pt x="81869" y="86220"/>
                    </a:cubicBezTo>
                    <a:lnTo>
                      <a:pt x="45047" y="52161"/>
                    </a:lnTo>
                    <a:cubicBezTo>
                      <a:pt x="33061" y="41097"/>
                      <a:pt x="27070" y="32278"/>
                      <a:pt x="27070" y="25708"/>
                    </a:cubicBezTo>
                    <a:cubicBezTo>
                      <a:pt x="27070" y="21444"/>
                      <a:pt x="28545" y="18100"/>
                      <a:pt x="31541" y="15680"/>
                    </a:cubicBezTo>
                    <a:cubicBezTo>
                      <a:pt x="34538" y="13145"/>
                      <a:pt x="38579" y="11892"/>
                      <a:pt x="43650" y="11892"/>
                    </a:cubicBezTo>
                    <a:cubicBezTo>
                      <a:pt x="49412" y="11892"/>
                      <a:pt x="55252" y="13802"/>
                      <a:pt x="61129" y="17605"/>
                    </a:cubicBezTo>
                    <a:lnTo>
                      <a:pt x="66997" y="8260"/>
                    </a:lnTo>
                    <a:cubicBezTo>
                      <a:pt x="59506" y="2613"/>
                      <a:pt x="51273" y="-216"/>
                      <a:pt x="42284" y="-216"/>
                    </a:cubicBezTo>
                    <a:close/>
                    <a:moveTo>
                      <a:pt x="33621" y="61847"/>
                    </a:moveTo>
                    <a:lnTo>
                      <a:pt x="74076" y="99539"/>
                    </a:lnTo>
                    <a:cubicBezTo>
                      <a:pt x="65778" y="108874"/>
                      <a:pt x="56110" y="113541"/>
                      <a:pt x="45047" y="113541"/>
                    </a:cubicBezTo>
                    <a:cubicBezTo>
                      <a:pt x="37095" y="113541"/>
                      <a:pt x="30589" y="111045"/>
                      <a:pt x="25518" y="106090"/>
                    </a:cubicBezTo>
                    <a:cubicBezTo>
                      <a:pt x="20447" y="101019"/>
                      <a:pt x="17911" y="94584"/>
                      <a:pt x="17911" y="86747"/>
                    </a:cubicBezTo>
                    <a:cubicBezTo>
                      <a:pt x="17911" y="75914"/>
                      <a:pt x="23134" y="67610"/>
                      <a:pt x="33621" y="618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A22EA92-5101-78EA-24B0-35FC86635620}"/>
                  </a:ext>
                </a:extLst>
              </p:cNvPr>
              <p:cNvSpPr/>
              <p:nvPr/>
            </p:nvSpPr>
            <p:spPr>
              <a:xfrm>
                <a:off x="4497929" y="-1530913"/>
                <a:ext cx="60159" cy="121009"/>
              </a:xfrm>
              <a:custGeom>
                <a:avLst/>
                <a:gdLst>
                  <a:gd name="connsiteX0" fmla="*/ 60063 w 60159"/>
                  <a:gd name="connsiteY0" fmla="*/ 11885 h 121009"/>
                  <a:gd name="connsiteX1" fmla="*/ 16672 w 60159"/>
                  <a:gd name="connsiteY1" fmla="*/ 11885 h 121009"/>
                  <a:gd name="connsiteX2" fmla="*/ 16672 w 60159"/>
                  <a:gd name="connsiteY2" fmla="*/ 57845 h 121009"/>
                  <a:gd name="connsiteX3" fmla="*/ 59199 w 60159"/>
                  <a:gd name="connsiteY3" fmla="*/ 57845 h 121009"/>
                  <a:gd name="connsiteX4" fmla="*/ 59199 w 60159"/>
                  <a:gd name="connsiteY4" fmla="*/ 70119 h 121009"/>
                  <a:gd name="connsiteX5" fmla="*/ 16672 w 60159"/>
                  <a:gd name="connsiteY5" fmla="*/ 70119 h 121009"/>
                  <a:gd name="connsiteX6" fmla="*/ 16672 w 60159"/>
                  <a:gd name="connsiteY6" fmla="*/ 120794 h 121009"/>
                  <a:gd name="connsiteX7" fmla="*/ -96 w 60159"/>
                  <a:gd name="connsiteY7" fmla="*/ 120794 h 121009"/>
                  <a:gd name="connsiteX8" fmla="*/ -96 w 60159"/>
                  <a:gd name="connsiteY8" fmla="*/ -216 h 121009"/>
                  <a:gd name="connsiteX9" fmla="*/ 60063 w 60159"/>
                  <a:gd name="connsiteY9" fmla="*/ -216 h 121009"/>
                  <a:gd name="connsiteX10" fmla="*/ 60063 w 60159"/>
                  <a:gd name="connsiteY10" fmla="*/ 11885 h 121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159" h="121009">
                    <a:moveTo>
                      <a:pt x="60063" y="11885"/>
                    </a:moveTo>
                    <a:lnTo>
                      <a:pt x="16672" y="11885"/>
                    </a:lnTo>
                    <a:lnTo>
                      <a:pt x="16672" y="57845"/>
                    </a:lnTo>
                    <a:lnTo>
                      <a:pt x="59199" y="57845"/>
                    </a:lnTo>
                    <a:lnTo>
                      <a:pt x="59199" y="70119"/>
                    </a:lnTo>
                    <a:lnTo>
                      <a:pt x="16672" y="70119"/>
                    </a:lnTo>
                    <a:lnTo>
                      <a:pt x="16672" y="120794"/>
                    </a:lnTo>
                    <a:lnTo>
                      <a:pt x="-96" y="120794"/>
                    </a:lnTo>
                    <a:lnTo>
                      <a:pt x="-96" y="-216"/>
                    </a:lnTo>
                    <a:lnTo>
                      <a:pt x="60063" y="-216"/>
                    </a:lnTo>
                    <a:lnTo>
                      <a:pt x="60063" y="11885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109C67CB-5616-3120-418A-E4A45E019FC7}"/>
                  </a:ext>
                </a:extLst>
              </p:cNvPr>
              <p:cNvSpPr/>
              <p:nvPr/>
            </p:nvSpPr>
            <p:spPr>
              <a:xfrm>
                <a:off x="4578296" y="-1498413"/>
                <a:ext cx="48922" cy="88510"/>
              </a:xfrm>
              <a:custGeom>
                <a:avLst/>
                <a:gdLst>
                  <a:gd name="connsiteX0" fmla="*/ 48827 w 48922"/>
                  <a:gd name="connsiteY0" fmla="*/ 8427 h 88510"/>
                  <a:gd name="connsiteX1" fmla="*/ 41393 w 48922"/>
                  <a:gd name="connsiteY1" fmla="*/ 18973 h 88510"/>
                  <a:gd name="connsiteX2" fmla="*/ 29811 w 48922"/>
                  <a:gd name="connsiteY2" fmla="*/ 14651 h 88510"/>
                  <a:gd name="connsiteX3" fmla="*/ 17710 w 48922"/>
                  <a:gd name="connsiteY3" fmla="*/ 25369 h 88510"/>
                  <a:gd name="connsiteX4" fmla="*/ 15462 w 48922"/>
                  <a:gd name="connsiteY4" fmla="*/ 47323 h 88510"/>
                  <a:gd name="connsiteX5" fmla="*/ 15462 w 48922"/>
                  <a:gd name="connsiteY5" fmla="*/ 88294 h 88510"/>
                  <a:gd name="connsiteX6" fmla="*/ -96 w 48922"/>
                  <a:gd name="connsiteY6" fmla="*/ 88294 h 88510"/>
                  <a:gd name="connsiteX7" fmla="*/ -96 w 48922"/>
                  <a:gd name="connsiteY7" fmla="*/ 1858 h 88510"/>
                  <a:gd name="connsiteX8" fmla="*/ 15462 w 48922"/>
                  <a:gd name="connsiteY8" fmla="*/ 1858 h 88510"/>
                  <a:gd name="connsiteX9" fmla="*/ 15462 w 48922"/>
                  <a:gd name="connsiteY9" fmla="*/ 13959 h 88510"/>
                  <a:gd name="connsiteX10" fmla="*/ 19093 w 48922"/>
                  <a:gd name="connsiteY10" fmla="*/ 8427 h 88510"/>
                  <a:gd name="connsiteX11" fmla="*/ 33268 w 48922"/>
                  <a:gd name="connsiteY11" fmla="*/ -216 h 88510"/>
                  <a:gd name="connsiteX12" fmla="*/ 48827 w 48922"/>
                  <a:gd name="connsiteY12" fmla="*/ 8427 h 88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922" h="88510">
                    <a:moveTo>
                      <a:pt x="48827" y="8427"/>
                    </a:moveTo>
                    <a:lnTo>
                      <a:pt x="41393" y="18973"/>
                    </a:lnTo>
                    <a:cubicBezTo>
                      <a:pt x="35631" y="16092"/>
                      <a:pt x="31770" y="14651"/>
                      <a:pt x="29811" y="14651"/>
                    </a:cubicBezTo>
                    <a:cubicBezTo>
                      <a:pt x="23933" y="14651"/>
                      <a:pt x="19899" y="18224"/>
                      <a:pt x="17710" y="25369"/>
                    </a:cubicBezTo>
                    <a:cubicBezTo>
                      <a:pt x="16211" y="30325"/>
                      <a:pt x="15462" y="37643"/>
                      <a:pt x="15462" y="47323"/>
                    </a:cubicBezTo>
                    <a:lnTo>
                      <a:pt x="15462" y="88294"/>
                    </a:lnTo>
                    <a:lnTo>
                      <a:pt x="-96" y="88294"/>
                    </a:lnTo>
                    <a:lnTo>
                      <a:pt x="-96" y="1858"/>
                    </a:lnTo>
                    <a:lnTo>
                      <a:pt x="15462" y="1858"/>
                    </a:lnTo>
                    <a:lnTo>
                      <a:pt x="15462" y="13959"/>
                    </a:lnTo>
                    <a:lnTo>
                      <a:pt x="19093" y="8427"/>
                    </a:lnTo>
                    <a:cubicBezTo>
                      <a:pt x="22896" y="2665"/>
                      <a:pt x="27621" y="-216"/>
                      <a:pt x="33268" y="-216"/>
                    </a:cubicBezTo>
                    <a:cubicBezTo>
                      <a:pt x="37993" y="-216"/>
                      <a:pt x="43179" y="2665"/>
                      <a:pt x="48827" y="842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5C2EE9B-2FDC-2366-40C4-0DD83FAE5600}"/>
                  </a:ext>
                </a:extLst>
              </p:cNvPr>
              <p:cNvSpPr/>
              <p:nvPr/>
            </p:nvSpPr>
            <p:spPr>
              <a:xfrm>
                <a:off x="4630443" y="-1498413"/>
                <a:ext cx="71568" cy="90584"/>
              </a:xfrm>
              <a:custGeom>
                <a:avLst/>
                <a:gdLst>
                  <a:gd name="connsiteX0" fmla="*/ 71473 w 71568"/>
                  <a:gd name="connsiteY0" fmla="*/ 88294 h 90584"/>
                  <a:gd name="connsiteX1" fmla="*/ 54704 w 71568"/>
                  <a:gd name="connsiteY1" fmla="*/ 88294 h 90584"/>
                  <a:gd name="connsiteX2" fmla="*/ 52803 w 71568"/>
                  <a:gd name="connsiteY2" fmla="*/ 82589 h 90584"/>
                  <a:gd name="connsiteX3" fmla="*/ 52111 w 71568"/>
                  <a:gd name="connsiteY3" fmla="*/ 75329 h 90584"/>
                  <a:gd name="connsiteX4" fmla="*/ 24106 w 71568"/>
                  <a:gd name="connsiteY4" fmla="*/ 90368 h 90584"/>
                  <a:gd name="connsiteX5" fmla="*/ 6819 w 71568"/>
                  <a:gd name="connsiteY5" fmla="*/ 83626 h 90584"/>
                  <a:gd name="connsiteX6" fmla="*/ -96 w 71568"/>
                  <a:gd name="connsiteY6" fmla="*/ 65994 h 90584"/>
                  <a:gd name="connsiteX7" fmla="*/ 17710 w 71568"/>
                  <a:gd name="connsiteY7" fmla="*/ 40581 h 90584"/>
                  <a:gd name="connsiteX8" fmla="*/ 37590 w 71568"/>
                  <a:gd name="connsiteY8" fmla="*/ 33148 h 90584"/>
                  <a:gd name="connsiteX9" fmla="*/ 52111 w 71568"/>
                  <a:gd name="connsiteY9" fmla="*/ 29863 h 90584"/>
                  <a:gd name="connsiteX10" fmla="*/ 33441 w 71568"/>
                  <a:gd name="connsiteY10" fmla="*/ 9810 h 90584"/>
                  <a:gd name="connsiteX11" fmla="*/ 11486 w 71568"/>
                  <a:gd name="connsiteY11" fmla="*/ 19146 h 90584"/>
                  <a:gd name="connsiteX12" fmla="*/ 5436 w 71568"/>
                  <a:gd name="connsiteY12" fmla="*/ 11366 h 90584"/>
                  <a:gd name="connsiteX13" fmla="*/ 36207 w 71568"/>
                  <a:gd name="connsiteY13" fmla="*/ -216 h 90584"/>
                  <a:gd name="connsiteX14" fmla="*/ 62311 w 71568"/>
                  <a:gd name="connsiteY14" fmla="*/ 10675 h 90584"/>
                  <a:gd name="connsiteX15" fmla="*/ 66459 w 71568"/>
                  <a:gd name="connsiteY15" fmla="*/ 19318 h 90584"/>
                  <a:gd name="connsiteX16" fmla="*/ 67670 w 71568"/>
                  <a:gd name="connsiteY16" fmla="*/ 35568 h 90584"/>
                  <a:gd name="connsiteX17" fmla="*/ 67670 w 71568"/>
                  <a:gd name="connsiteY17" fmla="*/ 60635 h 90584"/>
                  <a:gd name="connsiteX18" fmla="*/ 68361 w 71568"/>
                  <a:gd name="connsiteY18" fmla="*/ 77403 h 90584"/>
                  <a:gd name="connsiteX19" fmla="*/ 71473 w 71568"/>
                  <a:gd name="connsiteY19" fmla="*/ 88294 h 90584"/>
                  <a:gd name="connsiteX20" fmla="*/ 52630 w 71568"/>
                  <a:gd name="connsiteY20" fmla="*/ 48534 h 90584"/>
                  <a:gd name="connsiteX21" fmla="*/ 52457 w 71568"/>
                  <a:gd name="connsiteY21" fmla="*/ 40063 h 90584"/>
                  <a:gd name="connsiteX22" fmla="*/ 42085 w 71568"/>
                  <a:gd name="connsiteY22" fmla="*/ 42310 h 90584"/>
                  <a:gd name="connsiteX23" fmla="*/ 15982 w 71568"/>
                  <a:gd name="connsiteY23" fmla="*/ 63919 h 90584"/>
                  <a:gd name="connsiteX24" fmla="*/ 19612 w 71568"/>
                  <a:gd name="connsiteY24" fmla="*/ 74464 h 90584"/>
                  <a:gd name="connsiteX25" fmla="*/ 29292 w 71568"/>
                  <a:gd name="connsiteY25" fmla="*/ 78267 h 90584"/>
                  <a:gd name="connsiteX26" fmla="*/ 43641 w 71568"/>
                  <a:gd name="connsiteY26" fmla="*/ 72735 h 90584"/>
                  <a:gd name="connsiteX27" fmla="*/ 50556 w 71568"/>
                  <a:gd name="connsiteY27" fmla="*/ 62190 h 90584"/>
                  <a:gd name="connsiteX28" fmla="*/ 52630 w 71568"/>
                  <a:gd name="connsiteY28" fmla="*/ 48534 h 9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1568" h="90584">
                    <a:moveTo>
                      <a:pt x="71473" y="88294"/>
                    </a:moveTo>
                    <a:lnTo>
                      <a:pt x="54704" y="88294"/>
                    </a:lnTo>
                    <a:cubicBezTo>
                      <a:pt x="53552" y="85182"/>
                      <a:pt x="52918" y="83281"/>
                      <a:pt x="52803" y="82589"/>
                    </a:cubicBezTo>
                    <a:cubicBezTo>
                      <a:pt x="52457" y="81091"/>
                      <a:pt x="52226" y="78671"/>
                      <a:pt x="52111" y="75329"/>
                    </a:cubicBezTo>
                    <a:cubicBezTo>
                      <a:pt x="44735" y="85355"/>
                      <a:pt x="35400" y="90368"/>
                      <a:pt x="24106" y="90368"/>
                    </a:cubicBezTo>
                    <a:cubicBezTo>
                      <a:pt x="17191" y="90368"/>
                      <a:pt x="11429" y="88121"/>
                      <a:pt x="6819" y="83626"/>
                    </a:cubicBezTo>
                    <a:cubicBezTo>
                      <a:pt x="2209" y="79132"/>
                      <a:pt x="-96" y="73254"/>
                      <a:pt x="-96" y="65994"/>
                    </a:cubicBezTo>
                    <a:cubicBezTo>
                      <a:pt x="-96" y="55160"/>
                      <a:pt x="5839" y="46690"/>
                      <a:pt x="17710" y="40581"/>
                    </a:cubicBezTo>
                    <a:cubicBezTo>
                      <a:pt x="23472" y="37700"/>
                      <a:pt x="30099" y="35222"/>
                      <a:pt x="37590" y="33148"/>
                    </a:cubicBezTo>
                    <a:cubicBezTo>
                      <a:pt x="43122" y="31650"/>
                      <a:pt x="47962" y="30555"/>
                      <a:pt x="52111" y="29863"/>
                    </a:cubicBezTo>
                    <a:cubicBezTo>
                      <a:pt x="50728" y="16495"/>
                      <a:pt x="44505" y="9810"/>
                      <a:pt x="33441" y="9810"/>
                    </a:cubicBezTo>
                    <a:cubicBezTo>
                      <a:pt x="26296" y="9810"/>
                      <a:pt x="18977" y="12922"/>
                      <a:pt x="11486" y="19146"/>
                    </a:cubicBezTo>
                    <a:lnTo>
                      <a:pt x="5436" y="11366"/>
                    </a:lnTo>
                    <a:cubicBezTo>
                      <a:pt x="13849" y="3645"/>
                      <a:pt x="24106" y="-216"/>
                      <a:pt x="36207" y="-216"/>
                    </a:cubicBezTo>
                    <a:cubicBezTo>
                      <a:pt x="48423" y="-216"/>
                      <a:pt x="57124" y="3414"/>
                      <a:pt x="62311" y="10675"/>
                    </a:cubicBezTo>
                    <a:cubicBezTo>
                      <a:pt x="64385" y="13671"/>
                      <a:pt x="65768" y="16553"/>
                      <a:pt x="66459" y="19318"/>
                    </a:cubicBezTo>
                    <a:cubicBezTo>
                      <a:pt x="67266" y="22776"/>
                      <a:pt x="67669" y="28193"/>
                      <a:pt x="67670" y="35568"/>
                    </a:cubicBezTo>
                    <a:lnTo>
                      <a:pt x="67670" y="60635"/>
                    </a:lnTo>
                    <a:cubicBezTo>
                      <a:pt x="67669" y="68471"/>
                      <a:pt x="67900" y="74061"/>
                      <a:pt x="68361" y="77403"/>
                    </a:cubicBezTo>
                    <a:cubicBezTo>
                      <a:pt x="68822" y="80630"/>
                      <a:pt x="69859" y="84260"/>
                      <a:pt x="71473" y="88294"/>
                    </a:cubicBezTo>
                    <a:moveTo>
                      <a:pt x="52630" y="48534"/>
                    </a:moveTo>
                    <a:lnTo>
                      <a:pt x="52457" y="40063"/>
                    </a:lnTo>
                    <a:cubicBezTo>
                      <a:pt x="52111" y="40063"/>
                      <a:pt x="48654" y="40813"/>
                      <a:pt x="42085" y="42310"/>
                    </a:cubicBezTo>
                    <a:cubicBezTo>
                      <a:pt x="24683" y="46229"/>
                      <a:pt x="15982" y="53432"/>
                      <a:pt x="15982" y="63919"/>
                    </a:cubicBezTo>
                    <a:cubicBezTo>
                      <a:pt x="15982" y="68299"/>
                      <a:pt x="17191" y="71814"/>
                      <a:pt x="19612" y="74464"/>
                    </a:cubicBezTo>
                    <a:cubicBezTo>
                      <a:pt x="22147" y="77000"/>
                      <a:pt x="25374" y="78267"/>
                      <a:pt x="29292" y="78267"/>
                    </a:cubicBezTo>
                    <a:cubicBezTo>
                      <a:pt x="34709" y="78267"/>
                      <a:pt x="39492" y="76423"/>
                      <a:pt x="43641" y="72735"/>
                    </a:cubicBezTo>
                    <a:cubicBezTo>
                      <a:pt x="47098" y="69624"/>
                      <a:pt x="49403" y="66109"/>
                      <a:pt x="50556" y="62190"/>
                    </a:cubicBezTo>
                    <a:cubicBezTo>
                      <a:pt x="52054" y="57235"/>
                      <a:pt x="52745" y="52683"/>
                      <a:pt x="52630" y="4853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086F65D8-704B-0813-A8D7-09DAED1501F9}"/>
                  </a:ext>
                </a:extLst>
              </p:cNvPr>
              <p:cNvSpPr/>
              <p:nvPr/>
            </p:nvSpPr>
            <p:spPr>
              <a:xfrm>
                <a:off x="4721208" y="-1498413"/>
                <a:ext cx="75026" cy="88510"/>
              </a:xfrm>
              <a:custGeom>
                <a:avLst/>
                <a:gdLst>
                  <a:gd name="connsiteX0" fmla="*/ 74930 w 75026"/>
                  <a:gd name="connsiteY0" fmla="*/ 88294 h 88510"/>
                  <a:gd name="connsiteX1" fmla="*/ 59545 w 75026"/>
                  <a:gd name="connsiteY1" fmla="*/ 88294 h 88510"/>
                  <a:gd name="connsiteX2" fmla="*/ 59545 w 75026"/>
                  <a:gd name="connsiteY2" fmla="*/ 39890 h 88510"/>
                  <a:gd name="connsiteX3" fmla="*/ 56433 w 75026"/>
                  <a:gd name="connsiteY3" fmla="*/ 20183 h 88510"/>
                  <a:gd name="connsiteX4" fmla="*/ 39319 w 75026"/>
                  <a:gd name="connsiteY4" fmla="*/ 11193 h 88510"/>
                  <a:gd name="connsiteX5" fmla="*/ 17883 w 75026"/>
                  <a:gd name="connsiteY5" fmla="*/ 23986 h 88510"/>
                  <a:gd name="connsiteX6" fmla="*/ 15462 w 75026"/>
                  <a:gd name="connsiteY6" fmla="*/ 42829 h 88510"/>
                  <a:gd name="connsiteX7" fmla="*/ 15462 w 75026"/>
                  <a:gd name="connsiteY7" fmla="*/ 88294 h 88510"/>
                  <a:gd name="connsiteX8" fmla="*/ -96 w 75026"/>
                  <a:gd name="connsiteY8" fmla="*/ 88294 h 88510"/>
                  <a:gd name="connsiteX9" fmla="*/ -96 w 75026"/>
                  <a:gd name="connsiteY9" fmla="*/ 1858 h 88510"/>
                  <a:gd name="connsiteX10" fmla="*/ 15462 w 75026"/>
                  <a:gd name="connsiteY10" fmla="*/ 1858 h 88510"/>
                  <a:gd name="connsiteX11" fmla="*/ 15462 w 75026"/>
                  <a:gd name="connsiteY11" fmla="*/ 12749 h 88510"/>
                  <a:gd name="connsiteX12" fmla="*/ 45369 w 75026"/>
                  <a:gd name="connsiteY12" fmla="*/ -216 h 88510"/>
                  <a:gd name="connsiteX13" fmla="*/ 72856 w 75026"/>
                  <a:gd name="connsiteY13" fmla="*/ 17071 h 88510"/>
                  <a:gd name="connsiteX14" fmla="*/ 74930 w 75026"/>
                  <a:gd name="connsiteY14" fmla="*/ 39890 h 88510"/>
                  <a:gd name="connsiteX15" fmla="*/ 74930 w 75026"/>
                  <a:gd name="connsiteY15" fmla="*/ 88294 h 88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26" h="88510">
                    <a:moveTo>
                      <a:pt x="74930" y="88294"/>
                    </a:moveTo>
                    <a:lnTo>
                      <a:pt x="59545" y="88294"/>
                    </a:lnTo>
                    <a:lnTo>
                      <a:pt x="59545" y="39890"/>
                    </a:lnTo>
                    <a:cubicBezTo>
                      <a:pt x="59544" y="30555"/>
                      <a:pt x="58507" y="23986"/>
                      <a:pt x="56433" y="20183"/>
                    </a:cubicBezTo>
                    <a:cubicBezTo>
                      <a:pt x="53206" y="14190"/>
                      <a:pt x="47501" y="11194"/>
                      <a:pt x="39319" y="11193"/>
                    </a:cubicBezTo>
                    <a:cubicBezTo>
                      <a:pt x="28831" y="11194"/>
                      <a:pt x="21686" y="15458"/>
                      <a:pt x="17883" y="23986"/>
                    </a:cubicBezTo>
                    <a:cubicBezTo>
                      <a:pt x="16269" y="27674"/>
                      <a:pt x="15462" y="33955"/>
                      <a:pt x="15462" y="42829"/>
                    </a:cubicBezTo>
                    <a:lnTo>
                      <a:pt x="15462" y="88294"/>
                    </a:lnTo>
                    <a:lnTo>
                      <a:pt x="-96" y="88294"/>
                    </a:lnTo>
                    <a:lnTo>
                      <a:pt x="-96" y="1858"/>
                    </a:lnTo>
                    <a:lnTo>
                      <a:pt x="15462" y="1858"/>
                    </a:lnTo>
                    <a:lnTo>
                      <a:pt x="15462" y="12749"/>
                    </a:lnTo>
                    <a:cubicBezTo>
                      <a:pt x="23991" y="4106"/>
                      <a:pt x="33959" y="-216"/>
                      <a:pt x="45369" y="-216"/>
                    </a:cubicBezTo>
                    <a:cubicBezTo>
                      <a:pt x="59775" y="-216"/>
                      <a:pt x="68937" y="5546"/>
                      <a:pt x="72856" y="17071"/>
                    </a:cubicBezTo>
                    <a:cubicBezTo>
                      <a:pt x="74238" y="21105"/>
                      <a:pt x="74930" y="28711"/>
                      <a:pt x="74930" y="39890"/>
                    </a:cubicBezTo>
                    <a:lnTo>
                      <a:pt x="74930" y="88294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38B730A-E579-A8F9-93AD-09782A145DF6}"/>
                  </a:ext>
                </a:extLst>
              </p:cNvPr>
              <p:cNvSpPr/>
              <p:nvPr/>
            </p:nvSpPr>
            <p:spPr>
              <a:xfrm>
                <a:off x="4813102" y="-1498413"/>
                <a:ext cx="71914" cy="90584"/>
              </a:xfrm>
              <a:custGeom>
                <a:avLst/>
                <a:gdLst>
                  <a:gd name="connsiteX0" fmla="*/ 71819 w 71914"/>
                  <a:gd name="connsiteY0" fmla="*/ 81379 h 90584"/>
                  <a:gd name="connsiteX1" fmla="*/ 43295 w 71914"/>
                  <a:gd name="connsiteY1" fmla="*/ 90368 h 90584"/>
                  <a:gd name="connsiteX2" fmla="*/ 11832 w 71914"/>
                  <a:gd name="connsiteY2" fmla="*/ 77230 h 90584"/>
                  <a:gd name="connsiteX3" fmla="*/ -96 w 71914"/>
                  <a:gd name="connsiteY3" fmla="*/ 45076 h 90584"/>
                  <a:gd name="connsiteX4" fmla="*/ 12697 w 71914"/>
                  <a:gd name="connsiteY4" fmla="*/ 12576 h 90584"/>
                  <a:gd name="connsiteX5" fmla="*/ 45369 w 71914"/>
                  <a:gd name="connsiteY5" fmla="*/ -216 h 90584"/>
                  <a:gd name="connsiteX6" fmla="*/ 69744 w 71914"/>
                  <a:gd name="connsiteY6" fmla="*/ 6872 h 90584"/>
                  <a:gd name="connsiteX7" fmla="*/ 64385 w 71914"/>
                  <a:gd name="connsiteY7" fmla="*/ 15515 h 90584"/>
                  <a:gd name="connsiteX8" fmla="*/ 46752 w 71914"/>
                  <a:gd name="connsiteY8" fmla="*/ 10675 h 90584"/>
                  <a:gd name="connsiteX9" fmla="*/ 24798 w 71914"/>
                  <a:gd name="connsiteY9" fmla="*/ 19837 h 90584"/>
                  <a:gd name="connsiteX10" fmla="*/ 16500 w 71914"/>
                  <a:gd name="connsiteY10" fmla="*/ 44039 h 90584"/>
                  <a:gd name="connsiteX11" fmla="*/ 24625 w 71914"/>
                  <a:gd name="connsiteY11" fmla="*/ 69970 h 90584"/>
                  <a:gd name="connsiteX12" fmla="*/ 46752 w 71914"/>
                  <a:gd name="connsiteY12" fmla="*/ 79477 h 90584"/>
                  <a:gd name="connsiteX13" fmla="*/ 67497 w 71914"/>
                  <a:gd name="connsiteY13" fmla="*/ 72735 h 90584"/>
                  <a:gd name="connsiteX14" fmla="*/ 71819 w 71914"/>
                  <a:gd name="connsiteY14" fmla="*/ 81379 h 9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1914" h="90584">
                    <a:moveTo>
                      <a:pt x="71819" y="81379"/>
                    </a:moveTo>
                    <a:cubicBezTo>
                      <a:pt x="63520" y="87372"/>
                      <a:pt x="54013" y="90368"/>
                      <a:pt x="43295" y="90368"/>
                    </a:cubicBezTo>
                    <a:cubicBezTo>
                      <a:pt x="30502" y="90368"/>
                      <a:pt x="20015" y="85989"/>
                      <a:pt x="11832" y="77230"/>
                    </a:cubicBezTo>
                    <a:cubicBezTo>
                      <a:pt x="3880" y="68817"/>
                      <a:pt x="-96" y="58099"/>
                      <a:pt x="-96" y="45076"/>
                    </a:cubicBezTo>
                    <a:cubicBezTo>
                      <a:pt x="-96" y="31938"/>
                      <a:pt x="4168" y="21105"/>
                      <a:pt x="12697" y="12576"/>
                    </a:cubicBezTo>
                    <a:cubicBezTo>
                      <a:pt x="21225" y="4048"/>
                      <a:pt x="32116" y="-216"/>
                      <a:pt x="45369" y="-216"/>
                    </a:cubicBezTo>
                    <a:cubicBezTo>
                      <a:pt x="54589" y="-216"/>
                      <a:pt x="62714" y="2147"/>
                      <a:pt x="69744" y="6872"/>
                    </a:cubicBezTo>
                    <a:lnTo>
                      <a:pt x="64385" y="15515"/>
                    </a:lnTo>
                    <a:cubicBezTo>
                      <a:pt x="58277" y="12288"/>
                      <a:pt x="52399" y="10675"/>
                      <a:pt x="46752" y="10675"/>
                    </a:cubicBezTo>
                    <a:cubicBezTo>
                      <a:pt x="37647" y="10675"/>
                      <a:pt x="30329" y="13729"/>
                      <a:pt x="24798" y="19837"/>
                    </a:cubicBezTo>
                    <a:cubicBezTo>
                      <a:pt x="19266" y="25945"/>
                      <a:pt x="16500" y="34013"/>
                      <a:pt x="16500" y="44039"/>
                    </a:cubicBezTo>
                    <a:cubicBezTo>
                      <a:pt x="16500" y="54872"/>
                      <a:pt x="19208" y="63516"/>
                      <a:pt x="24625" y="69970"/>
                    </a:cubicBezTo>
                    <a:cubicBezTo>
                      <a:pt x="30157" y="76308"/>
                      <a:pt x="37532" y="79477"/>
                      <a:pt x="46752" y="79477"/>
                    </a:cubicBezTo>
                    <a:cubicBezTo>
                      <a:pt x="53897" y="79477"/>
                      <a:pt x="60812" y="77230"/>
                      <a:pt x="67497" y="72735"/>
                    </a:cubicBezTo>
                    <a:lnTo>
                      <a:pt x="71819" y="8137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7DF9F2EA-98C9-1FB2-4C85-886C4A099562}"/>
                  </a:ext>
                </a:extLst>
              </p:cNvPr>
              <p:cNvSpPr/>
              <p:nvPr/>
            </p:nvSpPr>
            <p:spPr>
              <a:xfrm>
                <a:off x="4898633" y="-1533506"/>
                <a:ext cx="19707" cy="123602"/>
              </a:xfrm>
              <a:custGeom>
                <a:avLst/>
                <a:gdLst>
                  <a:gd name="connsiteX0" fmla="*/ 19611 w 19707"/>
                  <a:gd name="connsiteY0" fmla="*/ 9638 h 123602"/>
                  <a:gd name="connsiteX1" fmla="*/ 16672 w 19707"/>
                  <a:gd name="connsiteY1" fmla="*/ 16553 h 123602"/>
                  <a:gd name="connsiteX2" fmla="*/ 9758 w 19707"/>
                  <a:gd name="connsiteY2" fmla="*/ 19491 h 123602"/>
                  <a:gd name="connsiteX3" fmla="*/ 2843 w 19707"/>
                  <a:gd name="connsiteY3" fmla="*/ 16725 h 123602"/>
                  <a:gd name="connsiteX4" fmla="*/ -96 w 19707"/>
                  <a:gd name="connsiteY4" fmla="*/ 9983 h 123602"/>
                  <a:gd name="connsiteX5" fmla="*/ 9930 w 19707"/>
                  <a:gd name="connsiteY5" fmla="*/ -216 h 123602"/>
                  <a:gd name="connsiteX6" fmla="*/ 16845 w 19707"/>
                  <a:gd name="connsiteY6" fmla="*/ 2550 h 123602"/>
                  <a:gd name="connsiteX7" fmla="*/ 19611 w 19707"/>
                  <a:gd name="connsiteY7" fmla="*/ 9638 h 123602"/>
                  <a:gd name="connsiteX8" fmla="*/ 17537 w 19707"/>
                  <a:gd name="connsiteY8" fmla="*/ 123387 h 123602"/>
                  <a:gd name="connsiteX9" fmla="*/ 1979 w 19707"/>
                  <a:gd name="connsiteY9" fmla="*/ 123387 h 123602"/>
                  <a:gd name="connsiteX10" fmla="*/ 1979 w 19707"/>
                  <a:gd name="connsiteY10" fmla="*/ 36951 h 123602"/>
                  <a:gd name="connsiteX11" fmla="*/ 17537 w 19707"/>
                  <a:gd name="connsiteY11" fmla="*/ 36951 h 123602"/>
                  <a:gd name="connsiteX12" fmla="*/ 17537 w 19707"/>
                  <a:gd name="connsiteY12" fmla="*/ 123387 h 12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07" h="123602">
                    <a:moveTo>
                      <a:pt x="19611" y="9638"/>
                    </a:moveTo>
                    <a:cubicBezTo>
                      <a:pt x="19611" y="12289"/>
                      <a:pt x="18632" y="14593"/>
                      <a:pt x="16672" y="16553"/>
                    </a:cubicBezTo>
                    <a:cubicBezTo>
                      <a:pt x="14713" y="18512"/>
                      <a:pt x="12408" y="19491"/>
                      <a:pt x="9758" y="19491"/>
                    </a:cubicBezTo>
                    <a:cubicBezTo>
                      <a:pt x="7107" y="19491"/>
                      <a:pt x="4802" y="18569"/>
                      <a:pt x="2843" y="16725"/>
                    </a:cubicBezTo>
                    <a:cubicBezTo>
                      <a:pt x="884" y="14766"/>
                      <a:pt x="-96" y="12519"/>
                      <a:pt x="-96" y="9983"/>
                    </a:cubicBezTo>
                    <a:cubicBezTo>
                      <a:pt x="-96" y="3184"/>
                      <a:pt x="3246" y="-216"/>
                      <a:pt x="9930" y="-216"/>
                    </a:cubicBezTo>
                    <a:cubicBezTo>
                      <a:pt x="12697" y="-216"/>
                      <a:pt x="15001" y="706"/>
                      <a:pt x="16845" y="2550"/>
                    </a:cubicBezTo>
                    <a:cubicBezTo>
                      <a:pt x="18689" y="4394"/>
                      <a:pt x="19611" y="6757"/>
                      <a:pt x="19611" y="9638"/>
                    </a:cubicBezTo>
                    <a:moveTo>
                      <a:pt x="17537" y="123387"/>
                    </a:moveTo>
                    <a:lnTo>
                      <a:pt x="1979" y="123387"/>
                    </a:lnTo>
                    <a:lnTo>
                      <a:pt x="1979" y="36951"/>
                    </a:lnTo>
                    <a:lnTo>
                      <a:pt x="17537" y="36951"/>
                    </a:lnTo>
                    <a:lnTo>
                      <a:pt x="17537" y="123387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6A7ACEB-EE35-D883-82D3-917F88ECBEDD}"/>
                  </a:ext>
                </a:extLst>
              </p:cNvPr>
              <p:cNvSpPr/>
              <p:nvPr/>
            </p:nvSpPr>
            <p:spPr>
              <a:xfrm>
                <a:off x="4934337" y="-1498413"/>
                <a:ext cx="56701" cy="90584"/>
              </a:xfrm>
              <a:custGeom>
                <a:avLst/>
                <a:gdLst>
                  <a:gd name="connsiteX0" fmla="*/ 56606 w 56701"/>
                  <a:gd name="connsiteY0" fmla="*/ 65129 h 90584"/>
                  <a:gd name="connsiteX1" fmla="*/ 48481 w 56701"/>
                  <a:gd name="connsiteY1" fmla="*/ 83454 h 90584"/>
                  <a:gd name="connsiteX2" fmla="*/ 27390 w 56701"/>
                  <a:gd name="connsiteY2" fmla="*/ 90368 h 90584"/>
                  <a:gd name="connsiteX3" fmla="*/ -96 w 56701"/>
                  <a:gd name="connsiteY3" fmla="*/ 79305 h 90584"/>
                  <a:gd name="connsiteX4" fmla="*/ 7510 w 56701"/>
                  <a:gd name="connsiteY4" fmla="*/ 70661 h 90584"/>
                  <a:gd name="connsiteX5" fmla="*/ 26007 w 56701"/>
                  <a:gd name="connsiteY5" fmla="*/ 79477 h 90584"/>
                  <a:gd name="connsiteX6" fmla="*/ 36553 w 56701"/>
                  <a:gd name="connsiteY6" fmla="*/ 76193 h 90584"/>
                  <a:gd name="connsiteX7" fmla="*/ 40529 w 56701"/>
                  <a:gd name="connsiteY7" fmla="*/ 66858 h 90584"/>
                  <a:gd name="connsiteX8" fmla="*/ 37763 w 56701"/>
                  <a:gd name="connsiteY8" fmla="*/ 58560 h 90584"/>
                  <a:gd name="connsiteX9" fmla="*/ 26007 w 56701"/>
                  <a:gd name="connsiteY9" fmla="*/ 48534 h 90584"/>
                  <a:gd name="connsiteX10" fmla="*/ 12351 w 56701"/>
                  <a:gd name="connsiteY10" fmla="*/ 37643 h 90584"/>
                  <a:gd name="connsiteX11" fmla="*/ 5436 w 56701"/>
                  <a:gd name="connsiteY11" fmla="*/ 22430 h 90584"/>
                  <a:gd name="connsiteX12" fmla="*/ 13215 w 56701"/>
                  <a:gd name="connsiteY12" fmla="*/ 6353 h 90584"/>
                  <a:gd name="connsiteX13" fmla="*/ 32749 w 56701"/>
                  <a:gd name="connsiteY13" fmla="*/ -216 h 90584"/>
                  <a:gd name="connsiteX14" fmla="*/ 55223 w 56701"/>
                  <a:gd name="connsiteY14" fmla="*/ 7563 h 90584"/>
                  <a:gd name="connsiteX15" fmla="*/ 48999 w 56701"/>
                  <a:gd name="connsiteY15" fmla="*/ 15515 h 90584"/>
                  <a:gd name="connsiteX16" fmla="*/ 33268 w 56701"/>
                  <a:gd name="connsiteY16" fmla="*/ 9983 h 90584"/>
                  <a:gd name="connsiteX17" fmla="*/ 24106 w 56701"/>
                  <a:gd name="connsiteY17" fmla="*/ 12749 h 90584"/>
                  <a:gd name="connsiteX18" fmla="*/ 20476 w 56701"/>
                  <a:gd name="connsiteY18" fmla="*/ 19664 h 90584"/>
                  <a:gd name="connsiteX19" fmla="*/ 30848 w 56701"/>
                  <a:gd name="connsiteY19" fmla="*/ 32975 h 90584"/>
                  <a:gd name="connsiteX20" fmla="*/ 51592 w 56701"/>
                  <a:gd name="connsiteY20" fmla="*/ 50608 h 90584"/>
                  <a:gd name="connsiteX21" fmla="*/ 56606 w 56701"/>
                  <a:gd name="connsiteY21" fmla="*/ 65129 h 9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6701" h="90584">
                    <a:moveTo>
                      <a:pt x="56606" y="65129"/>
                    </a:moveTo>
                    <a:cubicBezTo>
                      <a:pt x="56606" y="72620"/>
                      <a:pt x="53897" y="78728"/>
                      <a:pt x="48481" y="83454"/>
                    </a:cubicBezTo>
                    <a:cubicBezTo>
                      <a:pt x="43064" y="88063"/>
                      <a:pt x="36034" y="90368"/>
                      <a:pt x="27390" y="90368"/>
                    </a:cubicBezTo>
                    <a:cubicBezTo>
                      <a:pt x="17595" y="90368"/>
                      <a:pt x="8432" y="86681"/>
                      <a:pt x="-96" y="79305"/>
                    </a:cubicBezTo>
                    <a:lnTo>
                      <a:pt x="7510" y="70661"/>
                    </a:lnTo>
                    <a:cubicBezTo>
                      <a:pt x="13849" y="76539"/>
                      <a:pt x="20014" y="79477"/>
                      <a:pt x="26007" y="79477"/>
                    </a:cubicBezTo>
                    <a:cubicBezTo>
                      <a:pt x="30387" y="79477"/>
                      <a:pt x="33902" y="78383"/>
                      <a:pt x="36553" y="76193"/>
                    </a:cubicBezTo>
                    <a:cubicBezTo>
                      <a:pt x="39203" y="73888"/>
                      <a:pt x="40529" y="70776"/>
                      <a:pt x="40529" y="66858"/>
                    </a:cubicBezTo>
                    <a:cubicBezTo>
                      <a:pt x="40529" y="63516"/>
                      <a:pt x="39607" y="60750"/>
                      <a:pt x="37763" y="58560"/>
                    </a:cubicBezTo>
                    <a:cubicBezTo>
                      <a:pt x="36034" y="56255"/>
                      <a:pt x="32115" y="52913"/>
                      <a:pt x="26007" y="48534"/>
                    </a:cubicBezTo>
                    <a:cubicBezTo>
                      <a:pt x="18977" y="43463"/>
                      <a:pt x="14425" y="39833"/>
                      <a:pt x="12351" y="37643"/>
                    </a:cubicBezTo>
                    <a:cubicBezTo>
                      <a:pt x="7741" y="32918"/>
                      <a:pt x="5436" y="27847"/>
                      <a:pt x="5436" y="22430"/>
                    </a:cubicBezTo>
                    <a:cubicBezTo>
                      <a:pt x="5436" y="15976"/>
                      <a:pt x="8029" y="10617"/>
                      <a:pt x="13215" y="6353"/>
                    </a:cubicBezTo>
                    <a:cubicBezTo>
                      <a:pt x="18517" y="1974"/>
                      <a:pt x="25028" y="-216"/>
                      <a:pt x="32749" y="-216"/>
                    </a:cubicBezTo>
                    <a:cubicBezTo>
                      <a:pt x="40932" y="-216"/>
                      <a:pt x="48423" y="2377"/>
                      <a:pt x="55223" y="7563"/>
                    </a:cubicBezTo>
                    <a:lnTo>
                      <a:pt x="48999" y="15515"/>
                    </a:lnTo>
                    <a:cubicBezTo>
                      <a:pt x="44274" y="11827"/>
                      <a:pt x="39030" y="9983"/>
                      <a:pt x="33268" y="9983"/>
                    </a:cubicBezTo>
                    <a:cubicBezTo>
                      <a:pt x="29580" y="9983"/>
                      <a:pt x="26526" y="10905"/>
                      <a:pt x="24106" y="12749"/>
                    </a:cubicBezTo>
                    <a:cubicBezTo>
                      <a:pt x="21686" y="14478"/>
                      <a:pt x="20475" y="16783"/>
                      <a:pt x="20476" y="19664"/>
                    </a:cubicBezTo>
                    <a:cubicBezTo>
                      <a:pt x="20475" y="23583"/>
                      <a:pt x="23933" y="28020"/>
                      <a:pt x="30848" y="32975"/>
                    </a:cubicBezTo>
                    <a:cubicBezTo>
                      <a:pt x="41451" y="40582"/>
                      <a:pt x="48365" y="46459"/>
                      <a:pt x="51592" y="50608"/>
                    </a:cubicBezTo>
                    <a:cubicBezTo>
                      <a:pt x="54934" y="54642"/>
                      <a:pt x="56606" y="59482"/>
                      <a:pt x="56606" y="6512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7960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AE979-986A-4373-A17B-5273B206B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1402079"/>
            <a:ext cx="4450080" cy="1476811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CB1753-EF1D-4D16-AF12-46E6403C4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3081238"/>
            <a:ext cx="4450080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4AFAD-5465-41FB-AF6B-161161025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09/04/2019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C4FD6-F7C0-4792-A8D1-D8B2100F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44A39-9B3D-4A23-9281-DA52E8E58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018B5B-3FD1-43B0-9C50-E33EBAC66E2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341787-75FE-4489-823C-CB7D21F530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46" y="845976"/>
            <a:ext cx="5303537" cy="52402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927699-BF5F-4DFB-903A-358969D85F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87" y="503898"/>
            <a:ext cx="2767111" cy="50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18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BAA327-20FB-48D2-82D8-C2060381AB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68" y="845976"/>
            <a:ext cx="5240292" cy="52402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FAE979-986A-4373-A17B-5273B206B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1402079"/>
            <a:ext cx="4450080" cy="1476811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3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CB1753-EF1D-4D16-AF12-46E6403C4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3081238"/>
            <a:ext cx="4450080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4AFAD-5465-41FB-AF6B-161161025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09/04/2019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C4FD6-F7C0-4792-A8D1-D8B2100F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44A39-9B3D-4A23-9281-DA52E8E58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D018B5B-3FD1-43B0-9C50-E33EBAC66E2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927699-BF5F-4DFB-903A-358969D85F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87" y="503972"/>
            <a:ext cx="2767111" cy="50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37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2592E8-A042-4FDB-A120-8234AE0827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" r="13967" b="6030"/>
          <a:stretch/>
        </p:blipFill>
        <p:spPr>
          <a:xfrm>
            <a:off x="5308529" y="-1"/>
            <a:ext cx="688347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FAE979-986A-4373-A17B-5273B206B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1402079"/>
            <a:ext cx="4450080" cy="1476811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CB1753-EF1D-4D16-AF12-46E6403C4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3081238"/>
            <a:ext cx="4450080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4AFAD-5465-41FB-AF6B-161161025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09/04/2019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C4FD6-F7C0-4792-A8D1-D8B2100F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44A39-9B3D-4A23-9281-DA52E8E58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018B5B-3FD1-43B0-9C50-E33EBAC66E2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46B05E-AC01-4D0F-9B9B-D8090C8354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87" y="503898"/>
            <a:ext cx="2767111" cy="50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20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3">
          <p15:clr>
            <a:srgbClr val="FBAE40"/>
          </p15:clr>
        </p15:guide>
        <p15:guide id="2" orient="horz" pos="242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ABD39A6-3266-4BDA-A7FC-B0D3EE1A95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29" y="-679099"/>
            <a:ext cx="8026471" cy="80264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FAE979-986A-4373-A17B-5273B206B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1402079"/>
            <a:ext cx="4450080" cy="1476811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3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CB1753-EF1D-4D16-AF12-46E6403C4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3081238"/>
            <a:ext cx="4450080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4AFAD-5465-41FB-AF6B-161161025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09/04/2019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C4FD6-F7C0-4792-A8D1-D8B2100F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46B05E-AC01-4D0F-9B9B-D8090C8354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87" y="503972"/>
            <a:ext cx="2767111" cy="50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50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3">
          <p15:clr>
            <a:srgbClr val="FBAE40"/>
          </p15:clr>
        </p15:guide>
        <p15:guide id="2" orient="horz" pos="242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AE979-986A-4373-A17B-5273B206B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1402079"/>
            <a:ext cx="4450080" cy="1476811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CB1753-EF1D-4D16-AF12-46E6403C4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3081238"/>
            <a:ext cx="4450080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4AFAD-5465-41FB-AF6B-161161025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09/04/2019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C4FD6-F7C0-4792-A8D1-D8B2100F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44A39-9B3D-4A23-9281-DA52E8E58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018B5B-3FD1-43B0-9C50-E33EBAC66E2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5850D22F-F76F-450A-BA4F-FADB2BAD1B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69985" y="556264"/>
            <a:ext cx="5679014" cy="567943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GB" dirty="0"/>
              <a:t>Click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C6B43C-8A23-490A-BD87-7A0E4DC6F1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87" y="503898"/>
            <a:ext cx="2767111" cy="50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99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AE979-986A-4373-A17B-5273B206B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1402079"/>
            <a:ext cx="4450080" cy="1476811"/>
          </a:xfr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3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CB1753-EF1D-4D16-AF12-46E6403C4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3081238"/>
            <a:ext cx="4450080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4AFAD-5465-41FB-AF6B-161161025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09/04/2019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C4FD6-F7C0-4792-A8D1-D8B2100F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44A39-9B3D-4A23-9281-DA52E8E58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D018B5B-3FD1-43B0-9C50-E33EBAC66E2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5850D22F-F76F-450A-BA4F-FADB2BAD1B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69985" y="556264"/>
            <a:ext cx="5679014" cy="567943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GB" dirty="0"/>
              <a:t>Click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D7E505-070C-4E10-A79E-B5CDD941C1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87" y="503972"/>
            <a:ext cx="2767111" cy="50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2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2" descr="https://qlkxb36rf0fay2grxznv25b-wpengine.netdna-ssl.com/wp-content/uploads/2018/05/booksellers-and-agents_800_320.jpg"/>
          <p:cNvSpPr>
            <a:spLocks noChangeAspect="1" noChangeArrowheads="1"/>
          </p:cNvSpPr>
          <p:nvPr userDrawn="1"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32"/>
          <p:cNvSpPr/>
          <p:nvPr userDrawn="1"/>
        </p:nvSpPr>
        <p:spPr>
          <a:xfrm>
            <a:off x="-18310" y="6395895"/>
            <a:ext cx="12210310" cy="462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0" y="1515715"/>
            <a:ext cx="6134368" cy="48801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210308" cy="1515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5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29129" y="-1270319"/>
            <a:ext cx="84491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" t="2594" r="20713" b="2386"/>
          <a:stretch/>
        </p:blipFill>
        <p:spPr>
          <a:xfrm>
            <a:off x="6134368" y="1515712"/>
            <a:ext cx="6057632" cy="488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6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276E5B-AE3B-4DDE-9C1C-6DC0BEF52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09/04/2019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9176B-E25B-4E98-BE79-25441498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5CC3D-11EE-44BA-817F-5C6ACB13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EC6C8D-8AE1-4634-BEC3-93EF39F5A005}"/>
              </a:ext>
            </a:extLst>
          </p:cNvPr>
          <p:cNvSpPr/>
          <p:nvPr userDrawn="1"/>
        </p:nvSpPr>
        <p:spPr>
          <a:xfrm>
            <a:off x="2188621" y="1625957"/>
            <a:ext cx="6091779" cy="1006820"/>
          </a:xfrm>
          <a:prstGeom prst="roundRect">
            <a:avLst>
              <a:gd name="adj" fmla="val 4432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06DB222-BA1A-4AB4-8C2A-5B8E350FC9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71738" y="1655780"/>
            <a:ext cx="5579316" cy="886214"/>
          </a:xfrm>
        </p:spPr>
        <p:txBody>
          <a:bodyPr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6000">
                <a:solidFill>
                  <a:schemeClr val="bg1"/>
                </a:solidFill>
                <a:latin typeface="Aleo-Light" panose="020F0302020204030203" pitchFamily="34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00005AC-5F8F-46E9-AE1E-61581DE9011A}"/>
              </a:ext>
            </a:extLst>
          </p:cNvPr>
          <p:cNvSpPr/>
          <p:nvPr userDrawn="1"/>
        </p:nvSpPr>
        <p:spPr>
          <a:xfrm>
            <a:off x="723900" y="2857857"/>
            <a:ext cx="6091779" cy="1006820"/>
          </a:xfrm>
          <a:prstGeom prst="roundRect">
            <a:avLst>
              <a:gd name="adj" fmla="val 4432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10F708A8-785C-4015-8572-6420FFC67D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7017" y="2887680"/>
            <a:ext cx="5579316" cy="886214"/>
          </a:xfrm>
        </p:spPr>
        <p:txBody>
          <a:bodyPr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6000">
                <a:solidFill>
                  <a:schemeClr val="bg1"/>
                </a:solidFill>
                <a:latin typeface="Aleo-Light" panose="020F0302020204030203" pitchFamily="34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02AD007-6B62-4425-AFF5-A3E557BB251D}"/>
              </a:ext>
            </a:extLst>
          </p:cNvPr>
          <p:cNvSpPr/>
          <p:nvPr userDrawn="1"/>
        </p:nvSpPr>
        <p:spPr>
          <a:xfrm>
            <a:off x="6987110" y="4314914"/>
            <a:ext cx="2727327" cy="4208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7DE09F0-5DA3-4669-B646-A952B77E13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69480" y="4284499"/>
            <a:ext cx="2370760" cy="393629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9BF093E-B739-439C-98E5-6A4A6924A04A}"/>
              </a:ext>
            </a:extLst>
          </p:cNvPr>
          <p:cNvSpPr/>
          <p:nvPr userDrawn="1"/>
        </p:nvSpPr>
        <p:spPr>
          <a:xfrm>
            <a:off x="8355854" y="4882344"/>
            <a:ext cx="3104309" cy="4208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F6A83882-0647-4E9B-83A1-733307A4B0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38224" y="4851929"/>
            <a:ext cx="2698456" cy="393629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80181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resenter Indi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276E5B-AE3B-4DDE-9C1C-6DC0BEF52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09/04/2019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9176B-E25B-4E98-BE79-25441498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5CC3D-11EE-44BA-817F-5C6ACB13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018B5B-3FD1-43B0-9C50-E33EBAC66E2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EC6C8D-8AE1-4634-BEC3-93EF39F5A005}"/>
              </a:ext>
            </a:extLst>
          </p:cNvPr>
          <p:cNvSpPr/>
          <p:nvPr userDrawn="1"/>
        </p:nvSpPr>
        <p:spPr>
          <a:xfrm>
            <a:off x="2188621" y="1625957"/>
            <a:ext cx="6091779" cy="1006820"/>
          </a:xfrm>
          <a:prstGeom prst="roundRect">
            <a:avLst>
              <a:gd name="adj" fmla="val 4432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06DB222-BA1A-4AB4-8C2A-5B8E350FC9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71738" y="1655780"/>
            <a:ext cx="5579316" cy="886214"/>
          </a:xfrm>
        </p:spPr>
        <p:txBody>
          <a:bodyPr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6000">
                <a:solidFill>
                  <a:schemeClr val="bg1"/>
                </a:solidFill>
                <a:latin typeface="Aleo-Light" panose="020F0302020204030203" pitchFamily="34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00005AC-5F8F-46E9-AE1E-61581DE9011A}"/>
              </a:ext>
            </a:extLst>
          </p:cNvPr>
          <p:cNvSpPr/>
          <p:nvPr userDrawn="1"/>
        </p:nvSpPr>
        <p:spPr>
          <a:xfrm>
            <a:off x="723900" y="2857857"/>
            <a:ext cx="6091779" cy="1006820"/>
          </a:xfrm>
          <a:prstGeom prst="roundRect">
            <a:avLst>
              <a:gd name="adj" fmla="val 4432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10F708A8-785C-4015-8572-6420FFC67D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7017" y="2887680"/>
            <a:ext cx="5579316" cy="886214"/>
          </a:xfrm>
        </p:spPr>
        <p:txBody>
          <a:bodyPr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6000">
                <a:solidFill>
                  <a:schemeClr val="bg1"/>
                </a:solidFill>
                <a:latin typeface="Aleo-Light" panose="020F0302020204030203" pitchFamily="34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02AD007-6B62-4425-AFF5-A3E557BB251D}"/>
              </a:ext>
            </a:extLst>
          </p:cNvPr>
          <p:cNvSpPr/>
          <p:nvPr userDrawn="1"/>
        </p:nvSpPr>
        <p:spPr>
          <a:xfrm>
            <a:off x="6987110" y="4314914"/>
            <a:ext cx="2727327" cy="4208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7DE09F0-5DA3-4669-B646-A952B77E13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69480" y="4284499"/>
            <a:ext cx="2370760" cy="393629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9BF093E-B739-439C-98E5-6A4A6924A04A}"/>
              </a:ext>
            </a:extLst>
          </p:cNvPr>
          <p:cNvSpPr/>
          <p:nvPr userDrawn="1"/>
        </p:nvSpPr>
        <p:spPr>
          <a:xfrm>
            <a:off x="8355854" y="4882344"/>
            <a:ext cx="3104309" cy="4208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F6A83882-0647-4E9B-83A1-733307A4B0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38224" y="4851929"/>
            <a:ext cx="2698456" cy="393629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81308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D9DD-3352-40AC-9E68-DE965A15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C5A11-273A-4DA9-9B84-3D4602336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872000"/>
            <a:ext cx="10736263" cy="4286991"/>
          </a:xfrm>
        </p:spPr>
        <p:txBody>
          <a:bodyPr/>
          <a:lstStyle>
            <a:lvl2pPr marL="538163" indent="-271463">
              <a:defRPr/>
            </a:lvl2pPr>
            <a:lvl3pPr marL="804863" indent="-266700">
              <a:defRPr/>
            </a:lvl3pPr>
            <a:lvl4pPr marL="1076325" indent="-271463">
              <a:defRPr/>
            </a:lvl4pPr>
            <a:lvl5pPr marL="1343025" indent="-2667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BA025-7C27-4396-9399-50924559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BE742-4E65-4477-9CAA-20EC46E2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DEE7C-9533-4B99-BD73-958D3AEC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6704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D9DD-3352-40AC-9E68-DE965A15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BA025-7C27-4396-9399-50924559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BE742-4E65-4477-9CAA-20EC46E2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DEE7C-9533-4B99-BD73-958D3AEC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A423077-22FD-483E-AF1C-8614FEFD47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0" y="1898883"/>
            <a:ext cx="3459163" cy="30777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180975" indent="-180975">
              <a:lnSpc>
                <a:spcPts val="1700"/>
              </a:lnSpc>
              <a:defRPr sz="1500"/>
            </a:lvl2pPr>
            <a:lvl3pPr marL="361950" indent="-180975">
              <a:lnSpc>
                <a:spcPts val="1700"/>
              </a:lnSpc>
              <a:defRPr sz="1500"/>
            </a:lvl3pPr>
            <a:lvl4pPr marL="542925" indent="-180975">
              <a:lnSpc>
                <a:spcPts val="1700"/>
              </a:lnSpc>
              <a:defRPr sz="1500"/>
            </a:lvl4pPr>
            <a:lvl5pPr marL="714375" indent="-171450">
              <a:lnSpc>
                <a:spcPts val="1700"/>
              </a:lnSpc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EC05E4F-5428-44AF-A5CB-D9599516EB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1000" y="2247900"/>
            <a:ext cx="3467100" cy="3735388"/>
          </a:xfrm>
        </p:spPr>
        <p:txBody>
          <a:bodyPr>
            <a:normAutofit/>
          </a:bodyPr>
          <a:lstStyle>
            <a:lvl1pPr marL="180975" indent="-180975">
              <a:lnSpc>
                <a:spcPts val="1800"/>
              </a:lnSpc>
              <a:defRPr sz="1500"/>
            </a:lvl1pPr>
            <a:lvl2pPr marL="361950" indent="-180975">
              <a:lnSpc>
                <a:spcPts val="1800"/>
              </a:lnSpc>
              <a:defRPr sz="1500"/>
            </a:lvl2pPr>
            <a:lvl3pPr marL="542925" indent="-180975">
              <a:lnSpc>
                <a:spcPts val="1800"/>
              </a:lnSpc>
              <a:defRPr sz="1500"/>
            </a:lvl3pPr>
            <a:lvl4pPr marL="714375" indent="-171450">
              <a:lnSpc>
                <a:spcPts val="1800"/>
              </a:lnSpc>
              <a:defRPr sz="1500"/>
            </a:lvl4pPr>
            <a:lvl5pPr marL="895350" indent="-180975">
              <a:lnSpc>
                <a:spcPts val="1800"/>
              </a:lnSpc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5BE1A0-5AB0-49D8-B722-AD296096D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99" y="1889336"/>
            <a:ext cx="5868000" cy="428699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2688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D9DD-3352-40AC-9E68-DE965A15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C5A11-273A-4DA9-9B84-3D4602336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99" y="1889336"/>
            <a:ext cx="5868000" cy="428699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BA025-7C27-4396-9399-50924559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BE742-4E65-4477-9CAA-20EC46E2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DEE7C-9533-4B99-BD73-958D3AEC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412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ised Lists x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D9DD-3352-40AC-9E68-DE965A15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C5A11-273A-4DA9-9B84-3D4602336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99" y="1890000"/>
            <a:ext cx="2667001" cy="428699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BA025-7C27-4396-9399-50924559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BE742-4E65-4477-9CAA-20EC46E2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DEE7C-9533-4B99-BD73-958D3AEC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29028C9-92E9-4E3C-A321-1AF000389C62}"/>
              </a:ext>
            </a:extLst>
          </p:cNvPr>
          <p:cNvSpPr/>
          <p:nvPr userDrawn="1"/>
        </p:nvSpPr>
        <p:spPr>
          <a:xfrm>
            <a:off x="9177337" y="1944316"/>
            <a:ext cx="2290763" cy="324326"/>
          </a:xfrm>
          <a:prstGeom prst="roundRect">
            <a:avLst>
              <a:gd name="adj" fmla="val 4229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7DC2363E-E8DD-4DA5-ACF2-60F2D518EC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52268" y="1926958"/>
            <a:ext cx="2098676" cy="359042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5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CB3E02-7D39-411E-AC9F-0B96B6043AF8}"/>
              </a:ext>
            </a:extLst>
          </p:cNvPr>
          <p:cNvSpPr/>
          <p:nvPr userDrawn="1"/>
        </p:nvSpPr>
        <p:spPr>
          <a:xfrm>
            <a:off x="6769418" y="1944316"/>
            <a:ext cx="2290763" cy="324326"/>
          </a:xfrm>
          <a:prstGeom prst="roundRect">
            <a:avLst>
              <a:gd name="adj" fmla="val 422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4B2AD625-C14A-4979-BC82-AD689B9C2D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44349" y="1926958"/>
            <a:ext cx="2098676" cy="359042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5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BB23CF8-F4AB-44D6-A879-F6FFDB4C0AC6}"/>
              </a:ext>
            </a:extLst>
          </p:cNvPr>
          <p:cNvSpPr/>
          <p:nvPr userDrawn="1"/>
        </p:nvSpPr>
        <p:spPr>
          <a:xfrm>
            <a:off x="4361499" y="1944316"/>
            <a:ext cx="2290763" cy="324326"/>
          </a:xfrm>
          <a:prstGeom prst="roundRect">
            <a:avLst>
              <a:gd name="adj" fmla="val 4229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FA5D489A-F730-4EEA-A8A1-3FDA42E3C0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36430" y="1926958"/>
            <a:ext cx="2098676" cy="359042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5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F9A19E8-5292-4078-A6B9-28A95171772A}"/>
              </a:ext>
            </a:extLst>
          </p:cNvPr>
          <p:cNvSpPr/>
          <p:nvPr userDrawn="1"/>
        </p:nvSpPr>
        <p:spPr>
          <a:xfrm>
            <a:off x="9177337" y="4040999"/>
            <a:ext cx="2290763" cy="324326"/>
          </a:xfrm>
          <a:prstGeom prst="roundRect">
            <a:avLst>
              <a:gd name="adj" fmla="val 422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7FD8F8FE-5619-4140-B7D7-AD7DE30193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52268" y="4023641"/>
            <a:ext cx="2098676" cy="359042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5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190BB1F-AD02-43A1-BD63-03E2B699034C}"/>
              </a:ext>
            </a:extLst>
          </p:cNvPr>
          <p:cNvSpPr/>
          <p:nvPr userDrawn="1"/>
        </p:nvSpPr>
        <p:spPr>
          <a:xfrm>
            <a:off x="6769418" y="4040999"/>
            <a:ext cx="2290763" cy="324326"/>
          </a:xfrm>
          <a:prstGeom prst="roundRect">
            <a:avLst>
              <a:gd name="adj" fmla="val 4229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6ECDAC7C-4A27-442A-B552-DBE5D1683F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44349" y="4023641"/>
            <a:ext cx="2098676" cy="359042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5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EB31F03-FF6F-4C92-9104-77D5A856E553}"/>
              </a:ext>
            </a:extLst>
          </p:cNvPr>
          <p:cNvSpPr/>
          <p:nvPr userDrawn="1"/>
        </p:nvSpPr>
        <p:spPr>
          <a:xfrm>
            <a:off x="4361499" y="4040999"/>
            <a:ext cx="2290763" cy="324326"/>
          </a:xfrm>
          <a:prstGeom prst="roundRect">
            <a:avLst>
              <a:gd name="adj" fmla="val 422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B37AF64F-FE7D-4AC3-8918-ECDA1A43B2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36430" y="4023641"/>
            <a:ext cx="2098676" cy="359042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5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CB0903FE-61A0-4CCC-B61D-CD0AAD06AA1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86899" y="2400300"/>
            <a:ext cx="2148207" cy="1485900"/>
          </a:xfrm>
        </p:spPr>
        <p:txBody>
          <a:bodyPr>
            <a:normAutofit/>
          </a:bodyPr>
          <a:lstStyle>
            <a:lvl1pPr marL="180975" indent="-180975">
              <a:lnSpc>
                <a:spcPts val="1800"/>
              </a:lnSpc>
              <a:defRPr sz="1500"/>
            </a:lvl1pPr>
            <a:lvl2pPr marL="361950" indent="-180975">
              <a:lnSpc>
                <a:spcPts val="1800"/>
              </a:lnSpc>
              <a:defRPr sz="1500"/>
            </a:lvl2pPr>
            <a:lvl3pPr marL="542925" indent="-180975">
              <a:lnSpc>
                <a:spcPts val="1800"/>
              </a:lnSpc>
              <a:defRPr sz="1500"/>
            </a:lvl3pPr>
            <a:lvl4pPr marL="714375" indent="-171450">
              <a:lnSpc>
                <a:spcPts val="1800"/>
              </a:lnSpc>
              <a:defRPr sz="1500"/>
            </a:lvl4pPr>
            <a:lvl5pPr marL="895350" indent="-180975">
              <a:lnSpc>
                <a:spcPts val="1800"/>
              </a:lnSpc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BE224226-E453-46A8-83BA-5202401BB0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40695" y="2400300"/>
            <a:ext cx="2148207" cy="1485900"/>
          </a:xfrm>
        </p:spPr>
        <p:txBody>
          <a:bodyPr>
            <a:normAutofit/>
          </a:bodyPr>
          <a:lstStyle>
            <a:lvl1pPr marL="180975" indent="-180975">
              <a:lnSpc>
                <a:spcPts val="1800"/>
              </a:lnSpc>
              <a:defRPr sz="1500"/>
            </a:lvl1pPr>
            <a:lvl2pPr marL="361950" indent="-180975">
              <a:lnSpc>
                <a:spcPts val="1800"/>
              </a:lnSpc>
              <a:defRPr sz="1500"/>
            </a:lvl2pPr>
            <a:lvl3pPr marL="542925" indent="-180975">
              <a:lnSpc>
                <a:spcPts val="1800"/>
              </a:lnSpc>
              <a:defRPr sz="1500"/>
            </a:lvl3pPr>
            <a:lvl4pPr marL="714375" indent="-171450">
              <a:lnSpc>
                <a:spcPts val="1800"/>
              </a:lnSpc>
              <a:defRPr sz="1500"/>
            </a:lvl4pPr>
            <a:lvl5pPr marL="895350" indent="-180975">
              <a:lnSpc>
                <a:spcPts val="1800"/>
              </a:lnSpc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D0BDEDD-22D7-43DC-8079-5862E7F9DD2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52268" y="2400300"/>
            <a:ext cx="2148207" cy="1485900"/>
          </a:xfrm>
        </p:spPr>
        <p:txBody>
          <a:bodyPr>
            <a:normAutofit/>
          </a:bodyPr>
          <a:lstStyle>
            <a:lvl1pPr marL="180975" indent="-180975">
              <a:lnSpc>
                <a:spcPts val="1800"/>
              </a:lnSpc>
              <a:defRPr sz="1500"/>
            </a:lvl1pPr>
            <a:lvl2pPr marL="361950" indent="-180975">
              <a:lnSpc>
                <a:spcPts val="1800"/>
              </a:lnSpc>
              <a:defRPr sz="1500"/>
            </a:lvl2pPr>
            <a:lvl3pPr marL="542925" indent="-180975">
              <a:lnSpc>
                <a:spcPts val="1800"/>
              </a:lnSpc>
              <a:defRPr sz="1500"/>
            </a:lvl3pPr>
            <a:lvl4pPr marL="714375" indent="-171450">
              <a:lnSpc>
                <a:spcPts val="1800"/>
              </a:lnSpc>
              <a:defRPr sz="1500"/>
            </a:lvl4pPr>
            <a:lvl5pPr marL="895350" indent="-180975">
              <a:lnSpc>
                <a:spcPts val="1800"/>
              </a:lnSpc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98802624-2FCD-4DAB-A1CB-164C3A63FA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86899" y="4496246"/>
            <a:ext cx="2148207" cy="1485900"/>
          </a:xfrm>
        </p:spPr>
        <p:txBody>
          <a:bodyPr>
            <a:normAutofit/>
          </a:bodyPr>
          <a:lstStyle>
            <a:lvl1pPr marL="180975" indent="-180975">
              <a:lnSpc>
                <a:spcPts val="1800"/>
              </a:lnSpc>
              <a:defRPr sz="1500"/>
            </a:lvl1pPr>
            <a:lvl2pPr marL="361950" indent="-180975">
              <a:lnSpc>
                <a:spcPts val="1800"/>
              </a:lnSpc>
              <a:defRPr sz="1500"/>
            </a:lvl2pPr>
            <a:lvl3pPr marL="542925" indent="-180975">
              <a:lnSpc>
                <a:spcPts val="1800"/>
              </a:lnSpc>
              <a:defRPr sz="1500"/>
            </a:lvl3pPr>
            <a:lvl4pPr marL="714375" indent="-171450">
              <a:lnSpc>
                <a:spcPts val="1800"/>
              </a:lnSpc>
              <a:defRPr sz="1500"/>
            </a:lvl4pPr>
            <a:lvl5pPr marL="895350" indent="-180975">
              <a:lnSpc>
                <a:spcPts val="1800"/>
              </a:lnSpc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F36D8BB7-5056-43F6-B7BD-E9F38A18400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840695" y="4496246"/>
            <a:ext cx="2148207" cy="1485900"/>
          </a:xfrm>
        </p:spPr>
        <p:txBody>
          <a:bodyPr>
            <a:normAutofit/>
          </a:bodyPr>
          <a:lstStyle>
            <a:lvl1pPr marL="180975" indent="-180975">
              <a:lnSpc>
                <a:spcPts val="1800"/>
              </a:lnSpc>
              <a:defRPr sz="1500"/>
            </a:lvl1pPr>
            <a:lvl2pPr marL="361950" indent="-180975">
              <a:lnSpc>
                <a:spcPts val="1800"/>
              </a:lnSpc>
              <a:defRPr sz="1500"/>
            </a:lvl2pPr>
            <a:lvl3pPr marL="542925" indent="-180975">
              <a:lnSpc>
                <a:spcPts val="1800"/>
              </a:lnSpc>
              <a:defRPr sz="1500"/>
            </a:lvl3pPr>
            <a:lvl4pPr marL="714375" indent="-171450">
              <a:lnSpc>
                <a:spcPts val="1800"/>
              </a:lnSpc>
              <a:defRPr sz="1500"/>
            </a:lvl4pPr>
            <a:lvl5pPr marL="895350" indent="-180975">
              <a:lnSpc>
                <a:spcPts val="1800"/>
              </a:lnSpc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7A185FA1-53DA-48B2-A30D-2C39247E0F8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52268" y="4496246"/>
            <a:ext cx="2148207" cy="1485900"/>
          </a:xfrm>
        </p:spPr>
        <p:txBody>
          <a:bodyPr>
            <a:normAutofit/>
          </a:bodyPr>
          <a:lstStyle>
            <a:lvl1pPr marL="180975" indent="-180975">
              <a:lnSpc>
                <a:spcPts val="1800"/>
              </a:lnSpc>
              <a:defRPr sz="1500"/>
            </a:lvl1pPr>
            <a:lvl2pPr marL="361950" indent="-180975">
              <a:lnSpc>
                <a:spcPts val="1800"/>
              </a:lnSpc>
              <a:defRPr sz="1500"/>
            </a:lvl2pPr>
            <a:lvl3pPr marL="542925" indent="-180975">
              <a:lnSpc>
                <a:spcPts val="1800"/>
              </a:lnSpc>
              <a:defRPr sz="1500"/>
            </a:lvl3pPr>
            <a:lvl4pPr marL="714375" indent="-171450">
              <a:lnSpc>
                <a:spcPts val="1800"/>
              </a:lnSpc>
              <a:defRPr sz="1500"/>
            </a:lvl4pPr>
            <a:lvl5pPr marL="895350" indent="-180975">
              <a:lnSpc>
                <a:spcPts val="1800"/>
              </a:lnSpc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208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Left (Narr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D9DD-3352-40AC-9E68-DE965A15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BA025-7C27-4396-9399-50924559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BE742-4E65-4477-9CAA-20EC46E2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DEE7C-9533-4B99-BD73-958D3AEC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2159D2-05DF-4589-8203-FFF4FE827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99" y="1890000"/>
            <a:ext cx="2667001" cy="428699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1106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D9DD-3352-40AC-9E68-DE965A15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C5A11-273A-4DA9-9B84-3D4602336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99" y="1889336"/>
            <a:ext cx="5868000" cy="276140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BA025-7C27-4396-9399-50924559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BE742-4E65-4477-9CAA-20EC46E2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DEE7C-9533-4B99-BD73-958D3AEC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4BA984-BFEF-451B-93AA-B0ED8F0C53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2780" y="1935163"/>
            <a:ext cx="4457383" cy="4194175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590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y P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D9DD-3352-40AC-9E68-DE965A15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C5A11-273A-4DA9-9B84-3D4602336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99" y="1890000"/>
            <a:ext cx="5868000" cy="276140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BA025-7C27-4396-9399-50924559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BE742-4E65-4477-9CAA-20EC46E2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DEE7C-9533-4B99-BD73-958D3AEC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4BA984-BFEF-451B-93AA-B0ED8F0C53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2780" y="1935163"/>
            <a:ext cx="4457383" cy="4194175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462BB81-0E7E-48EC-AC55-8F714208D2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32084" y="5004118"/>
            <a:ext cx="1006475" cy="11779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5464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y and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D9DD-3352-40AC-9E68-DE965A15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BA025-7C27-4396-9399-50924559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BE742-4E65-4477-9CAA-20EC46E2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DEE7C-9533-4B99-BD73-958D3AEC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4BA984-BFEF-451B-93AA-B0ED8F0C53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900" y="1941513"/>
            <a:ext cx="4457383" cy="4194175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770C5B81-0A12-438C-B578-B541830612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1000" y="1907135"/>
            <a:ext cx="3467100" cy="3735388"/>
          </a:xfrm>
        </p:spPr>
        <p:txBody>
          <a:bodyPr>
            <a:normAutofit/>
          </a:bodyPr>
          <a:lstStyle>
            <a:lvl1pPr marL="180975" indent="-180975">
              <a:lnSpc>
                <a:spcPts val="1800"/>
              </a:lnSpc>
              <a:defRPr sz="1500"/>
            </a:lvl1pPr>
            <a:lvl2pPr marL="361950" indent="-180975">
              <a:lnSpc>
                <a:spcPts val="1800"/>
              </a:lnSpc>
              <a:defRPr sz="1500"/>
            </a:lvl2pPr>
            <a:lvl3pPr marL="542925" indent="-180975">
              <a:lnSpc>
                <a:spcPts val="1800"/>
              </a:lnSpc>
              <a:defRPr sz="1500"/>
            </a:lvl3pPr>
            <a:lvl4pPr marL="714375" indent="-171450">
              <a:lnSpc>
                <a:spcPts val="1800"/>
              </a:lnSpc>
              <a:defRPr sz="1500"/>
            </a:lvl4pPr>
            <a:lvl5pPr marL="895350" indent="-180975">
              <a:lnSpc>
                <a:spcPts val="1800"/>
              </a:lnSpc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C8F533C6-4A76-4194-93AC-F666085589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07096" y="1941513"/>
            <a:ext cx="2468668" cy="2047875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3CFA9947-6EF7-4C7D-A818-E845714073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07096" y="4087813"/>
            <a:ext cx="2468668" cy="2047875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5208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834E8C-6A23-46C3-AD9F-AA343A3DE8CE}"/>
              </a:ext>
            </a:extLst>
          </p:cNvPr>
          <p:cNvSpPr/>
          <p:nvPr userDrawn="1"/>
        </p:nvSpPr>
        <p:spPr>
          <a:xfrm>
            <a:off x="4138" y="8021"/>
            <a:ext cx="103671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80BDE42B-C56D-404C-AC9B-A25A8E622E8C}"/>
              </a:ext>
            </a:extLst>
          </p:cNvPr>
          <p:cNvSpPr/>
          <p:nvPr userDrawn="1"/>
        </p:nvSpPr>
        <p:spPr>
          <a:xfrm>
            <a:off x="6456039" y="-16041"/>
            <a:ext cx="4047267" cy="6882062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EC9E30-69CB-4714-9724-38B488E29416}"/>
              </a:ext>
            </a:extLst>
          </p:cNvPr>
          <p:cNvSpPr/>
          <p:nvPr userDrawn="1"/>
        </p:nvSpPr>
        <p:spPr>
          <a:xfrm>
            <a:off x="10497258" y="-8021"/>
            <a:ext cx="1694742" cy="68740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B458B3A-8736-4BD9-B754-C4A31631AA84}"/>
              </a:ext>
            </a:extLst>
          </p:cNvPr>
          <p:cNvSpPr/>
          <p:nvPr userDrawn="1"/>
        </p:nvSpPr>
        <p:spPr>
          <a:xfrm>
            <a:off x="7698192" y="1809000"/>
            <a:ext cx="3240000" cy="3240000"/>
          </a:xfrm>
          <a:prstGeom prst="roundRect">
            <a:avLst>
              <a:gd name="adj" fmla="val 7577"/>
            </a:avLst>
          </a:prstGeom>
          <a:solidFill>
            <a:srgbClr val="DCEAF3"/>
          </a:solidFill>
          <a:ln>
            <a:solidFill>
              <a:srgbClr val="DCEA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E47E80-4696-4AC4-B489-DC97702F3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t="28589" r="42423" b="8365"/>
          <a:stretch/>
        </p:blipFill>
        <p:spPr>
          <a:xfrm>
            <a:off x="7824192" y="1935000"/>
            <a:ext cx="2988000" cy="2988000"/>
          </a:xfrm>
          <a:prstGeom prst="roundRect">
            <a:avLst>
              <a:gd name="adj" fmla="val 9442"/>
            </a:avLst>
          </a:prstGeom>
        </p:spPr>
      </p:pic>
    </p:spTree>
    <p:extLst>
      <p:ext uri="{BB962C8B-B14F-4D97-AF65-F5344CB8AC3E}">
        <p14:creationId xmlns:p14="http://schemas.microsoft.com/office/powerpoint/2010/main" val="29607524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y and Bullet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D9DD-3352-40AC-9E68-DE965A15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BA025-7C27-4396-9399-50924559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BE742-4E65-4477-9CAA-20EC46E2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DEE7C-9533-4B99-BD73-958D3AEC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4BA984-BFEF-451B-93AA-B0ED8F0C53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51338" y="1941513"/>
            <a:ext cx="7108825" cy="4194175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770C5B81-0A12-438C-B578-B541830612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5963" y="1907135"/>
            <a:ext cx="3467100" cy="3735388"/>
          </a:xfrm>
        </p:spPr>
        <p:txBody>
          <a:bodyPr>
            <a:normAutofit/>
          </a:bodyPr>
          <a:lstStyle>
            <a:lvl1pPr marL="180975" indent="-180975">
              <a:lnSpc>
                <a:spcPts val="1800"/>
              </a:lnSpc>
              <a:defRPr sz="1500"/>
            </a:lvl1pPr>
            <a:lvl2pPr marL="361950" indent="-180975">
              <a:lnSpc>
                <a:spcPts val="1800"/>
              </a:lnSpc>
              <a:defRPr sz="1500"/>
            </a:lvl2pPr>
            <a:lvl3pPr marL="542925" indent="-180975">
              <a:lnSpc>
                <a:spcPts val="1800"/>
              </a:lnSpc>
              <a:defRPr sz="1500"/>
            </a:lvl3pPr>
            <a:lvl4pPr marL="714375" indent="-171450">
              <a:lnSpc>
                <a:spcPts val="1800"/>
              </a:lnSpc>
              <a:defRPr sz="1500"/>
            </a:lvl4pPr>
            <a:lvl5pPr marL="895350" indent="-180975">
              <a:lnSpc>
                <a:spcPts val="1800"/>
              </a:lnSpc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0408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 x4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D9DD-3352-40AC-9E68-DE965A15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BA025-7C27-4396-9399-50924559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BE742-4E65-4477-9CAA-20EC46E2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DEE7C-9533-4B99-BD73-958D3AEC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A423077-22FD-483E-AF1C-8614FEFD47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5963" y="1899477"/>
            <a:ext cx="3459163" cy="30777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180975" indent="-180975">
              <a:lnSpc>
                <a:spcPts val="1700"/>
              </a:lnSpc>
              <a:defRPr sz="1500"/>
            </a:lvl2pPr>
            <a:lvl3pPr marL="361950" indent="-180975">
              <a:lnSpc>
                <a:spcPts val="1700"/>
              </a:lnSpc>
              <a:defRPr sz="1500"/>
            </a:lvl3pPr>
            <a:lvl4pPr marL="542925" indent="-180975">
              <a:lnSpc>
                <a:spcPts val="1700"/>
              </a:lnSpc>
              <a:defRPr sz="1500"/>
            </a:lvl4pPr>
            <a:lvl5pPr marL="714375" indent="-171450">
              <a:lnSpc>
                <a:spcPts val="1700"/>
              </a:lnSpc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EC05E4F-5428-44AF-A5CB-D9599516EB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5963" y="2217420"/>
            <a:ext cx="3467100" cy="3735388"/>
          </a:xfrm>
        </p:spPr>
        <p:txBody>
          <a:bodyPr>
            <a:normAutofit/>
          </a:bodyPr>
          <a:lstStyle>
            <a:lvl1pPr marL="180975" indent="-180975">
              <a:lnSpc>
                <a:spcPts val="1800"/>
              </a:lnSpc>
              <a:defRPr sz="1500"/>
            </a:lvl1pPr>
            <a:lvl2pPr marL="361950" indent="-180975">
              <a:lnSpc>
                <a:spcPts val="1800"/>
              </a:lnSpc>
              <a:defRPr sz="1500"/>
            </a:lvl2pPr>
            <a:lvl3pPr marL="542925" indent="-180975">
              <a:lnSpc>
                <a:spcPts val="1800"/>
              </a:lnSpc>
              <a:defRPr sz="1500"/>
            </a:lvl3pPr>
            <a:lvl4pPr marL="714375" indent="-171450">
              <a:lnSpc>
                <a:spcPts val="1800"/>
              </a:lnSpc>
              <a:defRPr sz="1500"/>
            </a:lvl4pPr>
            <a:lvl5pPr marL="895350" indent="-180975">
              <a:lnSpc>
                <a:spcPts val="1800"/>
              </a:lnSpc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4F4A80-885E-4E7A-9879-7B7C8DB0E1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51338" y="1927306"/>
            <a:ext cx="2484439" cy="1746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1E259D3-3E30-4C40-8E8E-A59667833A1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338" y="2071320"/>
            <a:ext cx="3459163" cy="95410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3100">
                <a:latin typeface="Aleo-Light" panose="020F0302020204030203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5E4E9DB7-B1C2-4DCF-A2C2-F24C4180501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51338" y="2586102"/>
            <a:ext cx="3459163" cy="30777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latin typeface="Aleo-Light" panose="020F0302020204030203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Chart Placeholder 27">
            <a:extLst>
              <a:ext uri="{FF2B5EF4-FFF2-40B4-BE49-F238E27FC236}">
                <a16:creationId xmlns:a16="http://schemas.microsoft.com/office/drawing/2014/main" id="{0EA49B0B-8D06-4048-9182-1A950B6FF273}"/>
              </a:ext>
            </a:extLst>
          </p:cNvPr>
          <p:cNvSpPr>
            <a:spLocks noGrp="1"/>
          </p:cNvSpPr>
          <p:nvPr>
            <p:ph type="chart" sz="quarter" idx="30"/>
          </p:nvPr>
        </p:nvSpPr>
        <p:spPr>
          <a:xfrm>
            <a:off x="5440363" y="2568575"/>
            <a:ext cx="2240597" cy="1420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3CFB6869-139E-4A62-B26D-EB6D9C1DB9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016874" y="1927306"/>
            <a:ext cx="2484439" cy="1746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ACA6A76A-9326-4922-A4F9-628C3DFD511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016874" y="2071320"/>
            <a:ext cx="3459163" cy="95410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3100">
                <a:latin typeface="Aleo-Light" panose="020F0302020204030203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83BF0D14-3F75-4B76-AAA9-4FD23D18526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016874" y="2586102"/>
            <a:ext cx="3459163" cy="30777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latin typeface="Aleo-Light" panose="020F0302020204030203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Chart Placeholder 27">
            <a:extLst>
              <a:ext uri="{FF2B5EF4-FFF2-40B4-BE49-F238E27FC236}">
                <a16:creationId xmlns:a16="http://schemas.microsoft.com/office/drawing/2014/main" id="{07D394D2-1D02-4B1D-B0E3-D2F6ACF6C635}"/>
              </a:ext>
            </a:extLst>
          </p:cNvPr>
          <p:cNvSpPr>
            <a:spLocks noGrp="1"/>
          </p:cNvSpPr>
          <p:nvPr>
            <p:ph type="chart" sz="quarter" idx="34"/>
          </p:nvPr>
        </p:nvSpPr>
        <p:spPr>
          <a:xfrm>
            <a:off x="9105899" y="2568575"/>
            <a:ext cx="2240597" cy="1420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218B103D-16A6-46EF-830C-D87CC1CFB2B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351338" y="4093155"/>
            <a:ext cx="2484439" cy="1746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4678BACB-D107-49DC-B0FF-8923524C207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351338" y="4237169"/>
            <a:ext cx="3459163" cy="95410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3100">
                <a:latin typeface="Aleo-Light" panose="020F0302020204030203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429E6079-676B-49EF-A6D2-E0A26577E5F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351338" y="4751951"/>
            <a:ext cx="3459163" cy="30777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latin typeface="Aleo-Light" panose="020F0302020204030203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Chart Placeholder 27">
            <a:extLst>
              <a:ext uri="{FF2B5EF4-FFF2-40B4-BE49-F238E27FC236}">
                <a16:creationId xmlns:a16="http://schemas.microsoft.com/office/drawing/2014/main" id="{C4DE1909-3DAD-40D9-9F45-8281CE99BAD6}"/>
              </a:ext>
            </a:extLst>
          </p:cNvPr>
          <p:cNvSpPr>
            <a:spLocks noGrp="1"/>
          </p:cNvSpPr>
          <p:nvPr>
            <p:ph type="chart" sz="quarter" idx="38"/>
          </p:nvPr>
        </p:nvSpPr>
        <p:spPr>
          <a:xfrm>
            <a:off x="5440363" y="4734424"/>
            <a:ext cx="2240597" cy="1420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F8DBD4C3-7A12-4ACA-A2BA-107313580CD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016874" y="4093155"/>
            <a:ext cx="2484439" cy="1746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99CDE91A-B2D8-4E7B-B744-79540F0F03F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016874" y="4237169"/>
            <a:ext cx="3459163" cy="95410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3100">
                <a:latin typeface="Aleo-Light" panose="020F0302020204030203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BDA8560A-CE21-42EC-B87F-B59B15822AA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016874" y="4751951"/>
            <a:ext cx="3459163" cy="30777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latin typeface="Aleo-Light" panose="020F0302020204030203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Chart Placeholder 27">
            <a:extLst>
              <a:ext uri="{FF2B5EF4-FFF2-40B4-BE49-F238E27FC236}">
                <a16:creationId xmlns:a16="http://schemas.microsoft.com/office/drawing/2014/main" id="{6B3B89C1-CDED-4A6D-B24A-12587E5382B2}"/>
              </a:ext>
            </a:extLst>
          </p:cNvPr>
          <p:cNvSpPr>
            <a:spLocks noGrp="1"/>
          </p:cNvSpPr>
          <p:nvPr>
            <p:ph type="chart" sz="quarter" idx="42"/>
          </p:nvPr>
        </p:nvSpPr>
        <p:spPr>
          <a:xfrm>
            <a:off x="9105899" y="4734424"/>
            <a:ext cx="2240597" cy="1420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966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Left and Charts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D9DD-3352-40AC-9E68-DE965A15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BA025-7C27-4396-9399-50924559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BE742-4E65-4477-9CAA-20EC46E2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DEE7C-9533-4B99-BD73-958D3AEC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4F4A80-885E-4E7A-9879-7B7C8DB0E1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51338" y="1927306"/>
            <a:ext cx="2484439" cy="1746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1E259D3-3E30-4C40-8E8E-A59667833A1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338" y="2071320"/>
            <a:ext cx="3459163" cy="95410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3100">
                <a:latin typeface="Aleo-Light" panose="020F0302020204030203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5E4E9DB7-B1C2-4DCF-A2C2-F24C4180501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51338" y="2586102"/>
            <a:ext cx="3459163" cy="30777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latin typeface="Aleo-Light" panose="020F0302020204030203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Chart Placeholder 27">
            <a:extLst>
              <a:ext uri="{FF2B5EF4-FFF2-40B4-BE49-F238E27FC236}">
                <a16:creationId xmlns:a16="http://schemas.microsoft.com/office/drawing/2014/main" id="{0EA49B0B-8D06-4048-9182-1A950B6FF273}"/>
              </a:ext>
            </a:extLst>
          </p:cNvPr>
          <p:cNvSpPr>
            <a:spLocks noGrp="1"/>
          </p:cNvSpPr>
          <p:nvPr>
            <p:ph type="chart" sz="quarter" idx="30"/>
          </p:nvPr>
        </p:nvSpPr>
        <p:spPr>
          <a:xfrm>
            <a:off x="5440363" y="2568575"/>
            <a:ext cx="2240597" cy="1420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3CFB6869-139E-4A62-B26D-EB6D9C1DB9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016874" y="1927306"/>
            <a:ext cx="2484439" cy="1746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ACA6A76A-9326-4922-A4F9-628C3DFD511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016874" y="2071320"/>
            <a:ext cx="3459163" cy="95410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3100">
                <a:latin typeface="Aleo-Light" panose="020F0302020204030203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83BF0D14-3F75-4B76-AAA9-4FD23D18526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016874" y="2586102"/>
            <a:ext cx="3459163" cy="30777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latin typeface="Aleo-Light" panose="020F0302020204030203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Chart Placeholder 27">
            <a:extLst>
              <a:ext uri="{FF2B5EF4-FFF2-40B4-BE49-F238E27FC236}">
                <a16:creationId xmlns:a16="http://schemas.microsoft.com/office/drawing/2014/main" id="{07D394D2-1D02-4B1D-B0E3-D2F6ACF6C635}"/>
              </a:ext>
            </a:extLst>
          </p:cNvPr>
          <p:cNvSpPr>
            <a:spLocks noGrp="1"/>
          </p:cNvSpPr>
          <p:nvPr>
            <p:ph type="chart" sz="quarter" idx="34"/>
          </p:nvPr>
        </p:nvSpPr>
        <p:spPr>
          <a:xfrm>
            <a:off x="9105899" y="2568575"/>
            <a:ext cx="2240597" cy="1420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218B103D-16A6-46EF-830C-D87CC1CFB2B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351338" y="4093155"/>
            <a:ext cx="2484439" cy="1746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4678BACB-D107-49DC-B0FF-8923524C207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351338" y="4237169"/>
            <a:ext cx="3459163" cy="95410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3100">
                <a:latin typeface="Aleo-Light" panose="020F0302020204030203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429E6079-676B-49EF-A6D2-E0A26577E5F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351338" y="4751951"/>
            <a:ext cx="3459163" cy="30777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latin typeface="Aleo-Light" panose="020F0302020204030203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Chart Placeholder 27">
            <a:extLst>
              <a:ext uri="{FF2B5EF4-FFF2-40B4-BE49-F238E27FC236}">
                <a16:creationId xmlns:a16="http://schemas.microsoft.com/office/drawing/2014/main" id="{C4DE1909-3DAD-40D9-9F45-8281CE99BAD6}"/>
              </a:ext>
            </a:extLst>
          </p:cNvPr>
          <p:cNvSpPr>
            <a:spLocks noGrp="1"/>
          </p:cNvSpPr>
          <p:nvPr>
            <p:ph type="chart" sz="quarter" idx="38"/>
          </p:nvPr>
        </p:nvSpPr>
        <p:spPr>
          <a:xfrm>
            <a:off x="5440363" y="4734424"/>
            <a:ext cx="2240597" cy="1420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F8DBD4C3-7A12-4ACA-A2BA-107313580CD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016874" y="4093155"/>
            <a:ext cx="2484439" cy="1746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99CDE91A-B2D8-4E7B-B744-79540F0F03F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016874" y="4237169"/>
            <a:ext cx="3459163" cy="95410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3100">
                <a:latin typeface="Aleo-Light" panose="020F0302020204030203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BDA8560A-CE21-42EC-B87F-B59B15822AA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016874" y="4751951"/>
            <a:ext cx="3459163" cy="30777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latin typeface="Aleo-Light" panose="020F0302020204030203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Chart Placeholder 27">
            <a:extLst>
              <a:ext uri="{FF2B5EF4-FFF2-40B4-BE49-F238E27FC236}">
                <a16:creationId xmlns:a16="http://schemas.microsoft.com/office/drawing/2014/main" id="{6B3B89C1-CDED-4A6D-B24A-12587E5382B2}"/>
              </a:ext>
            </a:extLst>
          </p:cNvPr>
          <p:cNvSpPr>
            <a:spLocks noGrp="1"/>
          </p:cNvSpPr>
          <p:nvPr>
            <p:ph type="chart" sz="quarter" idx="42"/>
          </p:nvPr>
        </p:nvSpPr>
        <p:spPr>
          <a:xfrm>
            <a:off x="9105899" y="4734424"/>
            <a:ext cx="2240597" cy="1420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47F7F9C5-804B-4C2C-BD69-F5976EEE719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23900" y="1927306"/>
            <a:ext cx="2484439" cy="1746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1209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 Charts x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D9DD-3352-40AC-9E68-DE965A15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BA025-7C27-4396-9399-50924559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BE742-4E65-4477-9CAA-20EC46E2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DEE7C-9533-4B99-BD73-958D3AEC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4F4A80-885E-4E7A-9879-7B7C8DB0E1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51338" y="1927306"/>
            <a:ext cx="2484439" cy="1746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1E259D3-3E30-4C40-8E8E-A59667833A1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338" y="2071320"/>
            <a:ext cx="3459163" cy="95410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3100">
                <a:latin typeface="Aleo-Light" panose="020F0302020204030203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3CFB6869-139E-4A62-B26D-EB6D9C1DB9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016874" y="1927306"/>
            <a:ext cx="2484439" cy="1746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ACA6A76A-9326-4922-A4F9-628C3DFD511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016874" y="2071320"/>
            <a:ext cx="3459163" cy="95410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3100">
                <a:latin typeface="Aleo-Light" panose="020F0302020204030203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59A498-CDF6-41B5-9963-50B1C4D3D7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5963" y="1899477"/>
            <a:ext cx="3459163" cy="30777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180975" indent="-180975">
              <a:lnSpc>
                <a:spcPts val="1700"/>
              </a:lnSpc>
              <a:defRPr sz="1500"/>
            </a:lvl2pPr>
            <a:lvl3pPr marL="361950" indent="-180975">
              <a:lnSpc>
                <a:spcPts val="1700"/>
              </a:lnSpc>
              <a:defRPr sz="1500"/>
            </a:lvl3pPr>
            <a:lvl4pPr marL="542925" indent="-180975">
              <a:lnSpc>
                <a:spcPts val="1700"/>
              </a:lnSpc>
              <a:defRPr sz="1500"/>
            </a:lvl4pPr>
            <a:lvl5pPr marL="714375" indent="-171450">
              <a:lnSpc>
                <a:spcPts val="1700"/>
              </a:lnSpc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8559F79-E887-46B6-AD10-7C42300463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5963" y="2217420"/>
            <a:ext cx="3467100" cy="3735388"/>
          </a:xfrm>
        </p:spPr>
        <p:txBody>
          <a:bodyPr>
            <a:normAutofit/>
          </a:bodyPr>
          <a:lstStyle>
            <a:lvl1pPr marL="180975" indent="-180975">
              <a:lnSpc>
                <a:spcPts val="1800"/>
              </a:lnSpc>
              <a:defRPr sz="1500"/>
            </a:lvl1pPr>
            <a:lvl2pPr marL="361950" indent="-180975">
              <a:lnSpc>
                <a:spcPts val="1800"/>
              </a:lnSpc>
              <a:defRPr sz="1500"/>
            </a:lvl2pPr>
            <a:lvl3pPr marL="542925" indent="-180975">
              <a:lnSpc>
                <a:spcPts val="1800"/>
              </a:lnSpc>
              <a:defRPr sz="1500"/>
            </a:lvl3pPr>
            <a:lvl4pPr marL="714375" indent="-171450">
              <a:lnSpc>
                <a:spcPts val="1800"/>
              </a:lnSpc>
              <a:defRPr sz="1500"/>
            </a:lvl4pPr>
            <a:lvl5pPr marL="895350" indent="-180975">
              <a:lnSpc>
                <a:spcPts val="1800"/>
              </a:lnSpc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323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D9DD-3352-40AC-9E68-DE965A15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BA025-7C27-4396-9399-50924559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BE742-4E65-4477-9CAA-20EC46E2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DEE7C-9533-4B99-BD73-958D3AEC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A423077-22FD-483E-AF1C-8614FEFD47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5963" y="1893863"/>
            <a:ext cx="3459163" cy="30777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180975" indent="-180975">
              <a:lnSpc>
                <a:spcPts val="1700"/>
              </a:lnSpc>
              <a:defRPr sz="1500"/>
            </a:lvl2pPr>
            <a:lvl3pPr marL="361950" indent="-180975">
              <a:lnSpc>
                <a:spcPts val="1700"/>
              </a:lnSpc>
              <a:defRPr sz="1500"/>
            </a:lvl3pPr>
            <a:lvl4pPr marL="542925" indent="-180975">
              <a:lnSpc>
                <a:spcPts val="1700"/>
              </a:lnSpc>
              <a:defRPr sz="1500"/>
            </a:lvl4pPr>
            <a:lvl5pPr marL="714375" indent="-171450">
              <a:lnSpc>
                <a:spcPts val="1700"/>
              </a:lnSpc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EC05E4F-5428-44AF-A5CB-D9599516EB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5963" y="2217420"/>
            <a:ext cx="3467100" cy="1771968"/>
          </a:xfrm>
        </p:spPr>
        <p:txBody>
          <a:bodyPr>
            <a:normAutofit/>
          </a:bodyPr>
          <a:lstStyle>
            <a:lvl1pPr marL="180975" indent="-180975">
              <a:lnSpc>
                <a:spcPts val="1800"/>
              </a:lnSpc>
              <a:defRPr sz="1500"/>
            </a:lvl1pPr>
            <a:lvl2pPr marL="361950" indent="-180975">
              <a:lnSpc>
                <a:spcPts val="1800"/>
              </a:lnSpc>
              <a:defRPr sz="1500"/>
            </a:lvl2pPr>
            <a:lvl3pPr marL="542925" indent="-180975">
              <a:lnSpc>
                <a:spcPts val="1800"/>
              </a:lnSpc>
              <a:defRPr sz="1500"/>
            </a:lvl3pPr>
            <a:lvl4pPr marL="714375" indent="-171450">
              <a:lnSpc>
                <a:spcPts val="1800"/>
              </a:lnSpc>
              <a:defRPr sz="1500"/>
            </a:lvl4pPr>
            <a:lvl5pPr marL="895350" indent="-180975">
              <a:lnSpc>
                <a:spcPts val="1800"/>
              </a:lnSpc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5538462-4385-48CD-B095-9701F83BD9C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15963" y="4093155"/>
            <a:ext cx="2484439" cy="1746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0B85164-1278-42C1-A293-DF4EA69ADB3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15963" y="4237169"/>
            <a:ext cx="3459163" cy="95410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3100">
                <a:latin typeface="Aleo-Light" panose="020F0302020204030203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4FDFC91-6610-4D59-A7E7-FCD48FFE6F0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15963" y="4751951"/>
            <a:ext cx="3459163" cy="30777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latin typeface="Aleo-Light" panose="020F0302020204030203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hart Placeholder 27">
            <a:extLst>
              <a:ext uri="{FF2B5EF4-FFF2-40B4-BE49-F238E27FC236}">
                <a16:creationId xmlns:a16="http://schemas.microsoft.com/office/drawing/2014/main" id="{E9764FB6-4E7B-43B7-AB80-880EA31E9885}"/>
              </a:ext>
            </a:extLst>
          </p:cNvPr>
          <p:cNvSpPr>
            <a:spLocks noGrp="1"/>
          </p:cNvSpPr>
          <p:nvPr>
            <p:ph type="chart" sz="quarter" idx="38"/>
          </p:nvPr>
        </p:nvSpPr>
        <p:spPr>
          <a:xfrm>
            <a:off x="1804988" y="4734424"/>
            <a:ext cx="2240597" cy="1420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0794E20C-4FE8-4497-989A-8CFBC55C3C45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392296" y="1941514"/>
            <a:ext cx="1728784" cy="100886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19467938-507D-450D-98B1-C4F526EA746B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171990" y="1941514"/>
            <a:ext cx="1728784" cy="100886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C0880871-75F0-4A83-99FB-3DE2BA5ED21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951684" y="1941514"/>
            <a:ext cx="1728784" cy="100886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939F4186-1F02-415E-A83C-88C7B2606DB8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731379" y="1941514"/>
            <a:ext cx="1728784" cy="100886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9A77C19F-FAC1-4B41-808D-64E3E03AE2CC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392296" y="3000788"/>
            <a:ext cx="1728784" cy="100886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24B29142-54FB-4A88-A410-D9565BB0A636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171990" y="3000788"/>
            <a:ext cx="1728784" cy="100886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8022A49F-1B24-4973-8884-C98362D58B94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7951684" y="3000788"/>
            <a:ext cx="1728784" cy="100886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306E7393-1AFE-4BBD-AAC9-634BB4C00966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9731379" y="3000788"/>
            <a:ext cx="1728784" cy="100886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82C92DB2-B2F9-4991-BE8D-39823D8E0B90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4392296" y="4060062"/>
            <a:ext cx="1728784" cy="100886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82398B50-1389-4962-9766-DB434257A3AD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171990" y="4060062"/>
            <a:ext cx="1728784" cy="100886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20C0FF88-2833-40EB-AB3E-29916BF3DEF7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951684" y="4060062"/>
            <a:ext cx="1728784" cy="100886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1E51EFDF-64B0-4385-895C-FCEA71DCA1A7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731379" y="4060062"/>
            <a:ext cx="1728784" cy="100886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9C5D350E-AC02-4722-BCBF-145DFABA0BB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392296" y="5119335"/>
            <a:ext cx="1728784" cy="100886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5CFAF921-FBA9-4A74-88BA-08793B2069AE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6171990" y="5119335"/>
            <a:ext cx="1728784" cy="100886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D291006E-AE19-47B9-A223-0404D3FAD1DF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7951684" y="5119335"/>
            <a:ext cx="1728784" cy="100886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97DF51E2-778D-4921-B022-B4B6D107FCCD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731379" y="5119335"/>
            <a:ext cx="1728784" cy="100886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</p:spTree>
    <p:extLst>
      <p:ext uri="{BB962C8B-B14F-4D97-AF65-F5344CB8AC3E}">
        <p14:creationId xmlns:p14="http://schemas.microsoft.com/office/powerpoint/2010/main" val="1839657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ndustry Verticals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D9DD-3352-40AC-9E68-DE965A15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BA025-7C27-4396-9399-50924559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BE742-4E65-4477-9CAA-20EC46E2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DEE7C-9533-4B99-BD73-958D3AEC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t>‹#›</a:t>
            </a:fld>
            <a:endParaRPr lang="en-GB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0794E20C-4FE8-4497-989A-8CFBC55C3C45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723899" y="2822765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0DF0614-BD6C-458E-A949-50B9DFE71CBF}"/>
              </a:ext>
            </a:extLst>
          </p:cNvPr>
          <p:cNvSpPr/>
          <p:nvPr userDrawn="1"/>
        </p:nvSpPr>
        <p:spPr>
          <a:xfrm>
            <a:off x="719137" y="1934996"/>
            <a:ext cx="2071689" cy="291310"/>
          </a:xfrm>
          <a:prstGeom prst="roundRect">
            <a:avLst>
              <a:gd name="adj" fmla="val 422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3B1F0DC8-00FC-4CFD-BE9B-5E0F8F8E2B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4068" y="1901130"/>
            <a:ext cx="1897971" cy="359042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accent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F903C754-E509-44D2-8DDD-638A2ACBF5D6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23899" y="2281419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4014DD0E-9A6E-4EC2-BF5F-B9ADBD990B92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23899" y="3364111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44C17163-0E03-4C29-9A00-7D6D596488FE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776413" y="2822765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4DB49577-C6D7-4482-9714-F421F7616166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776413" y="2281419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9418A326-4C7E-47AB-8C7A-09398711191B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776413" y="3364111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41" name="Picture Placeholder 7">
            <a:extLst>
              <a:ext uri="{FF2B5EF4-FFF2-40B4-BE49-F238E27FC236}">
                <a16:creationId xmlns:a16="http://schemas.microsoft.com/office/drawing/2014/main" id="{0646FAF9-B27E-4FC5-AA2D-66C6A2342B11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2903940" y="2822765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857C39A-EAEF-4AA0-824E-BF2F4D539192}"/>
              </a:ext>
            </a:extLst>
          </p:cNvPr>
          <p:cNvSpPr/>
          <p:nvPr userDrawn="1"/>
        </p:nvSpPr>
        <p:spPr>
          <a:xfrm>
            <a:off x="2899178" y="1934996"/>
            <a:ext cx="2071689" cy="291310"/>
          </a:xfrm>
          <a:prstGeom prst="roundRect">
            <a:avLst>
              <a:gd name="adj" fmla="val 422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2F613414-26A4-41C0-87C6-03E40A7C5CF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974109" y="1901130"/>
            <a:ext cx="1897971" cy="359042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accent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A87D4E25-A445-4028-A3C0-B69601ABD7D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903940" y="2281419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45" name="Picture Placeholder 7">
            <a:extLst>
              <a:ext uri="{FF2B5EF4-FFF2-40B4-BE49-F238E27FC236}">
                <a16:creationId xmlns:a16="http://schemas.microsoft.com/office/drawing/2014/main" id="{D4E1A884-49CD-4D6B-969E-E9537DE3C453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2903940" y="3364111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90BE02A5-9165-4712-A2FB-5708AE9BBD4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3956454" y="2822765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47" name="Picture Placeholder 7">
            <a:extLst>
              <a:ext uri="{FF2B5EF4-FFF2-40B4-BE49-F238E27FC236}">
                <a16:creationId xmlns:a16="http://schemas.microsoft.com/office/drawing/2014/main" id="{C08AA296-8D6F-4145-9AB0-1F9B9A88108E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956454" y="2281419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D2EA5E68-23DD-4093-BB9A-CD1484527A5E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956454" y="3364111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49" name="Picture Placeholder 7">
            <a:extLst>
              <a:ext uri="{FF2B5EF4-FFF2-40B4-BE49-F238E27FC236}">
                <a16:creationId xmlns:a16="http://schemas.microsoft.com/office/drawing/2014/main" id="{2421C671-4652-46C8-8F89-28A5E270CEC8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5066301" y="2822765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4E468F1-28FD-4651-9066-F09E390EBCE6}"/>
              </a:ext>
            </a:extLst>
          </p:cNvPr>
          <p:cNvSpPr/>
          <p:nvPr userDrawn="1"/>
        </p:nvSpPr>
        <p:spPr>
          <a:xfrm>
            <a:off x="5061539" y="1934996"/>
            <a:ext cx="2071689" cy="291310"/>
          </a:xfrm>
          <a:prstGeom prst="roundRect">
            <a:avLst>
              <a:gd name="adj" fmla="val 422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717EB760-D998-4D1E-847A-09D905C1D92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136470" y="1901130"/>
            <a:ext cx="1897971" cy="359042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accent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A6E61590-6ADC-4844-AB79-8995E7523F94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5066301" y="2281419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53" name="Picture Placeholder 7">
            <a:extLst>
              <a:ext uri="{FF2B5EF4-FFF2-40B4-BE49-F238E27FC236}">
                <a16:creationId xmlns:a16="http://schemas.microsoft.com/office/drawing/2014/main" id="{468F3FE2-12DC-4D1F-B6EC-5FA2DE9A094D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5066301" y="3364111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54" name="Picture Placeholder 7">
            <a:extLst>
              <a:ext uri="{FF2B5EF4-FFF2-40B4-BE49-F238E27FC236}">
                <a16:creationId xmlns:a16="http://schemas.microsoft.com/office/drawing/2014/main" id="{F440B7D5-F6FA-474C-82F2-A4CCD9D72834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118815" y="2822765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55" name="Picture Placeholder 7">
            <a:extLst>
              <a:ext uri="{FF2B5EF4-FFF2-40B4-BE49-F238E27FC236}">
                <a16:creationId xmlns:a16="http://schemas.microsoft.com/office/drawing/2014/main" id="{69192F29-8343-4F35-8C9E-285FEAC08ED5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118815" y="2281419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56" name="Picture Placeholder 7">
            <a:extLst>
              <a:ext uri="{FF2B5EF4-FFF2-40B4-BE49-F238E27FC236}">
                <a16:creationId xmlns:a16="http://schemas.microsoft.com/office/drawing/2014/main" id="{72063156-3725-4208-BE19-BFD7F4179427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6118815" y="3364111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57" name="Picture Placeholder 7">
            <a:extLst>
              <a:ext uri="{FF2B5EF4-FFF2-40B4-BE49-F238E27FC236}">
                <a16:creationId xmlns:a16="http://schemas.microsoft.com/office/drawing/2014/main" id="{FB03D313-DCC9-4BA0-8C16-6C44960E4B7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7238813" y="2824349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F7FF41C-026F-412A-8C08-E1741E9FEA39}"/>
              </a:ext>
            </a:extLst>
          </p:cNvPr>
          <p:cNvSpPr/>
          <p:nvPr userDrawn="1"/>
        </p:nvSpPr>
        <p:spPr>
          <a:xfrm>
            <a:off x="7234051" y="1936580"/>
            <a:ext cx="2071689" cy="291310"/>
          </a:xfrm>
          <a:prstGeom prst="roundRect">
            <a:avLst>
              <a:gd name="adj" fmla="val 422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59" name="Text Placeholder 11">
            <a:extLst>
              <a:ext uri="{FF2B5EF4-FFF2-40B4-BE49-F238E27FC236}">
                <a16:creationId xmlns:a16="http://schemas.microsoft.com/office/drawing/2014/main" id="{54510698-834C-45F4-A730-AC9F433858A3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308982" y="1902714"/>
            <a:ext cx="1897971" cy="359042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accent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0" name="Picture Placeholder 7">
            <a:extLst>
              <a:ext uri="{FF2B5EF4-FFF2-40B4-BE49-F238E27FC236}">
                <a16:creationId xmlns:a16="http://schemas.microsoft.com/office/drawing/2014/main" id="{F66652D2-DE3A-44C6-980D-36B39D5CDE13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7238813" y="2283003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61" name="Picture Placeholder 7">
            <a:extLst>
              <a:ext uri="{FF2B5EF4-FFF2-40B4-BE49-F238E27FC236}">
                <a16:creationId xmlns:a16="http://schemas.microsoft.com/office/drawing/2014/main" id="{5B13C1C8-D726-40AD-AC09-1D46CE510CF7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7238813" y="3365695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62" name="Picture Placeholder 7">
            <a:extLst>
              <a:ext uri="{FF2B5EF4-FFF2-40B4-BE49-F238E27FC236}">
                <a16:creationId xmlns:a16="http://schemas.microsoft.com/office/drawing/2014/main" id="{178FD9CB-3E7D-4309-92BE-9D7E4B265B9E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8291327" y="2824349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63" name="Picture Placeholder 7">
            <a:extLst>
              <a:ext uri="{FF2B5EF4-FFF2-40B4-BE49-F238E27FC236}">
                <a16:creationId xmlns:a16="http://schemas.microsoft.com/office/drawing/2014/main" id="{4C644F08-1690-4567-BFA9-83DB8219C62D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8291327" y="2283003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64" name="Picture Placeholder 7">
            <a:extLst>
              <a:ext uri="{FF2B5EF4-FFF2-40B4-BE49-F238E27FC236}">
                <a16:creationId xmlns:a16="http://schemas.microsoft.com/office/drawing/2014/main" id="{B06F7401-729C-41D6-B359-1BD6F6885E4F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8291327" y="3365695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65" name="Picture Placeholder 7">
            <a:extLst>
              <a:ext uri="{FF2B5EF4-FFF2-40B4-BE49-F238E27FC236}">
                <a16:creationId xmlns:a16="http://schemas.microsoft.com/office/drawing/2014/main" id="{B083F218-CFEB-4068-B225-D3E31F63C19C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9401174" y="2822765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2492F3BF-C5E4-40A3-9FE8-B36F2E3115AF}"/>
              </a:ext>
            </a:extLst>
          </p:cNvPr>
          <p:cNvSpPr/>
          <p:nvPr userDrawn="1"/>
        </p:nvSpPr>
        <p:spPr>
          <a:xfrm>
            <a:off x="9396412" y="1934996"/>
            <a:ext cx="2071689" cy="291310"/>
          </a:xfrm>
          <a:prstGeom prst="roundRect">
            <a:avLst>
              <a:gd name="adj" fmla="val 422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67" name="Text Placeholder 11">
            <a:extLst>
              <a:ext uri="{FF2B5EF4-FFF2-40B4-BE49-F238E27FC236}">
                <a16:creationId xmlns:a16="http://schemas.microsoft.com/office/drawing/2014/main" id="{C4EDDF3D-3107-414C-9E88-5C481DE5F62C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471343" y="1901130"/>
            <a:ext cx="1897971" cy="359042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accent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8" name="Picture Placeholder 7">
            <a:extLst>
              <a:ext uri="{FF2B5EF4-FFF2-40B4-BE49-F238E27FC236}">
                <a16:creationId xmlns:a16="http://schemas.microsoft.com/office/drawing/2014/main" id="{9EF64F3D-7898-4A39-A4FD-5B0C1834AD20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9401174" y="2281419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69" name="Picture Placeholder 7">
            <a:extLst>
              <a:ext uri="{FF2B5EF4-FFF2-40B4-BE49-F238E27FC236}">
                <a16:creationId xmlns:a16="http://schemas.microsoft.com/office/drawing/2014/main" id="{11C9FAA6-906F-4A1D-9700-19E8DBBFBFB9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9401174" y="3364111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70" name="Picture Placeholder 7">
            <a:extLst>
              <a:ext uri="{FF2B5EF4-FFF2-40B4-BE49-F238E27FC236}">
                <a16:creationId xmlns:a16="http://schemas.microsoft.com/office/drawing/2014/main" id="{0C808998-554D-43BC-A56C-02CE880C8804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10453688" y="2822765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71" name="Picture Placeholder 7">
            <a:extLst>
              <a:ext uri="{FF2B5EF4-FFF2-40B4-BE49-F238E27FC236}">
                <a16:creationId xmlns:a16="http://schemas.microsoft.com/office/drawing/2014/main" id="{96154493-0DCD-49FE-B3E7-5851C54272AD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10453688" y="2281419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72" name="Picture Placeholder 7">
            <a:extLst>
              <a:ext uri="{FF2B5EF4-FFF2-40B4-BE49-F238E27FC236}">
                <a16:creationId xmlns:a16="http://schemas.microsoft.com/office/drawing/2014/main" id="{67E1E71F-FFD5-4E54-A06F-C36F2065969D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10453688" y="3364111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73" name="Picture Placeholder 7">
            <a:extLst>
              <a:ext uri="{FF2B5EF4-FFF2-40B4-BE49-F238E27FC236}">
                <a16:creationId xmlns:a16="http://schemas.microsoft.com/office/drawing/2014/main" id="{C7F0750C-792A-40AB-8778-67010D0CBC9B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723899" y="4919952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55073890-C788-4FA8-B24F-320BDF3A8168}"/>
              </a:ext>
            </a:extLst>
          </p:cNvPr>
          <p:cNvSpPr/>
          <p:nvPr userDrawn="1"/>
        </p:nvSpPr>
        <p:spPr>
          <a:xfrm>
            <a:off x="719137" y="4032183"/>
            <a:ext cx="2071689" cy="291310"/>
          </a:xfrm>
          <a:prstGeom prst="roundRect">
            <a:avLst>
              <a:gd name="adj" fmla="val 422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75" name="Text Placeholder 11">
            <a:extLst>
              <a:ext uri="{FF2B5EF4-FFF2-40B4-BE49-F238E27FC236}">
                <a16:creationId xmlns:a16="http://schemas.microsoft.com/office/drawing/2014/main" id="{872A34EB-0C09-43B2-B884-62A10345DDFA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794068" y="3998317"/>
            <a:ext cx="1897971" cy="359042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accent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6" name="Picture Placeholder 7">
            <a:extLst>
              <a:ext uri="{FF2B5EF4-FFF2-40B4-BE49-F238E27FC236}">
                <a16:creationId xmlns:a16="http://schemas.microsoft.com/office/drawing/2014/main" id="{4FFEC40E-E5CB-42A0-8D57-95BEA0F9AC84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723899" y="4378606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77" name="Picture Placeholder 7">
            <a:extLst>
              <a:ext uri="{FF2B5EF4-FFF2-40B4-BE49-F238E27FC236}">
                <a16:creationId xmlns:a16="http://schemas.microsoft.com/office/drawing/2014/main" id="{B4F2E98B-088F-4896-ADC3-B8DA08C86976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723899" y="5461298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78" name="Picture Placeholder 7">
            <a:extLst>
              <a:ext uri="{FF2B5EF4-FFF2-40B4-BE49-F238E27FC236}">
                <a16:creationId xmlns:a16="http://schemas.microsoft.com/office/drawing/2014/main" id="{C8107F8E-EE68-4C21-9588-31ABB5D528A4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1776413" y="4919952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79" name="Picture Placeholder 7">
            <a:extLst>
              <a:ext uri="{FF2B5EF4-FFF2-40B4-BE49-F238E27FC236}">
                <a16:creationId xmlns:a16="http://schemas.microsoft.com/office/drawing/2014/main" id="{90598E74-1407-4960-B789-4B63E8384D3C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1776413" y="4378606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80" name="Picture Placeholder 7">
            <a:extLst>
              <a:ext uri="{FF2B5EF4-FFF2-40B4-BE49-F238E27FC236}">
                <a16:creationId xmlns:a16="http://schemas.microsoft.com/office/drawing/2014/main" id="{D8AC3154-0A47-45B1-A3DE-A423A4AE255A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1776413" y="5461298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81" name="Picture Placeholder 7">
            <a:extLst>
              <a:ext uri="{FF2B5EF4-FFF2-40B4-BE49-F238E27FC236}">
                <a16:creationId xmlns:a16="http://schemas.microsoft.com/office/drawing/2014/main" id="{F9118079-A757-4F82-B266-7D955C475538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2903940" y="4919952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B774A3C1-7C3B-4E67-BF1F-BC9A33EB685A}"/>
              </a:ext>
            </a:extLst>
          </p:cNvPr>
          <p:cNvSpPr/>
          <p:nvPr userDrawn="1"/>
        </p:nvSpPr>
        <p:spPr>
          <a:xfrm>
            <a:off x="2899178" y="4032183"/>
            <a:ext cx="2071689" cy="291310"/>
          </a:xfrm>
          <a:prstGeom prst="roundRect">
            <a:avLst>
              <a:gd name="adj" fmla="val 422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83" name="Text Placeholder 11">
            <a:extLst>
              <a:ext uri="{FF2B5EF4-FFF2-40B4-BE49-F238E27FC236}">
                <a16:creationId xmlns:a16="http://schemas.microsoft.com/office/drawing/2014/main" id="{94B67F94-A5C7-4E3D-9740-99D7FFED997A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2974109" y="3998317"/>
            <a:ext cx="1897971" cy="359042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accent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4" name="Picture Placeholder 7">
            <a:extLst>
              <a:ext uri="{FF2B5EF4-FFF2-40B4-BE49-F238E27FC236}">
                <a16:creationId xmlns:a16="http://schemas.microsoft.com/office/drawing/2014/main" id="{EA590BC3-C868-40E3-8A0F-499249218C28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2903940" y="4378606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85" name="Picture Placeholder 7">
            <a:extLst>
              <a:ext uri="{FF2B5EF4-FFF2-40B4-BE49-F238E27FC236}">
                <a16:creationId xmlns:a16="http://schemas.microsoft.com/office/drawing/2014/main" id="{A22C98AD-77EF-409B-951C-FE54528BF5A9}"/>
              </a:ext>
            </a:extLst>
          </p:cNvPr>
          <p:cNvSpPr>
            <a:spLocks noGrp="1"/>
          </p:cNvSpPr>
          <p:nvPr>
            <p:ph type="pic" sz="quarter" idx="83" hasCustomPrompt="1"/>
          </p:nvPr>
        </p:nvSpPr>
        <p:spPr>
          <a:xfrm>
            <a:off x="2903940" y="5461298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86" name="Picture Placeholder 7">
            <a:extLst>
              <a:ext uri="{FF2B5EF4-FFF2-40B4-BE49-F238E27FC236}">
                <a16:creationId xmlns:a16="http://schemas.microsoft.com/office/drawing/2014/main" id="{CBA38FD9-2364-4C77-9A85-8243FFFC8899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3956454" y="4919952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87" name="Picture Placeholder 7">
            <a:extLst>
              <a:ext uri="{FF2B5EF4-FFF2-40B4-BE49-F238E27FC236}">
                <a16:creationId xmlns:a16="http://schemas.microsoft.com/office/drawing/2014/main" id="{07DC6D40-3D5E-4309-AEBA-7FA4566827FB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3956454" y="4378606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88" name="Picture Placeholder 7">
            <a:extLst>
              <a:ext uri="{FF2B5EF4-FFF2-40B4-BE49-F238E27FC236}">
                <a16:creationId xmlns:a16="http://schemas.microsoft.com/office/drawing/2014/main" id="{EB802E1D-0569-4B02-A4DF-685561A19BE6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3956454" y="5461298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89" name="Picture Placeholder 7">
            <a:extLst>
              <a:ext uri="{FF2B5EF4-FFF2-40B4-BE49-F238E27FC236}">
                <a16:creationId xmlns:a16="http://schemas.microsoft.com/office/drawing/2014/main" id="{003AC32E-5753-4081-85D1-963C9821FF16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5066301" y="4919952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39AF413-6195-4C2D-9164-76B445CF2189}"/>
              </a:ext>
            </a:extLst>
          </p:cNvPr>
          <p:cNvSpPr/>
          <p:nvPr userDrawn="1"/>
        </p:nvSpPr>
        <p:spPr>
          <a:xfrm>
            <a:off x="5061539" y="4032183"/>
            <a:ext cx="2071689" cy="291310"/>
          </a:xfrm>
          <a:prstGeom prst="roundRect">
            <a:avLst>
              <a:gd name="adj" fmla="val 422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91" name="Text Placeholder 11">
            <a:extLst>
              <a:ext uri="{FF2B5EF4-FFF2-40B4-BE49-F238E27FC236}">
                <a16:creationId xmlns:a16="http://schemas.microsoft.com/office/drawing/2014/main" id="{F4C66518-D368-431F-88C7-3D252354B7C0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5136470" y="3998317"/>
            <a:ext cx="1897971" cy="359042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accent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2" name="Picture Placeholder 7">
            <a:extLst>
              <a:ext uri="{FF2B5EF4-FFF2-40B4-BE49-F238E27FC236}">
                <a16:creationId xmlns:a16="http://schemas.microsoft.com/office/drawing/2014/main" id="{A0E36B10-77E9-401F-911C-8A5F2864BF27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5066301" y="4378606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93" name="Picture Placeholder 7">
            <a:extLst>
              <a:ext uri="{FF2B5EF4-FFF2-40B4-BE49-F238E27FC236}">
                <a16:creationId xmlns:a16="http://schemas.microsoft.com/office/drawing/2014/main" id="{B5D2D2D2-2CD2-4045-81A3-1067EEE4285A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5066301" y="5461298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94" name="Picture Placeholder 7">
            <a:extLst>
              <a:ext uri="{FF2B5EF4-FFF2-40B4-BE49-F238E27FC236}">
                <a16:creationId xmlns:a16="http://schemas.microsoft.com/office/drawing/2014/main" id="{553C4D50-1B30-4308-B24C-496A030A2451}"/>
              </a:ext>
            </a:extLst>
          </p:cNvPr>
          <p:cNvSpPr>
            <a:spLocks noGrp="1"/>
          </p:cNvSpPr>
          <p:nvPr>
            <p:ph type="pic" sz="quarter" idx="91" hasCustomPrompt="1"/>
          </p:nvPr>
        </p:nvSpPr>
        <p:spPr>
          <a:xfrm>
            <a:off x="6118815" y="4919952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95" name="Picture Placeholder 7">
            <a:extLst>
              <a:ext uri="{FF2B5EF4-FFF2-40B4-BE49-F238E27FC236}">
                <a16:creationId xmlns:a16="http://schemas.microsoft.com/office/drawing/2014/main" id="{DD176728-2F3B-428D-8C09-22A7598AB8E7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6118815" y="4378606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96" name="Picture Placeholder 7">
            <a:extLst>
              <a:ext uri="{FF2B5EF4-FFF2-40B4-BE49-F238E27FC236}">
                <a16:creationId xmlns:a16="http://schemas.microsoft.com/office/drawing/2014/main" id="{D4930C76-54D9-4AF9-B658-4423CA7145BB}"/>
              </a:ext>
            </a:extLst>
          </p:cNvPr>
          <p:cNvSpPr>
            <a:spLocks noGrp="1"/>
          </p:cNvSpPr>
          <p:nvPr>
            <p:ph type="pic" sz="quarter" idx="93" hasCustomPrompt="1"/>
          </p:nvPr>
        </p:nvSpPr>
        <p:spPr>
          <a:xfrm>
            <a:off x="6118815" y="5461298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97" name="Picture Placeholder 7">
            <a:extLst>
              <a:ext uri="{FF2B5EF4-FFF2-40B4-BE49-F238E27FC236}">
                <a16:creationId xmlns:a16="http://schemas.microsoft.com/office/drawing/2014/main" id="{46F22B97-793E-47A5-B1A9-F5850B9B8067}"/>
              </a:ext>
            </a:extLst>
          </p:cNvPr>
          <p:cNvSpPr>
            <a:spLocks noGrp="1"/>
          </p:cNvSpPr>
          <p:nvPr>
            <p:ph type="pic" sz="quarter" idx="94" hasCustomPrompt="1"/>
          </p:nvPr>
        </p:nvSpPr>
        <p:spPr>
          <a:xfrm>
            <a:off x="7238813" y="4921536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17CFC44F-DA3F-49BC-850D-BE439BFEA07A}"/>
              </a:ext>
            </a:extLst>
          </p:cNvPr>
          <p:cNvSpPr/>
          <p:nvPr userDrawn="1"/>
        </p:nvSpPr>
        <p:spPr>
          <a:xfrm>
            <a:off x="7234051" y="4033767"/>
            <a:ext cx="2071689" cy="291310"/>
          </a:xfrm>
          <a:prstGeom prst="roundRect">
            <a:avLst>
              <a:gd name="adj" fmla="val 422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99" name="Text Placeholder 11">
            <a:extLst>
              <a:ext uri="{FF2B5EF4-FFF2-40B4-BE49-F238E27FC236}">
                <a16:creationId xmlns:a16="http://schemas.microsoft.com/office/drawing/2014/main" id="{BFD1E27F-699C-4807-9092-FFA0DE0C2474}"/>
              </a:ext>
            </a:extLst>
          </p:cNvPr>
          <p:cNvSpPr>
            <a:spLocks noGrp="1"/>
          </p:cNvSpPr>
          <p:nvPr>
            <p:ph type="body" sz="quarter" idx="95"/>
          </p:nvPr>
        </p:nvSpPr>
        <p:spPr>
          <a:xfrm>
            <a:off x="7308982" y="3999901"/>
            <a:ext cx="1897971" cy="359042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accent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0" name="Picture Placeholder 7">
            <a:extLst>
              <a:ext uri="{FF2B5EF4-FFF2-40B4-BE49-F238E27FC236}">
                <a16:creationId xmlns:a16="http://schemas.microsoft.com/office/drawing/2014/main" id="{03C0FEB1-1200-4BEC-BC8A-47B0E1274BFD}"/>
              </a:ext>
            </a:extLst>
          </p:cNvPr>
          <p:cNvSpPr>
            <a:spLocks noGrp="1"/>
          </p:cNvSpPr>
          <p:nvPr>
            <p:ph type="pic" sz="quarter" idx="96" hasCustomPrompt="1"/>
          </p:nvPr>
        </p:nvSpPr>
        <p:spPr>
          <a:xfrm>
            <a:off x="7238813" y="4380190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01" name="Picture Placeholder 7">
            <a:extLst>
              <a:ext uri="{FF2B5EF4-FFF2-40B4-BE49-F238E27FC236}">
                <a16:creationId xmlns:a16="http://schemas.microsoft.com/office/drawing/2014/main" id="{3DB65C3E-EB57-4AF1-BD3A-BD129B16E1BC}"/>
              </a:ext>
            </a:extLst>
          </p:cNvPr>
          <p:cNvSpPr>
            <a:spLocks noGrp="1"/>
          </p:cNvSpPr>
          <p:nvPr>
            <p:ph type="pic" sz="quarter" idx="97" hasCustomPrompt="1"/>
          </p:nvPr>
        </p:nvSpPr>
        <p:spPr>
          <a:xfrm>
            <a:off x="7238813" y="5462882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02" name="Picture Placeholder 7">
            <a:extLst>
              <a:ext uri="{FF2B5EF4-FFF2-40B4-BE49-F238E27FC236}">
                <a16:creationId xmlns:a16="http://schemas.microsoft.com/office/drawing/2014/main" id="{CA545355-4A0A-419C-ADAD-E3B7A4FE438F}"/>
              </a:ext>
            </a:extLst>
          </p:cNvPr>
          <p:cNvSpPr>
            <a:spLocks noGrp="1"/>
          </p:cNvSpPr>
          <p:nvPr>
            <p:ph type="pic" sz="quarter" idx="98" hasCustomPrompt="1"/>
          </p:nvPr>
        </p:nvSpPr>
        <p:spPr>
          <a:xfrm>
            <a:off x="8291327" y="4921536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03" name="Picture Placeholder 7">
            <a:extLst>
              <a:ext uri="{FF2B5EF4-FFF2-40B4-BE49-F238E27FC236}">
                <a16:creationId xmlns:a16="http://schemas.microsoft.com/office/drawing/2014/main" id="{827F04AC-B79A-4E80-A822-25C7AE5A7332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8291327" y="4380190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04" name="Picture Placeholder 7">
            <a:extLst>
              <a:ext uri="{FF2B5EF4-FFF2-40B4-BE49-F238E27FC236}">
                <a16:creationId xmlns:a16="http://schemas.microsoft.com/office/drawing/2014/main" id="{8678D5E7-B498-4020-ABC2-574A83DBB03E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8291327" y="5462882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05" name="Picture Placeholder 7">
            <a:extLst>
              <a:ext uri="{FF2B5EF4-FFF2-40B4-BE49-F238E27FC236}">
                <a16:creationId xmlns:a16="http://schemas.microsoft.com/office/drawing/2014/main" id="{43547CD0-A0EA-4BB0-B362-0C6B9365E0DE}"/>
              </a:ext>
            </a:extLst>
          </p:cNvPr>
          <p:cNvSpPr>
            <a:spLocks noGrp="1"/>
          </p:cNvSpPr>
          <p:nvPr>
            <p:ph type="pic" sz="quarter" idx="101" hasCustomPrompt="1"/>
          </p:nvPr>
        </p:nvSpPr>
        <p:spPr>
          <a:xfrm>
            <a:off x="9401174" y="4919952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C2E6E7A4-D877-4B54-BC50-42B068C46DCA}"/>
              </a:ext>
            </a:extLst>
          </p:cNvPr>
          <p:cNvSpPr/>
          <p:nvPr userDrawn="1"/>
        </p:nvSpPr>
        <p:spPr>
          <a:xfrm>
            <a:off x="9396412" y="4032183"/>
            <a:ext cx="2071689" cy="291310"/>
          </a:xfrm>
          <a:prstGeom prst="roundRect">
            <a:avLst>
              <a:gd name="adj" fmla="val 422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107" name="Text Placeholder 11">
            <a:extLst>
              <a:ext uri="{FF2B5EF4-FFF2-40B4-BE49-F238E27FC236}">
                <a16:creationId xmlns:a16="http://schemas.microsoft.com/office/drawing/2014/main" id="{B1FFE3FE-6B86-40A6-8630-714937142105}"/>
              </a:ext>
            </a:extLst>
          </p:cNvPr>
          <p:cNvSpPr>
            <a:spLocks noGrp="1"/>
          </p:cNvSpPr>
          <p:nvPr>
            <p:ph type="body" sz="quarter" idx="102"/>
          </p:nvPr>
        </p:nvSpPr>
        <p:spPr>
          <a:xfrm>
            <a:off x="9471343" y="3998317"/>
            <a:ext cx="1897971" cy="359042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accent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8" name="Picture Placeholder 7">
            <a:extLst>
              <a:ext uri="{FF2B5EF4-FFF2-40B4-BE49-F238E27FC236}">
                <a16:creationId xmlns:a16="http://schemas.microsoft.com/office/drawing/2014/main" id="{BDDD59F1-2126-4DC9-8D73-936159E12537}"/>
              </a:ext>
            </a:extLst>
          </p:cNvPr>
          <p:cNvSpPr>
            <a:spLocks noGrp="1"/>
          </p:cNvSpPr>
          <p:nvPr>
            <p:ph type="pic" sz="quarter" idx="103" hasCustomPrompt="1"/>
          </p:nvPr>
        </p:nvSpPr>
        <p:spPr>
          <a:xfrm>
            <a:off x="9401174" y="4378606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09" name="Picture Placeholder 7">
            <a:extLst>
              <a:ext uri="{FF2B5EF4-FFF2-40B4-BE49-F238E27FC236}">
                <a16:creationId xmlns:a16="http://schemas.microsoft.com/office/drawing/2014/main" id="{27CC1628-4743-4022-8954-5B13216BECB0}"/>
              </a:ext>
            </a:extLst>
          </p:cNvPr>
          <p:cNvSpPr>
            <a:spLocks noGrp="1"/>
          </p:cNvSpPr>
          <p:nvPr>
            <p:ph type="pic" sz="quarter" idx="104" hasCustomPrompt="1"/>
          </p:nvPr>
        </p:nvSpPr>
        <p:spPr>
          <a:xfrm>
            <a:off x="9401174" y="5461298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10" name="Picture Placeholder 7">
            <a:extLst>
              <a:ext uri="{FF2B5EF4-FFF2-40B4-BE49-F238E27FC236}">
                <a16:creationId xmlns:a16="http://schemas.microsoft.com/office/drawing/2014/main" id="{7A0F3FFB-AC83-40D0-9A1D-E1BDB5D0E7E5}"/>
              </a:ext>
            </a:extLst>
          </p:cNvPr>
          <p:cNvSpPr>
            <a:spLocks noGrp="1"/>
          </p:cNvSpPr>
          <p:nvPr>
            <p:ph type="pic" sz="quarter" idx="105" hasCustomPrompt="1"/>
          </p:nvPr>
        </p:nvSpPr>
        <p:spPr>
          <a:xfrm>
            <a:off x="10453688" y="4919952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11" name="Picture Placeholder 7">
            <a:extLst>
              <a:ext uri="{FF2B5EF4-FFF2-40B4-BE49-F238E27FC236}">
                <a16:creationId xmlns:a16="http://schemas.microsoft.com/office/drawing/2014/main" id="{78B3902C-453C-4F03-A9C9-4B9713D02E42}"/>
              </a:ext>
            </a:extLst>
          </p:cNvPr>
          <p:cNvSpPr>
            <a:spLocks noGrp="1"/>
          </p:cNvSpPr>
          <p:nvPr>
            <p:ph type="pic" sz="quarter" idx="106" hasCustomPrompt="1"/>
          </p:nvPr>
        </p:nvSpPr>
        <p:spPr>
          <a:xfrm>
            <a:off x="10453688" y="4378606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12" name="Picture Placeholder 7">
            <a:extLst>
              <a:ext uri="{FF2B5EF4-FFF2-40B4-BE49-F238E27FC236}">
                <a16:creationId xmlns:a16="http://schemas.microsoft.com/office/drawing/2014/main" id="{D322A23A-BA9A-4753-9890-F48048C05580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10453688" y="5461298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</p:spTree>
    <p:extLst>
      <p:ext uri="{BB962C8B-B14F-4D97-AF65-F5344CB8AC3E}">
        <p14:creationId xmlns:p14="http://schemas.microsoft.com/office/powerpoint/2010/main" val="1275457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ndustry Verticals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D9DD-3352-40AC-9E68-DE965A15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BA025-7C27-4396-9399-50924559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BE742-4E65-4477-9CAA-20EC46E2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DEE7C-9533-4B99-BD73-958D3AEC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t>‹#›</a:t>
            </a:fld>
            <a:endParaRPr lang="en-GB"/>
          </a:p>
        </p:txBody>
      </p:sp>
      <p:sp>
        <p:nvSpPr>
          <p:cNvPr id="113" name="Picture Placeholder 7">
            <a:extLst>
              <a:ext uri="{FF2B5EF4-FFF2-40B4-BE49-F238E27FC236}">
                <a16:creationId xmlns:a16="http://schemas.microsoft.com/office/drawing/2014/main" id="{FDB87512-2057-4D66-A4D0-5657C16F6BD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723899" y="2822765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16" name="Picture Placeholder 7">
            <a:extLst>
              <a:ext uri="{FF2B5EF4-FFF2-40B4-BE49-F238E27FC236}">
                <a16:creationId xmlns:a16="http://schemas.microsoft.com/office/drawing/2014/main" id="{03540F90-6DE1-4287-8DEB-472C6CD8C1B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23899" y="2281419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17" name="Picture Placeholder 7">
            <a:extLst>
              <a:ext uri="{FF2B5EF4-FFF2-40B4-BE49-F238E27FC236}">
                <a16:creationId xmlns:a16="http://schemas.microsoft.com/office/drawing/2014/main" id="{6EC1587E-CA6D-415E-9A7F-8B105BFD21A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23899" y="3364111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18" name="Picture Placeholder 7">
            <a:extLst>
              <a:ext uri="{FF2B5EF4-FFF2-40B4-BE49-F238E27FC236}">
                <a16:creationId xmlns:a16="http://schemas.microsoft.com/office/drawing/2014/main" id="{6635DA59-0638-4D9F-BAA2-18E2420460E8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776413" y="2822765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19" name="Picture Placeholder 7">
            <a:extLst>
              <a:ext uri="{FF2B5EF4-FFF2-40B4-BE49-F238E27FC236}">
                <a16:creationId xmlns:a16="http://schemas.microsoft.com/office/drawing/2014/main" id="{4BACA9C0-1BEA-45B6-B97B-1B2726A99932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776413" y="2281419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20" name="Picture Placeholder 7">
            <a:extLst>
              <a:ext uri="{FF2B5EF4-FFF2-40B4-BE49-F238E27FC236}">
                <a16:creationId xmlns:a16="http://schemas.microsoft.com/office/drawing/2014/main" id="{B4BAF616-C850-41D6-8C43-7FD1D5B8CD9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776413" y="3364111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21" name="Picture Placeholder 7">
            <a:extLst>
              <a:ext uri="{FF2B5EF4-FFF2-40B4-BE49-F238E27FC236}">
                <a16:creationId xmlns:a16="http://schemas.microsoft.com/office/drawing/2014/main" id="{88F0158E-CBCA-4869-8486-9322C4DFDCF8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2903940" y="2822765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24" name="Picture Placeholder 7">
            <a:extLst>
              <a:ext uri="{FF2B5EF4-FFF2-40B4-BE49-F238E27FC236}">
                <a16:creationId xmlns:a16="http://schemas.microsoft.com/office/drawing/2014/main" id="{252411A6-1F8F-4371-9D6C-8302B4D892D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903940" y="2281419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25" name="Picture Placeholder 7">
            <a:extLst>
              <a:ext uri="{FF2B5EF4-FFF2-40B4-BE49-F238E27FC236}">
                <a16:creationId xmlns:a16="http://schemas.microsoft.com/office/drawing/2014/main" id="{F884E687-D636-4950-A4FA-FABD9B420B67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2903940" y="3364111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26" name="Picture Placeholder 7">
            <a:extLst>
              <a:ext uri="{FF2B5EF4-FFF2-40B4-BE49-F238E27FC236}">
                <a16:creationId xmlns:a16="http://schemas.microsoft.com/office/drawing/2014/main" id="{25211E91-37CE-44C4-944F-DA668B8911A3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3956454" y="2822765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27" name="Picture Placeholder 7">
            <a:extLst>
              <a:ext uri="{FF2B5EF4-FFF2-40B4-BE49-F238E27FC236}">
                <a16:creationId xmlns:a16="http://schemas.microsoft.com/office/drawing/2014/main" id="{A6CE1754-E53F-4CBC-BABF-1FC2FF30CA57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956454" y="2281419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28" name="Picture Placeholder 7">
            <a:extLst>
              <a:ext uri="{FF2B5EF4-FFF2-40B4-BE49-F238E27FC236}">
                <a16:creationId xmlns:a16="http://schemas.microsoft.com/office/drawing/2014/main" id="{DE5DAB2B-1496-456A-B7F6-CBF098873F21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956454" y="3364111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29" name="Picture Placeholder 7">
            <a:extLst>
              <a:ext uri="{FF2B5EF4-FFF2-40B4-BE49-F238E27FC236}">
                <a16:creationId xmlns:a16="http://schemas.microsoft.com/office/drawing/2014/main" id="{B6FF5CDC-E645-4EC1-B3F6-2FF486CD71A1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5066301" y="2822765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32" name="Picture Placeholder 7">
            <a:extLst>
              <a:ext uri="{FF2B5EF4-FFF2-40B4-BE49-F238E27FC236}">
                <a16:creationId xmlns:a16="http://schemas.microsoft.com/office/drawing/2014/main" id="{B7989AAD-A6CD-4481-8EEF-71215CF0D97A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5066301" y="2281419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33" name="Picture Placeholder 7">
            <a:extLst>
              <a:ext uri="{FF2B5EF4-FFF2-40B4-BE49-F238E27FC236}">
                <a16:creationId xmlns:a16="http://schemas.microsoft.com/office/drawing/2014/main" id="{997B3FB8-53DA-49C2-80AF-CE8D35DB1AD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5066301" y="3364111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34" name="Picture Placeholder 7">
            <a:extLst>
              <a:ext uri="{FF2B5EF4-FFF2-40B4-BE49-F238E27FC236}">
                <a16:creationId xmlns:a16="http://schemas.microsoft.com/office/drawing/2014/main" id="{E13A9400-CEDB-47F0-B6C8-5E981BC08E32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118815" y="2822765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35" name="Picture Placeholder 7">
            <a:extLst>
              <a:ext uri="{FF2B5EF4-FFF2-40B4-BE49-F238E27FC236}">
                <a16:creationId xmlns:a16="http://schemas.microsoft.com/office/drawing/2014/main" id="{AE74F63B-A0F3-403B-B4A0-3094C3A67A86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118815" y="2281419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36" name="Picture Placeholder 7">
            <a:extLst>
              <a:ext uri="{FF2B5EF4-FFF2-40B4-BE49-F238E27FC236}">
                <a16:creationId xmlns:a16="http://schemas.microsoft.com/office/drawing/2014/main" id="{639E1C11-9958-4DFD-AF31-8085628F0F4B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6118815" y="3364111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37" name="Picture Placeholder 7">
            <a:extLst>
              <a:ext uri="{FF2B5EF4-FFF2-40B4-BE49-F238E27FC236}">
                <a16:creationId xmlns:a16="http://schemas.microsoft.com/office/drawing/2014/main" id="{DE6F33CD-DD81-45B7-86D1-FF7968011C3B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7238813" y="2824349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40" name="Picture Placeholder 7">
            <a:extLst>
              <a:ext uri="{FF2B5EF4-FFF2-40B4-BE49-F238E27FC236}">
                <a16:creationId xmlns:a16="http://schemas.microsoft.com/office/drawing/2014/main" id="{F9804574-5F59-4BE4-91B8-A5A300957B3D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7238813" y="2283003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41" name="Picture Placeholder 7">
            <a:extLst>
              <a:ext uri="{FF2B5EF4-FFF2-40B4-BE49-F238E27FC236}">
                <a16:creationId xmlns:a16="http://schemas.microsoft.com/office/drawing/2014/main" id="{988EED60-0B81-4E92-8F99-D3FDB0980FD4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7238813" y="3365695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42" name="Picture Placeholder 7">
            <a:extLst>
              <a:ext uri="{FF2B5EF4-FFF2-40B4-BE49-F238E27FC236}">
                <a16:creationId xmlns:a16="http://schemas.microsoft.com/office/drawing/2014/main" id="{06863FED-B8A7-4807-9E20-BE46BD62401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8291327" y="2824349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43" name="Picture Placeholder 7">
            <a:extLst>
              <a:ext uri="{FF2B5EF4-FFF2-40B4-BE49-F238E27FC236}">
                <a16:creationId xmlns:a16="http://schemas.microsoft.com/office/drawing/2014/main" id="{A3F3C1EA-87BB-4511-A20B-7334F0753108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8291327" y="2283003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44" name="Picture Placeholder 7">
            <a:extLst>
              <a:ext uri="{FF2B5EF4-FFF2-40B4-BE49-F238E27FC236}">
                <a16:creationId xmlns:a16="http://schemas.microsoft.com/office/drawing/2014/main" id="{61516834-6F94-4D6D-A34D-C4BD5BFB8D02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8291327" y="3365695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45" name="Picture Placeholder 7">
            <a:extLst>
              <a:ext uri="{FF2B5EF4-FFF2-40B4-BE49-F238E27FC236}">
                <a16:creationId xmlns:a16="http://schemas.microsoft.com/office/drawing/2014/main" id="{F46EDEFC-AEB6-4067-AD58-071506154268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9401174" y="2822765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48" name="Picture Placeholder 7">
            <a:extLst>
              <a:ext uri="{FF2B5EF4-FFF2-40B4-BE49-F238E27FC236}">
                <a16:creationId xmlns:a16="http://schemas.microsoft.com/office/drawing/2014/main" id="{2EA4EA45-5CC8-484A-8327-2458C61CDAA0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9401174" y="2281419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49" name="Picture Placeholder 7">
            <a:extLst>
              <a:ext uri="{FF2B5EF4-FFF2-40B4-BE49-F238E27FC236}">
                <a16:creationId xmlns:a16="http://schemas.microsoft.com/office/drawing/2014/main" id="{DB2EA5AA-3F4D-4D4C-9667-8C6A0B14F88C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9401174" y="3364111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50" name="Picture Placeholder 7">
            <a:extLst>
              <a:ext uri="{FF2B5EF4-FFF2-40B4-BE49-F238E27FC236}">
                <a16:creationId xmlns:a16="http://schemas.microsoft.com/office/drawing/2014/main" id="{E870A326-4889-488E-9AD6-DA2B3AC906FC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10453688" y="2822765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51" name="Picture Placeholder 7">
            <a:extLst>
              <a:ext uri="{FF2B5EF4-FFF2-40B4-BE49-F238E27FC236}">
                <a16:creationId xmlns:a16="http://schemas.microsoft.com/office/drawing/2014/main" id="{10BA71A1-6170-4063-9FA9-CE73DEA4CD15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10453688" y="2281419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52" name="Picture Placeholder 7">
            <a:extLst>
              <a:ext uri="{FF2B5EF4-FFF2-40B4-BE49-F238E27FC236}">
                <a16:creationId xmlns:a16="http://schemas.microsoft.com/office/drawing/2014/main" id="{29F090CB-6841-4BE8-99D4-2863E38D8C90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10453688" y="3364111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53" name="Picture Placeholder 7">
            <a:extLst>
              <a:ext uri="{FF2B5EF4-FFF2-40B4-BE49-F238E27FC236}">
                <a16:creationId xmlns:a16="http://schemas.microsoft.com/office/drawing/2014/main" id="{67374118-D3FF-49AD-92D2-90036CCC4C03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723899" y="4919952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56" name="Picture Placeholder 7">
            <a:extLst>
              <a:ext uri="{FF2B5EF4-FFF2-40B4-BE49-F238E27FC236}">
                <a16:creationId xmlns:a16="http://schemas.microsoft.com/office/drawing/2014/main" id="{A574407E-16BD-44FA-A4B7-1F4466517296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723899" y="4378606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57" name="Picture Placeholder 7">
            <a:extLst>
              <a:ext uri="{FF2B5EF4-FFF2-40B4-BE49-F238E27FC236}">
                <a16:creationId xmlns:a16="http://schemas.microsoft.com/office/drawing/2014/main" id="{384EBFE2-2AB8-46E7-AC37-4832F4791D00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723899" y="5461298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58" name="Picture Placeholder 7">
            <a:extLst>
              <a:ext uri="{FF2B5EF4-FFF2-40B4-BE49-F238E27FC236}">
                <a16:creationId xmlns:a16="http://schemas.microsoft.com/office/drawing/2014/main" id="{E17EC2DC-2DEE-4BDD-9F9D-677E6CA5EF9C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1776413" y="4919952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59" name="Picture Placeholder 7">
            <a:extLst>
              <a:ext uri="{FF2B5EF4-FFF2-40B4-BE49-F238E27FC236}">
                <a16:creationId xmlns:a16="http://schemas.microsoft.com/office/drawing/2014/main" id="{67E0EEAB-8C82-4303-9DDB-A2C732CDC532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1776413" y="4378606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60" name="Picture Placeholder 7">
            <a:extLst>
              <a:ext uri="{FF2B5EF4-FFF2-40B4-BE49-F238E27FC236}">
                <a16:creationId xmlns:a16="http://schemas.microsoft.com/office/drawing/2014/main" id="{1F5D2354-0C9E-4E6F-A707-85462A837444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1776413" y="5461298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61" name="Picture Placeholder 7">
            <a:extLst>
              <a:ext uri="{FF2B5EF4-FFF2-40B4-BE49-F238E27FC236}">
                <a16:creationId xmlns:a16="http://schemas.microsoft.com/office/drawing/2014/main" id="{E875C409-345F-419B-902F-68F9E78547A2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2903940" y="4919952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64" name="Picture Placeholder 7">
            <a:extLst>
              <a:ext uri="{FF2B5EF4-FFF2-40B4-BE49-F238E27FC236}">
                <a16:creationId xmlns:a16="http://schemas.microsoft.com/office/drawing/2014/main" id="{2A0FB968-C9D6-4C8A-87B7-F393D33F3549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2903940" y="4378606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65" name="Picture Placeholder 7">
            <a:extLst>
              <a:ext uri="{FF2B5EF4-FFF2-40B4-BE49-F238E27FC236}">
                <a16:creationId xmlns:a16="http://schemas.microsoft.com/office/drawing/2014/main" id="{6EAB9DD2-EB43-46AA-9BD0-CE0CB6971A84}"/>
              </a:ext>
            </a:extLst>
          </p:cNvPr>
          <p:cNvSpPr>
            <a:spLocks noGrp="1"/>
          </p:cNvSpPr>
          <p:nvPr>
            <p:ph type="pic" sz="quarter" idx="83" hasCustomPrompt="1"/>
          </p:nvPr>
        </p:nvSpPr>
        <p:spPr>
          <a:xfrm>
            <a:off x="2903940" y="5461298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66" name="Picture Placeholder 7">
            <a:extLst>
              <a:ext uri="{FF2B5EF4-FFF2-40B4-BE49-F238E27FC236}">
                <a16:creationId xmlns:a16="http://schemas.microsoft.com/office/drawing/2014/main" id="{A5BC17D7-1130-4E3F-94FF-DF16C6B772D3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3956454" y="4919952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67" name="Picture Placeholder 7">
            <a:extLst>
              <a:ext uri="{FF2B5EF4-FFF2-40B4-BE49-F238E27FC236}">
                <a16:creationId xmlns:a16="http://schemas.microsoft.com/office/drawing/2014/main" id="{E501811E-4A2D-43B6-BC13-3D13453D1F07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3956454" y="4378606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68" name="Picture Placeholder 7">
            <a:extLst>
              <a:ext uri="{FF2B5EF4-FFF2-40B4-BE49-F238E27FC236}">
                <a16:creationId xmlns:a16="http://schemas.microsoft.com/office/drawing/2014/main" id="{EE7C5F7B-3CEF-4AE7-8614-9F516E2447D0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3956454" y="5461298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69" name="Picture Placeholder 7">
            <a:extLst>
              <a:ext uri="{FF2B5EF4-FFF2-40B4-BE49-F238E27FC236}">
                <a16:creationId xmlns:a16="http://schemas.microsoft.com/office/drawing/2014/main" id="{AC5BCE60-B5EC-4334-A130-C4A89D74483D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5066301" y="4919952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72" name="Picture Placeholder 7">
            <a:extLst>
              <a:ext uri="{FF2B5EF4-FFF2-40B4-BE49-F238E27FC236}">
                <a16:creationId xmlns:a16="http://schemas.microsoft.com/office/drawing/2014/main" id="{CC89D675-FBD0-4250-81E5-97BAF9E84D1C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5066301" y="4378606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73" name="Picture Placeholder 7">
            <a:extLst>
              <a:ext uri="{FF2B5EF4-FFF2-40B4-BE49-F238E27FC236}">
                <a16:creationId xmlns:a16="http://schemas.microsoft.com/office/drawing/2014/main" id="{BE2166D8-BE90-45FC-9BE4-907C265847A7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5066301" y="5461298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74" name="Picture Placeholder 7">
            <a:extLst>
              <a:ext uri="{FF2B5EF4-FFF2-40B4-BE49-F238E27FC236}">
                <a16:creationId xmlns:a16="http://schemas.microsoft.com/office/drawing/2014/main" id="{411B16AD-5900-4E29-A090-D241D2E382FC}"/>
              </a:ext>
            </a:extLst>
          </p:cNvPr>
          <p:cNvSpPr>
            <a:spLocks noGrp="1"/>
          </p:cNvSpPr>
          <p:nvPr>
            <p:ph type="pic" sz="quarter" idx="91" hasCustomPrompt="1"/>
          </p:nvPr>
        </p:nvSpPr>
        <p:spPr>
          <a:xfrm>
            <a:off x="6118815" y="4919952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75" name="Picture Placeholder 7">
            <a:extLst>
              <a:ext uri="{FF2B5EF4-FFF2-40B4-BE49-F238E27FC236}">
                <a16:creationId xmlns:a16="http://schemas.microsoft.com/office/drawing/2014/main" id="{EFF00C51-93AA-4CAC-AEBA-2B34BEE78803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6118815" y="4378606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76" name="Picture Placeholder 7">
            <a:extLst>
              <a:ext uri="{FF2B5EF4-FFF2-40B4-BE49-F238E27FC236}">
                <a16:creationId xmlns:a16="http://schemas.microsoft.com/office/drawing/2014/main" id="{2F628D3B-D39F-4DDC-A9B3-28ED38BC68B8}"/>
              </a:ext>
            </a:extLst>
          </p:cNvPr>
          <p:cNvSpPr>
            <a:spLocks noGrp="1"/>
          </p:cNvSpPr>
          <p:nvPr>
            <p:ph type="pic" sz="quarter" idx="93" hasCustomPrompt="1"/>
          </p:nvPr>
        </p:nvSpPr>
        <p:spPr>
          <a:xfrm>
            <a:off x="6118815" y="5461298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77" name="Picture Placeholder 7">
            <a:extLst>
              <a:ext uri="{FF2B5EF4-FFF2-40B4-BE49-F238E27FC236}">
                <a16:creationId xmlns:a16="http://schemas.microsoft.com/office/drawing/2014/main" id="{4B1B291B-AA81-412F-96B6-174168A54E1A}"/>
              </a:ext>
            </a:extLst>
          </p:cNvPr>
          <p:cNvSpPr>
            <a:spLocks noGrp="1"/>
          </p:cNvSpPr>
          <p:nvPr>
            <p:ph type="pic" sz="quarter" idx="94" hasCustomPrompt="1"/>
          </p:nvPr>
        </p:nvSpPr>
        <p:spPr>
          <a:xfrm>
            <a:off x="7238813" y="4921536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80" name="Picture Placeholder 7">
            <a:extLst>
              <a:ext uri="{FF2B5EF4-FFF2-40B4-BE49-F238E27FC236}">
                <a16:creationId xmlns:a16="http://schemas.microsoft.com/office/drawing/2014/main" id="{B065A9B3-6B30-41EA-A4E6-B0B6176E1013}"/>
              </a:ext>
            </a:extLst>
          </p:cNvPr>
          <p:cNvSpPr>
            <a:spLocks noGrp="1"/>
          </p:cNvSpPr>
          <p:nvPr>
            <p:ph type="pic" sz="quarter" idx="96" hasCustomPrompt="1"/>
          </p:nvPr>
        </p:nvSpPr>
        <p:spPr>
          <a:xfrm>
            <a:off x="7238813" y="4380190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81" name="Picture Placeholder 7">
            <a:extLst>
              <a:ext uri="{FF2B5EF4-FFF2-40B4-BE49-F238E27FC236}">
                <a16:creationId xmlns:a16="http://schemas.microsoft.com/office/drawing/2014/main" id="{F15A7FBD-AE6D-46E2-93F6-2DCD41BC81B1}"/>
              </a:ext>
            </a:extLst>
          </p:cNvPr>
          <p:cNvSpPr>
            <a:spLocks noGrp="1"/>
          </p:cNvSpPr>
          <p:nvPr>
            <p:ph type="pic" sz="quarter" idx="97" hasCustomPrompt="1"/>
          </p:nvPr>
        </p:nvSpPr>
        <p:spPr>
          <a:xfrm>
            <a:off x="7238813" y="5462882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82" name="Picture Placeholder 7">
            <a:extLst>
              <a:ext uri="{FF2B5EF4-FFF2-40B4-BE49-F238E27FC236}">
                <a16:creationId xmlns:a16="http://schemas.microsoft.com/office/drawing/2014/main" id="{3763B37E-0122-440D-A257-0530D00747E9}"/>
              </a:ext>
            </a:extLst>
          </p:cNvPr>
          <p:cNvSpPr>
            <a:spLocks noGrp="1"/>
          </p:cNvSpPr>
          <p:nvPr>
            <p:ph type="pic" sz="quarter" idx="98" hasCustomPrompt="1"/>
          </p:nvPr>
        </p:nvSpPr>
        <p:spPr>
          <a:xfrm>
            <a:off x="8291327" y="4921536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83" name="Picture Placeholder 7">
            <a:extLst>
              <a:ext uri="{FF2B5EF4-FFF2-40B4-BE49-F238E27FC236}">
                <a16:creationId xmlns:a16="http://schemas.microsoft.com/office/drawing/2014/main" id="{9F6CC703-3DA0-49EA-900D-4C2217EA14F6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8291327" y="4380190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84" name="Picture Placeholder 7">
            <a:extLst>
              <a:ext uri="{FF2B5EF4-FFF2-40B4-BE49-F238E27FC236}">
                <a16:creationId xmlns:a16="http://schemas.microsoft.com/office/drawing/2014/main" id="{065A87FF-C4D5-42E4-A64A-B2F285CA7DCC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8291327" y="5462882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85" name="Picture Placeholder 7">
            <a:extLst>
              <a:ext uri="{FF2B5EF4-FFF2-40B4-BE49-F238E27FC236}">
                <a16:creationId xmlns:a16="http://schemas.microsoft.com/office/drawing/2014/main" id="{B294E5C0-3F30-4EB7-8EE2-84C090756918}"/>
              </a:ext>
            </a:extLst>
          </p:cNvPr>
          <p:cNvSpPr>
            <a:spLocks noGrp="1"/>
          </p:cNvSpPr>
          <p:nvPr>
            <p:ph type="pic" sz="quarter" idx="101" hasCustomPrompt="1"/>
          </p:nvPr>
        </p:nvSpPr>
        <p:spPr>
          <a:xfrm>
            <a:off x="9401174" y="4919952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88" name="Picture Placeholder 7">
            <a:extLst>
              <a:ext uri="{FF2B5EF4-FFF2-40B4-BE49-F238E27FC236}">
                <a16:creationId xmlns:a16="http://schemas.microsoft.com/office/drawing/2014/main" id="{CFF55A76-6485-4A8C-87EC-E13ACE22ADA2}"/>
              </a:ext>
            </a:extLst>
          </p:cNvPr>
          <p:cNvSpPr>
            <a:spLocks noGrp="1"/>
          </p:cNvSpPr>
          <p:nvPr>
            <p:ph type="pic" sz="quarter" idx="103" hasCustomPrompt="1"/>
          </p:nvPr>
        </p:nvSpPr>
        <p:spPr>
          <a:xfrm>
            <a:off x="9401174" y="4378606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89" name="Picture Placeholder 7">
            <a:extLst>
              <a:ext uri="{FF2B5EF4-FFF2-40B4-BE49-F238E27FC236}">
                <a16:creationId xmlns:a16="http://schemas.microsoft.com/office/drawing/2014/main" id="{C1D94771-0D06-45CC-89FB-E84B3B624F56}"/>
              </a:ext>
            </a:extLst>
          </p:cNvPr>
          <p:cNvSpPr>
            <a:spLocks noGrp="1"/>
          </p:cNvSpPr>
          <p:nvPr>
            <p:ph type="pic" sz="quarter" idx="104" hasCustomPrompt="1"/>
          </p:nvPr>
        </p:nvSpPr>
        <p:spPr>
          <a:xfrm>
            <a:off x="9401174" y="5461298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90" name="Picture Placeholder 7">
            <a:extLst>
              <a:ext uri="{FF2B5EF4-FFF2-40B4-BE49-F238E27FC236}">
                <a16:creationId xmlns:a16="http://schemas.microsoft.com/office/drawing/2014/main" id="{1733FAFE-2A1F-4366-91B1-8A95B0D3ACD2}"/>
              </a:ext>
            </a:extLst>
          </p:cNvPr>
          <p:cNvSpPr>
            <a:spLocks noGrp="1"/>
          </p:cNvSpPr>
          <p:nvPr>
            <p:ph type="pic" sz="quarter" idx="105" hasCustomPrompt="1"/>
          </p:nvPr>
        </p:nvSpPr>
        <p:spPr>
          <a:xfrm>
            <a:off x="10453688" y="4919952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91" name="Picture Placeholder 7">
            <a:extLst>
              <a:ext uri="{FF2B5EF4-FFF2-40B4-BE49-F238E27FC236}">
                <a16:creationId xmlns:a16="http://schemas.microsoft.com/office/drawing/2014/main" id="{E451F3D0-0FD4-4B31-99FF-5E3B2B5B887F}"/>
              </a:ext>
            </a:extLst>
          </p:cNvPr>
          <p:cNvSpPr>
            <a:spLocks noGrp="1"/>
          </p:cNvSpPr>
          <p:nvPr>
            <p:ph type="pic" sz="quarter" idx="106" hasCustomPrompt="1"/>
          </p:nvPr>
        </p:nvSpPr>
        <p:spPr>
          <a:xfrm>
            <a:off x="10453688" y="4378606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  <p:sp>
        <p:nvSpPr>
          <p:cNvPr id="192" name="Picture Placeholder 7">
            <a:extLst>
              <a:ext uri="{FF2B5EF4-FFF2-40B4-BE49-F238E27FC236}">
                <a16:creationId xmlns:a16="http://schemas.microsoft.com/office/drawing/2014/main" id="{2C453394-4784-4512-8B2C-E4009AFCB6DD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10453688" y="5461298"/>
            <a:ext cx="1014413" cy="51911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GB" dirty="0"/>
              <a:t>INSERT LOGO</a:t>
            </a:r>
          </a:p>
        </p:txBody>
      </p:sp>
    </p:spTree>
    <p:extLst>
      <p:ext uri="{BB962C8B-B14F-4D97-AF65-F5344CB8AC3E}">
        <p14:creationId xmlns:p14="http://schemas.microsoft.com/office/powerpoint/2010/main" val="3659494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2C56E-0CEB-49C0-B24F-E719FC8C0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36C3A4-18C6-46F6-92F0-D1444D0F0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09/04/2019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142733-DC7B-48BD-8A70-ABA2DCABE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9F615-2DEA-4CE1-9105-CCD23108F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8186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Indi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2C56E-0CEB-49C0-B24F-E719FC8C0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36C3A4-18C6-46F6-92F0-D1444D0F0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09/04/2019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142733-DC7B-48BD-8A70-ABA2DCABE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9F615-2DEA-4CE1-9105-CCD23108F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018B5B-3FD1-43B0-9C50-E33EBAC66E2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2195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2C56E-0CEB-49C0-B24F-E719FC8C0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36C3A4-18C6-46F6-92F0-D1444D0F0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09/04/2019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142733-DC7B-48BD-8A70-ABA2DCABE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9F615-2DEA-4CE1-9105-CCD23108F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85205-6EFE-4059-9AEF-C6D621F71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900" y="1894523"/>
            <a:ext cx="5280025" cy="30777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6837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2" descr="https://qlkxb36rf0fay2grxznv25b-wpengine.netdna-ssl.com/wp-content/uploads/2018/05/booksellers-and-agents_800_320.jpg"/>
          <p:cNvSpPr>
            <a:spLocks noChangeAspect="1" noChangeArrowheads="1"/>
          </p:cNvSpPr>
          <p:nvPr userDrawn="1"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37839" y="1484784"/>
            <a:ext cx="11314745" cy="5373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627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02F734-D8D0-441B-B87A-814BF09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09/04/2019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C98E1F-7534-4075-9A8E-4D94AB1BF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F8879-2FCA-49A9-A567-34D7DD07A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0625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Indi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02F734-D8D0-441B-B87A-814BF09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09/04/2019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C98E1F-7534-4075-9A8E-4D94AB1BF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F8879-2FCA-49A9-A567-34D7DD07A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018B5B-3FD1-43B0-9C50-E33EBAC66E2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1291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 Indi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02F734-D8D0-441B-B87A-814BF09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09/04/2019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C98E1F-7534-4075-9A8E-4D94AB1BF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F8879-2FCA-49A9-A567-34D7DD07A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D018B5B-3FD1-43B0-9C50-E33EBAC66E2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82392A-899A-46B0-ADA7-717FE2D5A9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96" y="87792"/>
            <a:ext cx="1407367" cy="25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898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Indi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CACCD25-3E07-4E76-90FC-EC507933207B}"/>
              </a:ext>
            </a:extLst>
          </p:cNvPr>
          <p:cNvSpPr/>
          <p:nvPr userDrawn="1"/>
        </p:nvSpPr>
        <p:spPr>
          <a:xfrm>
            <a:off x="3589020" y="1935163"/>
            <a:ext cx="259080" cy="259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39A6B9-4F20-4833-A8A1-33B127F2B496}"/>
              </a:ext>
            </a:extLst>
          </p:cNvPr>
          <p:cNvSpPr/>
          <p:nvPr userDrawn="1"/>
        </p:nvSpPr>
        <p:spPr>
          <a:xfrm>
            <a:off x="3923983" y="1935163"/>
            <a:ext cx="259080" cy="259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5BD777-5F1D-4D48-87F1-1E98386277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51338" y="1869124"/>
            <a:ext cx="7108825" cy="2160905"/>
          </a:xfrm>
          <a:ln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Aleo-Light" panose="020F03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D06FA6D7-655A-48B0-93FF-E7B4E5CC7D4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039360" y="6373546"/>
            <a:ext cx="2281556" cy="219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09/04/2019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E4CEE3E0-AA06-4986-B27E-5DD015E744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23900" y="6373546"/>
            <a:ext cx="4114800" cy="219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00CB68B-2BBB-465A-9C84-1016360475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32837" y="6373546"/>
            <a:ext cx="2727326" cy="219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018B5B-3FD1-43B0-9C50-E33EBAC66E2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C4C363-FFFF-40D1-AF85-62731C84C0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173985"/>
            <a:ext cx="1994877" cy="36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852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Citru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CACCD25-3E07-4E76-90FC-EC507933207B}"/>
              </a:ext>
            </a:extLst>
          </p:cNvPr>
          <p:cNvSpPr/>
          <p:nvPr userDrawn="1"/>
        </p:nvSpPr>
        <p:spPr>
          <a:xfrm>
            <a:off x="3589020" y="1935163"/>
            <a:ext cx="259080" cy="259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39A6B9-4F20-4833-A8A1-33B127F2B496}"/>
              </a:ext>
            </a:extLst>
          </p:cNvPr>
          <p:cNvSpPr/>
          <p:nvPr userDrawn="1"/>
        </p:nvSpPr>
        <p:spPr>
          <a:xfrm>
            <a:off x="3923983" y="1935163"/>
            <a:ext cx="259080" cy="259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5BD777-5F1D-4D48-87F1-1E98386277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51338" y="1862351"/>
            <a:ext cx="7108825" cy="2160905"/>
          </a:xfrm>
          <a:ln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1"/>
                </a:solidFill>
                <a:latin typeface="Aleo-Light" panose="020F03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C44C83F2-C57E-49E0-A127-6D6F8A73BC2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039360" y="6373546"/>
            <a:ext cx="2281556" cy="219075"/>
          </a:xfrm>
        </p:spPr>
        <p:txBody>
          <a:bodyPr/>
          <a:lstStyle/>
          <a:p>
            <a:r>
              <a:rPr lang="en-GB"/>
              <a:t>09/04/2019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1E4C2EB-BD7B-4C92-AB0D-6B00141015E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23900" y="6373546"/>
            <a:ext cx="4114800" cy="219075"/>
          </a:xfrm>
        </p:spPr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38AC1AE-3F5E-4BAC-A8EF-2DCB32313B3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32837" y="6373546"/>
            <a:ext cx="2727326" cy="219075"/>
          </a:xfrm>
        </p:spPr>
        <p:txBody>
          <a:bodyPr/>
          <a:lstStyle/>
          <a:p>
            <a:fld id="{CD018B5B-3FD1-43B0-9C50-E33EBAC66E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6583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Indi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CACCD25-3E07-4E76-90FC-EC507933207B}"/>
              </a:ext>
            </a:extLst>
          </p:cNvPr>
          <p:cNvSpPr/>
          <p:nvPr userDrawn="1"/>
        </p:nvSpPr>
        <p:spPr>
          <a:xfrm>
            <a:off x="3589020" y="1935163"/>
            <a:ext cx="259080" cy="259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39A6B9-4F20-4833-A8A1-33B127F2B496}"/>
              </a:ext>
            </a:extLst>
          </p:cNvPr>
          <p:cNvSpPr/>
          <p:nvPr userDrawn="1"/>
        </p:nvSpPr>
        <p:spPr>
          <a:xfrm>
            <a:off x="3923983" y="1935163"/>
            <a:ext cx="259080" cy="259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5BD777-5F1D-4D48-87F1-1E98386277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51338" y="1869124"/>
            <a:ext cx="7108825" cy="2160905"/>
          </a:xfrm>
          <a:ln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1"/>
                </a:solidFill>
                <a:latin typeface="Aleo-Light" panose="020F03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D06FA6D7-655A-48B0-93FF-E7B4E5CC7D4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039360" y="6373546"/>
            <a:ext cx="2281556" cy="21907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09/04/2019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E4CEE3E0-AA06-4986-B27E-5DD015E744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23900" y="6373546"/>
            <a:ext cx="4114800" cy="21907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00CB68B-2BBB-465A-9C84-1016360475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32837" y="6373546"/>
            <a:ext cx="2727326" cy="21907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D018B5B-3FD1-43B0-9C50-E33EBAC66E2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B32A47-0BD9-40B1-A3DC-F326C795CDA1}"/>
              </a:ext>
            </a:extLst>
          </p:cNvPr>
          <p:cNvSpPr/>
          <p:nvPr userDrawn="1"/>
        </p:nvSpPr>
        <p:spPr>
          <a:xfrm>
            <a:off x="0" y="0"/>
            <a:ext cx="12192000" cy="427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754319-C618-481D-A38C-D0B5A3C52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96" y="87754"/>
            <a:ext cx="1407367" cy="2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32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92" t="3864" r="5099" b="177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bg1">
                  <a:alpha val="27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95942" y="580366"/>
            <a:ext cx="1015170" cy="386285"/>
            <a:chOff x="209005" y="593429"/>
            <a:chExt cx="1015170" cy="444137"/>
          </a:xfrm>
          <a:effectLst>
            <a:outerShdw blurRad="101600" dist="38100" dir="2700000" algn="tl" rotWithShape="0">
              <a:prstClr val="black">
                <a:alpha val="15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209005" y="593429"/>
              <a:ext cx="775635" cy="444137"/>
            </a:xfrm>
            <a:prstGeom prst="rect">
              <a:avLst/>
            </a:prstGeom>
            <a:gradFill>
              <a:gsLst>
                <a:gs pos="0">
                  <a:srgbClr val="6C83C8"/>
                </a:gs>
                <a:gs pos="100000">
                  <a:srgbClr val="2236A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084215" y="593429"/>
              <a:ext cx="139960" cy="444137"/>
            </a:xfrm>
            <a:prstGeom prst="rect">
              <a:avLst/>
            </a:prstGeom>
            <a:gradFill>
              <a:gsLst>
                <a:gs pos="0">
                  <a:srgbClr val="6C83C8"/>
                </a:gs>
                <a:gs pos="100000">
                  <a:srgbClr val="2236A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任意多边形 10"/>
          <p:cNvSpPr/>
          <p:nvPr userDrawn="1"/>
        </p:nvSpPr>
        <p:spPr>
          <a:xfrm rot="19304137">
            <a:off x="11378641" y="6522845"/>
            <a:ext cx="996812" cy="246657"/>
          </a:xfrm>
          <a:custGeom>
            <a:avLst/>
            <a:gdLst>
              <a:gd name="connsiteX0" fmla="*/ 996812 w 996812"/>
              <a:gd name="connsiteY0" fmla="*/ 0 h 246657"/>
              <a:gd name="connsiteX1" fmla="*/ 802262 w 996812"/>
              <a:gd name="connsiteY1" fmla="*/ 246657 h 246657"/>
              <a:gd name="connsiteX2" fmla="*/ 312721 w 996812"/>
              <a:gd name="connsiteY2" fmla="*/ 246657 h 246657"/>
              <a:gd name="connsiteX3" fmla="*/ 0 w 996812"/>
              <a:gd name="connsiteY3" fmla="*/ 0 h 24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812" h="246657">
                <a:moveTo>
                  <a:pt x="996812" y="0"/>
                </a:moveTo>
                <a:lnTo>
                  <a:pt x="802262" y="246657"/>
                </a:lnTo>
                <a:lnTo>
                  <a:pt x="312721" y="24665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6C83C8"/>
              </a:gs>
              <a:gs pos="100000">
                <a:srgbClr val="2236A8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8572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rectangle with a white rectangle&#10;&#10;Description automatically generated">
            <a:extLst>
              <a:ext uri="{FF2B5EF4-FFF2-40B4-BE49-F238E27FC236}">
                <a16:creationId xmlns:a16="http://schemas.microsoft.com/office/drawing/2014/main" id="{D36A2BC4-3634-144D-D608-592F57B29A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962" y="0"/>
            <a:ext cx="1228263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A34C827-EF20-9921-6D4E-389728D7A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74663"/>
            <a:ext cx="10801351" cy="528637"/>
          </a:xfrm>
        </p:spPr>
        <p:txBody>
          <a:bodyPr lIns="0" tIns="0" rIns="0" bIns="0"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83C7729-B997-61F6-0799-F40232A47F9E}"/>
              </a:ext>
            </a:extLst>
          </p:cNvPr>
          <p:cNvSpPr/>
          <p:nvPr userDrawn="1"/>
        </p:nvSpPr>
        <p:spPr>
          <a:xfrm>
            <a:off x="11753850" y="6483351"/>
            <a:ext cx="263526" cy="2635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CF9CCD-CECC-7C9A-D58A-67029B150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88762" y="6432551"/>
            <a:ext cx="393702" cy="3746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 b="1">
                <a:solidFill>
                  <a:srgbClr val="10147E"/>
                </a:solidFill>
              </a:defRPr>
            </a:lvl1pPr>
          </a:lstStyle>
          <a:p>
            <a:fld id="{648821DA-B6C2-4283-9BD8-7FD8D220EFE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BE101A3-B7AA-B7A6-E8CC-266367E8E552}"/>
              </a:ext>
            </a:extLst>
          </p:cNvPr>
          <p:cNvGrpSpPr/>
          <p:nvPr userDrawn="1"/>
        </p:nvGrpSpPr>
        <p:grpSpPr>
          <a:xfrm>
            <a:off x="9569949" y="500063"/>
            <a:ext cx="2183901" cy="508568"/>
            <a:chOff x="578207" y="-1458569"/>
            <a:chExt cx="1587081" cy="369586"/>
          </a:xfrm>
        </p:grpSpPr>
        <p:grpSp>
          <p:nvGrpSpPr>
            <p:cNvPr id="30" name="Graphic 9">
              <a:extLst>
                <a:ext uri="{FF2B5EF4-FFF2-40B4-BE49-F238E27FC236}">
                  <a16:creationId xmlns:a16="http://schemas.microsoft.com/office/drawing/2014/main" id="{367E56F6-2A2D-3D82-78F1-937F11384477}"/>
                </a:ext>
              </a:extLst>
            </p:cNvPr>
            <p:cNvGrpSpPr/>
            <p:nvPr/>
          </p:nvGrpSpPr>
          <p:grpSpPr>
            <a:xfrm>
              <a:off x="578207" y="-1458569"/>
              <a:ext cx="369586" cy="369586"/>
              <a:chOff x="3403957" y="-1604619"/>
              <a:chExt cx="369586" cy="369586"/>
            </a:xfrm>
            <a:solidFill>
              <a:srgbClr val="FFFFFF"/>
            </a:solidFill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BA7235A-CCD1-4275-0560-728EEA389501}"/>
                  </a:ext>
                </a:extLst>
              </p:cNvPr>
              <p:cNvSpPr/>
              <p:nvPr/>
            </p:nvSpPr>
            <p:spPr>
              <a:xfrm>
                <a:off x="3403957" y="-1604619"/>
                <a:ext cx="369586" cy="369586"/>
              </a:xfrm>
              <a:prstGeom prst="ellipse">
                <a:avLst/>
              </a:pr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DDE60310-B5C6-293C-BF94-91B193D46D8C}"/>
                  </a:ext>
                </a:extLst>
              </p:cNvPr>
              <p:cNvSpPr/>
              <p:nvPr/>
            </p:nvSpPr>
            <p:spPr>
              <a:xfrm>
                <a:off x="3457793" y="-1423595"/>
                <a:ext cx="265671" cy="81964"/>
              </a:xfrm>
              <a:custGeom>
                <a:avLst/>
                <a:gdLst>
                  <a:gd name="connsiteX0" fmla="*/ 265575 w 265671"/>
                  <a:gd name="connsiteY0" fmla="*/ -216 h 81964"/>
                  <a:gd name="connsiteX1" fmla="*/ 227449 w 265671"/>
                  <a:gd name="connsiteY1" fmla="*/ 9998 h 81964"/>
                  <a:gd name="connsiteX2" fmla="*/ 31510 w 265671"/>
                  <a:gd name="connsiteY2" fmla="*/ 9998 h 81964"/>
                  <a:gd name="connsiteX3" fmla="*/ 31510 w 265671"/>
                  <a:gd name="connsiteY3" fmla="*/ 5031 h 81964"/>
                  <a:gd name="connsiteX4" fmla="*/ 5679 w 265671"/>
                  <a:gd name="connsiteY4" fmla="*/ 5031 h 81964"/>
                  <a:gd name="connsiteX5" fmla="*/ 5679 w 265671"/>
                  <a:gd name="connsiteY5" fmla="*/ 9998 h 81964"/>
                  <a:gd name="connsiteX6" fmla="*/ -96 w 265671"/>
                  <a:gd name="connsiteY6" fmla="*/ 9998 h 81964"/>
                  <a:gd name="connsiteX7" fmla="*/ 6672 w 265671"/>
                  <a:gd name="connsiteY7" fmla="*/ 24901 h 81964"/>
                  <a:gd name="connsiteX8" fmla="*/ 37471 w 265671"/>
                  <a:gd name="connsiteY8" fmla="*/ 24901 h 81964"/>
                  <a:gd name="connsiteX9" fmla="*/ 132383 w 265671"/>
                  <a:gd name="connsiteY9" fmla="*/ 81749 h 81964"/>
                  <a:gd name="connsiteX10" fmla="*/ 205654 w 265671"/>
                  <a:gd name="connsiteY10" fmla="*/ 52782 h 81964"/>
                  <a:gd name="connsiteX11" fmla="*/ 246916 w 265671"/>
                  <a:gd name="connsiteY11" fmla="*/ 37134 h 81964"/>
                  <a:gd name="connsiteX12" fmla="*/ 265575 w 265671"/>
                  <a:gd name="connsiteY12" fmla="*/ -216 h 81964"/>
                  <a:gd name="connsiteX13" fmla="*/ 253560 w 265671"/>
                  <a:gd name="connsiteY13" fmla="*/ 10744 h 81964"/>
                  <a:gd name="connsiteX14" fmla="*/ 213385 w 265671"/>
                  <a:gd name="connsiteY14" fmla="*/ 44709 h 81964"/>
                  <a:gd name="connsiteX15" fmla="*/ 231020 w 265671"/>
                  <a:gd name="connsiteY15" fmla="*/ 16456 h 8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5671" h="81964">
                    <a:moveTo>
                      <a:pt x="265575" y="-216"/>
                    </a:moveTo>
                    <a:lnTo>
                      <a:pt x="227449" y="9998"/>
                    </a:lnTo>
                    <a:lnTo>
                      <a:pt x="31510" y="9998"/>
                    </a:lnTo>
                    <a:lnTo>
                      <a:pt x="31510" y="5031"/>
                    </a:lnTo>
                    <a:lnTo>
                      <a:pt x="5679" y="5031"/>
                    </a:lnTo>
                    <a:lnTo>
                      <a:pt x="5679" y="9998"/>
                    </a:lnTo>
                    <a:lnTo>
                      <a:pt x="-96" y="9998"/>
                    </a:lnTo>
                    <a:lnTo>
                      <a:pt x="6672" y="24901"/>
                    </a:lnTo>
                    <a:lnTo>
                      <a:pt x="37471" y="24901"/>
                    </a:lnTo>
                    <a:cubicBezTo>
                      <a:pt x="55553" y="58499"/>
                      <a:pt x="91555" y="81749"/>
                      <a:pt x="132383" y="81749"/>
                    </a:cubicBezTo>
                    <a:cubicBezTo>
                      <a:pt x="160727" y="81749"/>
                      <a:pt x="186493" y="70754"/>
                      <a:pt x="205654" y="52782"/>
                    </a:cubicBezTo>
                    <a:cubicBezTo>
                      <a:pt x="225278" y="53362"/>
                      <a:pt x="237930" y="46449"/>
                      <a:pt x="246916" y="37134"/>
                    </a:cubicBezTo>
                    <a:cubicBezTo>
                      <a:pt x="261970" y="21529"/>
                      <a:pt x="265575" y="-216"/>
                      <a:pt x="265575" y="-216"/>
                    </a:cubicBezTo>
                    <a:close/>
                    <a:moveTo>
                      <a:pt x="253560" y="10744"/>
                    </a:moveTo>
                    <a:cubicBezTo>
                      <a:pt x="244161" y="36330"/>
                      <a:pt x="226239" y="43012"/>
                      <a:pt x="213385" y="44709"/>
                    </a:cubicBezTo>
                    <a:cubicBezTo>
                      <a:pt x="220643" y="36327"/>
                      <a:pt x="226623" y="26810"/>
                      <a:pt x="231020" y="16456"/>
                    </a:cubicBezTo>
                    <a:close/>
                  </a:path>
                </a:pathLst>
              </a:custGeom>
              <a:solidFill>
                <a:srgbClr val="1B127B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AFE3AE3-38FC-AD6C-72F0-2E24EE8155BB}"/>
                  </a:ext>
                </a:extLst>
              </p:cNvPr>
              <p:cNvSpPr/>
              <p:nvPr/>
            </p:nvSpPr>
            <p:spPr>
              <a:xfrm>
                <a:off x="3466300" y="-1477710"/>
                <a:ext cx="18628" cy="49302"/>
              </a:xfrm>
              <a:custGeom>
                <a:avLst/>
                <a:gdLst>
                  <a:gd name="connsiteX0" fmla="*/ -96 w 18628"/>
                  <a:gd name="connsiteY0" fmla="*/ 35178 h 49302"/>
                  <a:gd name="connsiteX1" fmla="*/ 9218 w 18628"/>
                  <a:gd name="connsiteY1" fmla="*/ -216 h 49302"/>
                  <a:gd name="connsiteX2" fmla="*/ 18532 w 18628"/>
                  <a:gd name="connsiteY2" fmla="*/ 35178 h 49302"/>
                  <a:gd name="connsiteX3" fmla="*/ 9218 w 18628"/>
                  <a:gd name="connsiteY3" fmla="*/ 49087 h 49302"/>
                  <a:gd name="connsiteX4" fmla="*/ -96 w 18628"/>
                  <a:gd name="connsiteY4" fmla="*/ 35178 h 49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28" h="49302">
                    <a:moveTo>
                      <a:pt x="-96" y="35178"/>
                    </a:moveTo>
                    <a:cubicBezTo>
                      <a:pt x="-96" y="23628"/>
                      <a:pt x="9218" y="-216"/>
                      <a:pt x="9218" y="-216"/>
                    </a:cubicBezTo>
                    <a:cubicBezTo>
                      <a:pt x="9218" y="-216"/>
                      <a:pt x="18532" y="23628"/>
                      <a:pt x="18532" y="35178"/>
                    </a:cubicBezTo>
                    <a:cubicBezTo>
                      <a:pt x="18532" y="46727"/>
                      <a:pt x="14186" y="49087"/>
                      <a:pt x="9218" y="49087"/>
                    </a:cubicBezTo>
                    <a:cubicBezTo>
                      <a:pt x="4251" y="49087"/>
                      <a:pt x="-96" y="46727"/>
                      <a:pt x="-96" y="35178"/>
                    </a:cubicBezTo>
                    <a:close/>
                  </a:path>
                </a:pathLst>
              </a:custGeom>
              <a:solidFill>
                <a:srgbClr val="1B127B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67B9239-7073-AFDD-FC4B-AFD40C82BC61}"/>
                  </a:ext>
                </a:extLst>
              </p:cNvPr>
              <p:cNvSpPr/>
              <p:nvPr/>
            </p:nvSpPr>
            <p:spPr>
              <a:xfrm>
                <a:off x="3529419" y="-1439168"/>
                <a:ext cx="122357" cy="21795"/>
              </a:xfrm>
              <a:custGeom>
                <a:avLst/>
                <a:gdLst>
                  <a:gd name="connsiteX0" fmla="*/ -96 w 122357"/>
                  <a:gd name="connsiteY0" fmla="*/ -216 h 21795"/>
                  <a:gd name="connsiteX1" fmla="*/ 4095 w 122357"/>
                  <a:gd name="connsiteY1" fmla="*/ 8694 h 21795"/>
                  <a:gd name="connsiteX2" fmla="*/ 118505 w 122357"/>
                  <a:gd name="connsiteY2" fmla="*/ 8694 h 21795"/>
                  <a:gd name="connsiteX3" fmla="*/ 122261 w 122357"/>
                  <a:gd name="connsiteY3" fmla="*/ -216 h 21795"/>
                  <a:gd name="connsiteX4" fmla="*/ -96 w 122357"/>
                  <a:gd name="connsiteY4" fmla="*/ -216 h 21795"/>
                  <a:gd name="connsiteX5" fmla="*/ 5958 w 122357"/>
                  <a:gd name="connsiteY5" fmla="*/ 12668 h 21795"/>
                  <a:gd name="connsiteX6" fmla="*/ 10150 w 122357"/>
                  <a:gd name="connsiteY6" fmla="*/ 21579 h 21795"/>
                  <a:gd name="connsiteX7" fmla="*/ 113102 w 122357"/>
                  <a:gd name="connsiteY7" fmla="*/ 21579 h 21795"/>
                  <a:gd name="connsiteX8" fmla="*/ 116828 w 122357"/>
                  <a:gd name="connsiteY8" fmla="*/ 12668 h 21795"/>
                  <a:gd name="connsiteX9" fmla="*/ 5958 w 122357"/>
                  <a:gd name="connsiteY9" fmla="*/ 12668 h 2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357" h="21795">
                    <a:moveTo>
                      <a:pt x="-96" y="-216"/>
                    </a:moveTo>
                    <a:lnTo>
                      <a:pt x="4095" y="8694"/>
                    </a:lnTo>
                    <a:lnTo>
                      <a:pt x="118505" y="8694"/>
                    </a:lnTo>
                    <a:lnTo>
                      <a:pt x="122261" y="-216"/>
                    </a:lnTo>
                    <a:lnTo>
                      <a:pt x="-96" y="-216"/>
                    </a:lnTo>
                    <a:close/>
                    <a:moveTo>
                      <a:pt x="5958" y="12668"/>
                    </a:moveTo>
                    <a:lnTo>
                      <a:pt x="10150" y="21579"/>
                    </a:lnTo>
                    <a:lnTo>
                      <a:pt x="113102" y="21579"/>
                    </a:lnTo>
                    <a:lnTo>
                      <a:pt x="116828" y="12668"/>
                    </a:lnTo>
                    <a:lnTo>
                      <a:pt x="5958" y="12668"/>
                    </a:lnTo>
                    <a:close/>
                  </a:path>
                </a:pathLst>
              </a:custGeom>
              <a:solidFill>
                <a:srgbClr val="1B127B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A3D8122-4F12-BD1A-9AC2-5F03CD4C5C5B}"/>
                  </a:ext>
                </a:extLst>
              </p:cNvPr>
              <p:cNvSpPr/>
              <p:nvPr/>
            </p:nvSpPr>
            <p:spPr>
              <a:xfrm>
                <a:off x="3579126" y="-1492365"/>
                <a:ext cx="30364" cy="45453"/>
              </a:xfrm>
              <a:custGeom>
                <a:avLst/>
                <a:gdLst>
                  <a:gd name="connsiteX0" fmla="*/ 10398 w 30364"/>
                  <a:gd name="connsiteY0" fmla="*/ 45237 h 45453"/>
                  <a:gd name="connsiteX1" fmla="*/ 30268 w 30364"/>
                  <a:gd name="connsiteY1" fmla="*/ -216 h 45453"/>
                  <a:gd name="connsiteX2" fmla="*/ -96 w 30364"/>
                  <a:gd name="connsiteY2" fmla="*/ 30148 h 45453"/>
                  <a:gd name="connsiteX3" fmla="*/ 10398 w 30364"/>
                  <a:gd name="connsiteY3" fmla="*/ 45237 h 45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364" h="45453">
                    <a:moveTo>
                      <a:pt x="10398" y="45237"/>
                    </a:moveTo>
                    <a:cubicBezTo>
                      <a:pt x="9156" y="25739"/>
                      <a:pt x="30268" y="-216"/>
                      <a:pt x="30268" y="-216"/>
                    </a:cubicBezTo>
                    <a:cubicBezTo>
                      <a:pt x="3568" y="10713"/>
                      <a:pt x="-96" y="21269"/>
                      <a:pt x="-96" y="30148"/>
                    </a:cubicBezTo>
                    <a:cubicBezTo>
                      <a:pt x="-96" y="39028"/>
                      <a:pt x="10398" y="45237"/>
                      <a:pt x="10398" y="45237"/>
                    </a:cubicBezTo>
                    <a:close/>
                  </a:path>
                </a:pathLst>
              </a:custGeom>
              <a:solidFill>
                <a:srgbClr val="1B127B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31" name="Graphic 9">
              <a:extLst>
                <a:ext uri="{FF2B5EF4-FFF2-40B4-BE49-F238E27FC236}">
                  <a16:creationId xmlns:a16="http://schemas.microsoft.com/office/drawing/2014/main" id="{7A05C642-469C-C9BE-8208-9BCCBE2D03A3}"/>
                </a:ext>
              </a:extLst>
            </p:cNvPr>
            <p:cNvGrpSpPr/>
            <p:nvPr/>
          </p:nvGrpSpPr>
          <p:grpSpPr>
            <a:xfrm>
              <a:off x="1029836" y="-1358828"/>
              <a:ext cx="1135452" cy="170105"/>
              <a:chOff x="3855586" y="-1535812"/>
              <a:chExt cx="1135452" cy="170105"/>
            </a:xfrm>
            <a:solidFill>
              <a:schemeClr val="bg1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F4841A9-1ED9-0801-A7A6-BCC63AC329D6}"/>
                  </a:ext>
                </a:extLst>
              </p:cNvPr>
              <p:cNvSpPr/>
              <p:nvPr/>
            </p:nvSpPr>
            <p:spPr>
              <a:xfrm>
                <a:off x="3855586" y="-1529934"/>
                <a:ext cx="94214" cy="121009"/>
              </a:xfrm>
              <a:custGeom>
                <a:avLst/>
                <a:gdLst>
                  <a:gd name="connsiteX0" fmla="*/ 94119 w 94214"/>
                  <a:gd name="connsiteY0" fmla="*/ 11885 h 121009"/>
                  <a:gd name="connsiteX1" fmla="*/ 55396 w 94214"/>
                  <a:gd name="connsiteY1" fmla="*/ 11885 h 121009"/>
                  <a:gd name="connsiteX2" fmla="*/ 55396 w 94214"/>
                  <a:gd name="connsiteY2" fmla="*/ 120794 h 121009"/>
                  <a:gd name="connsiteX3" fmla="*/ 38454 w 94214"/>
                  <a:gd name="connsiteY3" fmla="*/ 120794 h 121009"/>
                  <a:gd name="connsiteX4" fmla="*/ 38454 w 94214"/>
                  <a:gd name="connsiteY4" fmla="*/ 11885 h 121009"/>
                  <a:gd name="connsiteX5" fmla="*/ -96 w 94214"/>
                  <a:gd name="connsiteY5" fmla="*/ 11885 h 121009"/>
                  <a:gd name="connsiteX6" fmla="*/ -96 w 94214"/>
                  <a:gd name="connsiteY6" fmla="*/ -216 h 121009"/>
                  <a:gd name="connsiteX7" fmla="*/ 94119 w 94214"/>
                  <a:gd name="connsiteY7" fmla="*/ -216 h 121009"/>
                  <a:gd name="connsiteX8" fmla="*/ 94119 w 94214"/>
                  <a:gd name="connsiteY8" fmla="*/ 11885 h 121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214" h="121009">
                    <a:moveTo>
                      <a:pt x="94119" y="11885"/>
                    </a:moveTo>
                    <a:lnTo>
                      <a:pt x="55396" y="11885"/>
                    </a:lnTo>
                    <a:lnTo>
                      <a:pt x="55396" y="120794"/>
                    </a:lnTo>
                    <a:lnTo>
                      <a:pt x="38454" y="120794"/>
                    </a:lnTo>
                    <a:lnTo>
                      <a:pt x="38454" y="11885"/>
                    </a:lnTo>
                    <a:lnTo>
                      <a:pt x="-96" y="11885"/>
                    </a:lnTo>
                    <a:lnTo>
                      <a:pt x="-96" y="-216"/>
                    </a:lnTo>
                    <a:lnTo>
                      <a:pt x="94119" y="-216"/>
                    </a:lnTo>
                    <a:lnTo>
                      <a:pt x="94119" y="11885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AF8EAF6-9EEB-9FAA-3CCE-26989821F280}"/>
                  </a:ext>
                </a:extLst>
              </p:cNvPr>
              <p:cNvSpPr/>
              <p:nvPr/>
            </p:nvSpPr>
            <p:spPr>
              <a:xfrm>
                <a:off x="3940427" y="-1497434"/>
                <a:ext cx="71568" cy="90584"/>
              </a:xfrm>
              <a:custGeom>
                <a:avLst/>
                <a:gdLst>
                  <a:gd name="connsiteX0" fmla="*/ 71473 w 71568"/>
                  <a:gd name="connsiteY0" fmla="*/ 88294 h 90584"/>
                  <a:gd name="connsiteX1" fmla="*/ 54704 w 71568"/>
                  <a:gd name="connsiteY1" fmla="*/ 88294 h 90584"/>
                  <a:gd name="connsiteX2" fmla="*/ 52803 w 71568"/>
                  <a:gd name="connsiteY2" fmla="*/ 82589 h 90584"/>
                  <a:gd name="connsiteX3" fmla="*/ 52111 w 71568"/>
                  <a:gd name="connsiteY3" fmla="*/ 75329 h 90584"/>
                  <a:gd name="connsiteX4" fmla="*/ 24106 w 71568"/>
                  <a:gd name="connsiteY4" fmla="*/ 90368 h 90584"/>
                  <a:gd name="connsiteX5" fmla="*/ 6819 w 71568"/>
                  <a:gd name="connsiteY5" fmla="*/ 83626 h 90584"/>
                  <a:gd name="connsiteX6" fmla="*/ -96 w 71568"/>
                  <a:gd name="connsiteY6" fmla="*/ 65994 h 90584"/>
                  <a:gd name="connsiteX7" fmla="*/ 17710 w 71568"/>
                  <a:gd name="connsiteY7" fmla="*/ 38098 h 90584"/>
                  <a:gd name="connsiteX8" fmla="*/ 37093 w 71568"/>
                  <a:gd name="connsiteY8" fmla="*/ 30416 h 90584"/>
                  <a:gd name="connsiteX9" fmla="*/ 52608 w 71568"/>
                  <a:gd name="connsiteY9" fmla="*/ 26634 h 90584"/>
                  <a:gd name="connsiteX10" fmla="*/ 33441 w 71568"/>
                  <a:gd name="connsiteY10" fmla="*/ 9810 h 90584"/>
                  <a:gd name="connsiteX11" fmla="*/ 11486 w 71568"/>
                  <a:gd name="connsiteY11" fmla="*/ 19145 h 90584"/>
                  <a:gd name="connsiteX12" fmla="*/ 5436 w 71568"/>
                  <a:gd name="connsiteY12" fmla="*/ 11366 h 90584"/>
                  <a:gd name="connsiteX13" fmla="*/ 36207 w 71568"/>
                  <a:gd name="connsiteY13" fmla="*/ -216 h 90584"/>
                  <a:gd name="connsiteX14" fmla="*/ 62310 w 71568"/>
                  <a:gd name="connsiteY14" fmla="*/ 10675 h 90584"/>
                  <a:gd name="connsiteX15" fmla="*/ 66459 w 71568"/>
                  <a:gd name="connsiteY15" fmla="*/ 19318 h 90584"/>
                  <a:gd name="connsiteX16" fmla="*/ 67670 w 71568"/>
                  <a:gd name="connsiteY16" fmla="*/ 35568 h 90584"/>
                  <a:gd name="connsiteX17" fmla="*/ 67670 w 71568"/>
                  <a:gd name="connsiteY17" fmla="*/ 60635 h 90584"/>
                  <a:gd name="connsiteX18" fmla="*/ 68361 w 71568"/>
                  <a:gd name="connsiteY18" fmla="*/ 77403 h 90584"/>
                  <a:gd name="connsiteX19" fmla="*/ 71473 w 71568"/>
                  <a:gd name="connsiteY19" fmla="*/ 88294 h 90584"/>
                  <a:gd name="connsiteX20" fmla="*/ 52630 w 71568"/>
                  <a:gd name="connsiteY20" fmla="*/ 48534 h 90584"/>
                  <a:gd name="connsiteX21" fmla="*/ 53451 w 71568"/>
                  <a:gd name="connsiteY21" fmla="*/ 39069 h 90584"/>
                  <a:gd name="connsiteX22" fmla="*/ 41092 w 71568"/>
                  <a:gd name="connsiteY22" fmla="*/ 40572 h 90584"/>
                  <a:gd name="connsiteX23" fmla="*/ 15982 w 71568"/>
                  <a:gd name="connsiteY23" fmla="*/ 63919 h 90584"/>
                  <a:gd name="connsiteX24" fmla="*/ 19612 w 71568"/>
                  <a:gd name="connsiteY24" fmla="*/ 74464 h 90584"/>
                  <a:gd name="connsiteX25" fmla="*/ 29293 w 71568"/>
                  <a:gd name="connsiteY25" fmla="*/ 78267 h 90584"/>
                  <a:gd name="connsiteX26" fmla="*/ 43641 w 71568"/>
                  <a:gd name="connsiteY26" fmla="*/ 72735 h 90584"/>
                  <a:gd name="connsiteX27" fmla="*/ 50556 w 71568"/>
                  <a:gd name="connsiteY27" fmla="*/ 62190 h 90584"/>
                  <a:gd name="connsiteX28" fmla="*/ 52630 w 71568"/>
                  <a:gd name="connsiteY28" fmla="*/ 48534 h 9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1568" h="90584">
                    <a:moveTo>
                      <a:pt x="71473" y="88294"/>
                    </a:moveTo>
                    <a:lnTo>
                      <a:pt x="54704" y="88294"/>
                    </a:lnTo>
                    <a:cubicBezTo>
                      <a:pt x="53552" y="85182"/>
                      <a:pt x="52918" y="83281"/>
                      <a:pt x="52803" y="82589"/>
                    </a:cubicBezTo>
                    <a:cubicBezTo>
                      <a:pt x="52457" y="81091"/>
                      <a:pt x="52226" y="78671"/>
                      <a:pt x="52111" y="75329"/>
                    </a:cubicBezTo>
                    <a:cubicBezTo>
                      <a:pt x="44735" y="85355"/>
                      <a:pt x="35400" y="90368"/>
                      <a:pt x="24106" y="90368"/>
                    </a:cubicBezTo>
                    <a:cubicBezTo>
                      <a:pt x="17191" y="90368"/>
                      <a:pt x="11429" y="88121"/>
                      <a:pt x="6819" y="83626"/>
                    </a:cubicBezTo>
                    <a:cubicBezTo>
                      <a:pt x="2209" y="79132"/>
                      <a:pt x="-96" y="73254"/>
                      <a:pt x="-96" y="65994"/>
                    </a:cubicBezTo>
                    <a:cubicBezTo>
                      <a:pt x="-96" y="55160"/>
                      <a:pt x="5839" y="44206"/>
                      <a:pt x="17710" y="38098"/>
                    </a:cubicBezTo>
                    <a:cubicBezTo>
                      <a:pt x="23472" y="35217"/>
                      <a:pt x="29602" y="32490"/>
                      <a:pt x="37093" y="30416"/>
                    </a:cubicBezTo>
                    <a:cubicBezTo>
                      <a:pt x="42625" y="28918"/>
                      <a:pt x="48459" y="27326"/>
                      <a:pt x="52608" y="26634"/>
                    </a:cubicBezTo>
                    <a:cubicBezTo>
                      <a:pt x="51225" y="13266"/>
                      <a:pt x="44505" y="9810"/>
                      <a:pt x="33441" y="9810"/>
                    </a:cubicBezTo>
                    <a:cubicBezTo>
                      <a:pt x="26296" y="9810"/>
                      <a:pt x="18977" y="12922"/>
                      <a:pt x="11486" y="19145"/>
                    </a:cubicBezTo>
                    <a:lnTo>
                      <a:pt x="5436" y="11366"/>
                    </a:lnTo>
                    <a:cubicBezTo>
                      <a:pt x="13849" y="3645"/>
                      <a:pt x="24106" y="-216"/>
                      <a:pt x="36207" y="-216"/>
                    </a:cubicBezTo>
                    <a:cubicBezTo>
                      <a:pt x="48423" y="-216"/>
                      <a:pt x="57124" y="3414"/>
                      <a:pt x="62310" y="10675"/>
                    </a:cubicBezTo>
                    <a:cubicBezTo>
                      <a:pt x="64385" y="13671"/>
                      <a:pt x="65768" y="16553"/>
                      <a:pt x="66459" y="19318"/>
                    </a:cubicBezTo>
                    <a:cubicBezTo>
                      <a:pt x="67266" y="22776"/>
                      <a:pt x="67669" y="28192"/>
                      <a:pt x="67670" y="35568"/>
                    </a:cubicBezTo>
                    <a:lnTo>
                      <a:pt x="67670" y="60635"/>
                    </a:lnTo>
                    <a:cubicBezTo>
                      <a:pt x="67669" y="68471"/>
                      <a:pt x="67900" y="74061"/>
                      <a:pt x="68361" y="77403"/>
                    </a:cubicBezTo>
                    <a:cubicBezTo>
                      <a:pt x="68822" y="80630"/>
                      <a:pt x="69859" y="84260"/>
                      <a:pt x="71473" y="88294"/>
                    </a:cubicBezTo>
                    <a:moveTo>
                      <a:pt x="52630" y="48534"/>
                    </a:moveTo>
                    <a:lnTo>
                      <a:pt x="53451" y="39069"/>
                    </a:lnTo>
                    <a:cubicBezTo>
                      <a:pt x="53105" y="39069"/>
                      <a:pt x="47661" y="39073"/>
                      <a:pt x="41092" y="40572"/>
                    </a:cubicBezTo>
                    <a:cubicBezTo>
                      <a:pt x="23689" y="44490"/>
                      <a:pt x="15982" y="53432"/>
                      <a:pt x="15982" y="63919"/>
                    </a:cubicBezTo>
                    <a:cubicBezTo>
                      <a:pt x="15982" y="68299"/>
                      <a:pt x="17192" y="71814"/>
                      <a:pt x="19612" y="74464"/>
                    </a:cubicBezTo>
                    <a:cubicBezTo>
                      <a:pt x="22147" y="77000"/>
                      <a:pt x="25374" y="78267"/>
                      <a:pt x="29293" y="78267"/>
                    </a:cubicBezTo>
                    <a:cubicBezTo>
                      <a:pt x="34709" y="78267"/>
                      <a:pt x="39492" y="76423"/>
                      <a:pt x="43641" y="72735"/>
                    </a:cubicBezTo>
                    <a:cubicBezTo>
                      <a:pt x="47098" y="69624"/>
                      <a:pt x="49403" y="66109"/>
                      <a:pt x="50556" y="62190"/>
                    </a:cubicBezTo>
                    <a:cubicBezTo>
                      <a:pt x="52054" y="57235"/>
                      <a:pt x="52745" y="52682"/>
                      <a:pt x="52630" y="4853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1712CA7-DFCF-1493-25BA-2FD28DFABDC4}"/>
                  </a:ext>
                </a:extLst>
              </p:cNvPr>
              <p:cNvSpPr/>
              <p:nvPr/>
            </p:nvSpPr>
            <p:spPr>
              <a:xfrm>
                <a:off x="4016222" y="-1496743"/>
                <a:ext cx="85744" cy="131036"/>
              </a:xfrm>
              <a:custGeom>
                <a:avLst/>
                <a:gdLst>
                  <a:gd name="connsiteX0" fmla="*/ 85648 w 85744"/>
                  <a:gd name="connsiteY0" fmla="*/ 2896 h 131036"/>
                  <a:gd name="connsiteX1" fmla="*/ 42430 w 85744"/>
                  <a:gd name="connsiteY1" fmla="*/ 100395 h 131036"/>
                  <a:gd name="connsiteX2" fmla="*/ 28428 w 85744"/>
                  <a:gd name="connsiteY2" fmla="*/ 122868 h 131036"/>
                  <a:gd name="connsiteX3" fmla="*/ 3534 w 85744"/>
                  <a:gd name="connsiteY3" fmla="*/ 130820 h 131036"/>
                  <a:gd name="connsiteX4" fmla="*/ -96 w 85744"/>
                  <a:gd name="connsiteY4" fmla="*/ 130820 h 131036"/>
                  <a:gd name="connsiteX5" fmla="*/ -96 w 85744"/>
                  <a:gd name="connsiteY5" fmla="*/ 119238 h 131036"/>
                  <a:gd name="connsiteX6" fmla="*/ 3707 w 85744"/>
                  <a:gd name="connsiteY6" fmla="*/ 119238 h 131036"/>
                  <a:gd name="connsiteX7" fmla="*/ 17191 w 85744"/>
                  <a:gd name="connsiteY7" fmla="*/ 116818 h 131036"/>
                  <a:gd name="connsiteX8" fmla="*/ 25662 w 85744"/>
                  <a:gd name="connsiteY8" fmla="*/ 107828 h 131036"/>
                  <a:gd name="connsiteX9" fmla="*/ 37763 w 85744"/>
                  <a:gd name="connsiteY9" fmla="*/ 82762 h 131036"/>
                  <a:gd name="connsiteX10" fmla="*/ 2670 w 85744"/>
                  <a:gd name="connsiteY10" fmla="*/ 3933 h 131036"/>
                  <a:gd name="connsiteX11" fmla="*/ 17883 w 85744"/>
                  <a:gd name="connsiteY11" fmla="*/ -216 h 131036"/>
                  <a:gd name="connsiteX12" fmla="*/ 44505 w 85744"/>
                  <a:gd name="connsiteY12" fmla="*/ 66685 h 131036"/>
                  <a:gd name="connsiteX13" fmla="*/ 72856 w 85744"/>
                  <a:gd name="connsiteY13" fmla="*/ -216 h 131036"/>
                  <a:gd name="connsiteX14" fmla="*/ 85648 w 85744"/>
                  <a:gd name="connsiteY14" fmla="*/ 2896 h 131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744" h="131036">
                    <a:moveTo>
                      <a:pt x="85648" y="2896"/>
                    </a:moveTo>
                    <a:lnTo>
                      <a:pt x="42430" y="100395"/>
                    </a:lnTo>
                    <a:cubicBezTo>
                      <a:pt x="37590" y="111344"/>
                      <a:pt x="32922" y="118835"/>
                      <a:pt x="28428" y="122868"/>
                    </a:cubicBezTo>
                    <a:cubicBezTo>
                      <a:pt x="22435" y="128170"/>
                      <a:pt x="14137" y="130820"/>
                      <a:pt x="3534" y="130820"/>
                    </a:cubicBezTo>
                    <a:lnTo>
                      <a:pt x="-96" y="130820"/>
                    </a:lnTo>
                    <a:lnTo>
                      <a:pt x="-96" y="119238"/>
                    </a:lnTo>
                    <a:lnTo>
                      <a:pt x="3707" y="119238"/>
                    </a:lnTo>
                    <a:cubicBezTo>
                      <a:pt x="9700" y="119238"/>
                      <a:pt x="14195" y="118431"/>
                      <a:pt x="17191" y="116818"/>
                    </a:cubicBezTo>
                    <a:cubicBezTo>
                      <a:pt x="20188" y="115319"/>
                      <a:pt x="23011" y="112323"/>
                      <a:pt x="25662" y="107828"/>
                    </a:cubicBezTo>
                    <a:cubicBezTo>
                      <a:pt x="27391" y="104947"/>
                      <a:pt x="31424" y="96592"/>
                      <a:pt x="37763" y="82762"/>
                    </a:cubicBezTo>
                    <a:lnTo>
                      <a:pt x="2670" y="3933"/>
                    </a:lnTo>
                    <a:lnTo>
                      <a:pt x="17883" y="-216"/>
                    </a:lnTo>
                    <a:lnTo>
                      <a:pt x="44505" y="66685"/>
                    </a:lnTo>
                    <a:lnTo>
                      <a:pt x="72856" y="-216"/>
                    </a:lnTo>
                    <a:lnTo>
                      <a:pt x="85648" y="2896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903E2E61-CF6A-A550-482A-B814F150B3FB}"/>
                  </a:ext>
                </a:extLst>
              </p:cNvPr>
              <p:cNvSpPr/>
              <p:nvPr/>
            </p:nvSpPr>
            <p:spPr>
              <a:xfrm>
                <a:off x="4115569" y="-1535812"/>
                <a:ext cx="15558" cy="126887"/>
              </a:xfrm>
              <a:custGeom>
                <a:avLst/>
                <a:gdLst>
                  <a:gd name="connsiteX0" fmla="*/ 15462 w 15558"/>
                  <a:gd name="connsiteY0" fmla="*/ 126671 h 126887"/>
                  <a:gd name="connsiteX1" fmla="*/ -96 w 15558"/>
                  <a:gd name="connsiteY1" fmla="*/ 126671 h 126887"/>
                  <a:gd name="connsiteX2" fmla="*/ -96 w 15558"/>
                  <a:gd name="connsiteY2" fmla="*/ -216 h 126887"/>
                  <a:gd name="connsiteX3" fmla="*/ 15462 w 15558"/>
                  <a:gd name="connsiteY3" fmla="*/ -216 h 126887"/>
                  <a:gd name="connsiteX4" fmla="*/ 15462 w 15558"/>
                  <a:gd name="connsiteY4" fmla="*/ 126671 h 126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8" h="126887">
                    <a:moveTo>
                      <a:pt x="15462" y="126671"/>
                    </a:moveTo>
                    <a:lnTo>
                      <a:pt x="-96" y="126671"/>
                    </a:lnTo>
                    <a:lnTo>
                      <a:pt x="-96" y="-216"/>
                    </a:lnTo>
                    <a:lnTo>
                      <a:pt x="15462" y="-216"/>
                    </a:lnTo>
                    <a:lnTo>
                      <a:pt x="15462" y="126671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14B8D2F-4A86-7F88-1822-F5BBDF5E860E}"/>
                  </a:ext>
                </a:extLst>
              </p:cNvPr>
              <p:cNvSpPr/>
              <p:nvPr/>
            </p:nvSpPr>
            <p:spPr>
              <a:xfrm>
                <a:off x="4151086" y="-1497434"/>
                <a:ext cx="84706" cy="90584"/>
              </a:xfrm>
              <a:custGeom>
                <a:avLst/>
                <a:gdLst>
                  <a:gd name="connsiteX0" fmla="*/ 84611 w 84706"/>
                  <a:gd name="connsiteY0" fmla="*/ 44385 h 90584"/>
                  <a:gd name="connsiteX1" fmla="*/ 72683 w 84706"/>
                  <a:gd name="connsiteY1" fmla="*/ 77403 h 90584"/>
                  <a:gd name="connsiteX2" fmla="*/ 42430 w 84706"/>
                  <a:gd name="connsiteY2" fmla="*/ 90368 h 90584"/>
                  <a:gd name="connsiteX3" fmla="*/ 11832 w 84706"/>
                  <a:gd name="connsiteY3" fmla="*/ 77576 h 90584"/>
                  <a:gd name="connsiteX4" fmla="*/ -96 w 84706"/>
                  <a:gd name="connsiteY4" fmla="*/ 44558 h 90584"/>
                  <a:gd name="connsiteX5" fmla="*/ 11832 w 84706"/>
                  <a:gd name="connsiteY5" fmla="*/ 12231 h 90584"/>
                  <a:gd name="connsiteX6" fmla="*/ 42776 w 84706"/>
                  <a:gd name="connsiteY6" fmla="*/ -216 h 90584"/>
                  <a:gd name="connsiteX7" fmla="*/ 72510 w 84706"/>
                  <a:gd name="connsiteY7" fmla="*/ 12576 h 90584"/>
                  <a:gd name="connsiteX8" fmla="*/ 84611 w 84706"/>
                  <a:gd name="connsiteY8" fmla="*/ 44385 h 90584"/>
                  <a:gd name="connsiteX9" fmla="*/ 68015 w 84706"/>
                  <a:gd name="connsiteY9" fmla="*/ 44385 h 90584"/>
                  <a:gd name="connsiteX10" fmla="*/ 60928 w 84706"/>
                  <a:gd name="connsiteY10" fmla="*/ 19664 h 90584"/>
                  <a:gd name="connsiteX11" fmla="*/ 41912 w 84706"/>
                  <a:gd name="connsiteY11" fmla="*/ 10675 h 90584"/>
                  <a:gd name="connsiteX12" fmla="*/ 23242 w 84706"/>
                  <a:gd name="connsiteY12" fmla="*/ 19837 h 90584"/>
                  <a:gd name="connsiteX13" fmla="*/ 16500 w 84706"/>
                  <a:gd name="connsiteY13" fmla="*/ 44558 h 90584"/>
                  <a:gd name="connsiteX14" fmla="*/ 23242 w 84706"/>
                  <a:gd name="connsiteY14" fmla="*/ 70315 h 90584"/>
                  <a:gd name="connsiteX15" fmla="*/ 42603 w 84706"/>
                  <a:gd name="connsiteY15" fmla="*/ 79477 h 90584"/>
                  <a:gd name="connsiteX16" fmla="*/ 61273 w 84706"/>
                  <a:gd name="connsiteY16" fmla="*/ 70142 h 90584"/>
                  <a:gd name="connsiteX17" fmla="*/ 68015 w 84706"/>
                  <a:gd name="connsiteY17" fmla="*/ 44385 h 9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4706" h="90584">
                    <a:moveTo>
                      <a:pt x="84611" y="44385"/>
                    </a:moveTo>
                    <a:cubicBezTo>
                      <a:pt x="84611" y="57753"/>
                      <a:pt x="80635" y="68760"/>
                      <a:pt x="72683" y="77403"/>
                    </a:cubicBezTo>
                    <a:cubicBezTo>
                      <a:pt x="64846" y="86047"/>
                      <a:pt x="54762" y="90368"/>
                      <a:pt x="42430" y="90368"/>
                    </a:cubicBezTo>
                    <a:cubicBezTo>
                      <a:pt x="29984" y="90368"/>
                      <a:pt x="19784" y="86104"/>
                      <a:pt x="11832" y="77576"/>
                    </a:cubicBezTo>
                    <a:cubicBezTo>
                      <a:pt x="3880" y="69048"/>
                      <a:pt x="-96" y="58041"/>
                      <a:pt x="-96" y="44558"/>
                    </a:cubicBezTo>
                    <a:cubicBezTo>
                      <a:pt x="-96" y="31304"/>
                      <a:pt x="3880" y="20528"/>
                      <a:pt x="11832" y="12231"/>
                    </a:cubicBezTo>
                    <a:cubicBezTo>
                      <a:pt x="19784" y="3933"/>
                      <a:pt x="30099" y="-216"/>
                      <a:pt x="42776" y="-216"/>
                    </a:cubicBezTo>
                    <a:cubicBezTo>
                      <a:pt x="54646" y="-216"/>
                      <a:pt x="64558" y="4048"/>
                      <a:pt x="72510" y="12576"/>
                    </a:cubicBezTo>
                    <a:cubicBezTo>
                      <a:pt x="80577" y="21105"/>
                      <a:pt x="84611" y="31708"/>
                      <a:pt x="84611" y="44385"/>
                    </a:cubicBezTo>
                    <a:moveTo>
                      <a:pt x="68015" y="44385"/>
                    </a:moveTo>
                    <a:cubicBezTo>
                      <a:pt x="68015" y="33897"/>
                      <a:pt x="65653" y="25657"/>
                      <a:pt x="60928" y="19664"/>
                    </a:cubicBezTo>
                    <a:cubicBezTo>
                      <a:pt x="56318" y="13671"/>
                      <a:pt x="49979" y="10675"/>
                      <a:pt x="41912" y="10675"/>
                    </a:cubicBezTo>
                    <a:cubicBezTo>
                      <a:pt x="34075" y="10675"/>
                      <a:pt x="27852" y="13729"/>
                      <a:pt x="23242" y="19837"/>
                    </a:cubicBezTo>
                    <a:cubicBezTo>
                      <a:pt x="18747" y="25830"/>
                      <a:pt x="16500" y="34070"/>
                      <a:pt x="16500" y="44558"/>
                    </a:cubicBezTo>
                    <a:cubicBezTo>
                      <a:pt x="16500" y="55621"/>
                      <a:pt x="18747" y="64207"/>
                      <a:pt x="23242" y="70315"/>
                    </a:cubicBezTo>
                    <a:cubicBezTo>
                      <a:pt x="27852" y="76423"/>
                      <a:pt x="34305" y="79477"/>
                      <a:pt x="42603" y="79477"/>
                    </a:cubicBezTo>
                    <a:cubicBezTo>
                      <a:pt x="50555" y="79477"/>
                      <a:pt x="56779" y="76366"/>
                      <a:pt x="61273" y="70142"/>
                    </a:cubicBezTo>
                    <a:cubicBezTo>
                      <a:pt x="65768" y="63919"/>
                      <a:pt x="68015" y="55333"/>
                      <a:pt x="68015" y="44385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B7E17D0-5A34-F269-8F06-F2D5F62B76FD}"/>
                  </a:ext>
                </a:extLst>
              </p:cNvPr>
              <p:cNvSpPr/>
              <p:nvPr/>
            </p:nvSpPr>
            <p:spPr>
              <a:xfrm>
                <a:off x="4252666" y="-1497434"/>
                <a:ext cx="48922" cy="88510"/>
              </a:xfrm>
              <a:custGeom>
                <a:avLst/>
                <a:gdLst>
                  <a:gd name="connsiteX0" fmla="*/ 48826 w 48922"/>
                  <a:gd name="connsiteY0" fmla="*/ 8427 h 88510"/>
                  <a:gd name="connsiteX1" fmla="*/ 41393 w 48922"/>
                  <a:gd name="connsiteY1" fmla="*/ 18973 h 88510"/>
                  <a:gd name="connsiteX2" fmla="*/ 29811 w 48922"/>
                  <a:gd name="connsiteY2" fmla="*/ 14651 h 88510"/>
                  <a:gd name="connsiteX3" fmla="*/ 17710 w 48922"/>
                  <a:gd name="connsiteY3" fmla="*/ 25369 h 88510"/>
                  <a:gd name="connsiteX4" fmla="*/ 15462 w 48922"/>
                  <a:gd name="connsiteY4" fmla="*/ 47323 h 88510"/>
                  <a:gd name="connsiteX5" fmla="*/ 15462 w 48922"/>
                  <a:gd name="connsiteY5" fmla="*/ 88294 h 88510"/>
                  <a:gd name="connsiteX6" fmla="*/ -96 w 48922"/>
                  <a:gd name="connsiteY6" fmla="*/ 88294 h 88510"/>
                  <a:gd name="connsiteX7" fmla="*/ -96 w 48922"/>
                  <a:gd name="connsiteY7" fmla="*/ 1858 h 88510"/>
                  <a:gd name="connsiteX8" fmla="*/ 15462 w 48922"/>
                  <a:gd name="connsiteY8" fmla="*/ 1858 h 88510"/>
                  <a:gd name="connsiteX9" fmla="*/ 15462 w 48922"/>
                  <a:gd name="connsiteY9" fmla="*/ 13959 h 88510"/>
                  <a:gd name="connsiteX10" fmla="*/ 19093 w 48922"/>
                  <a:gd name="connsiteY10" fmla="*/ 8427 h 88510"/>
                  <a:gd name="connsiteX11" fmla="*/ 33268 w 48922"/>
                  <a:gd name="connsiteY11" fmla="*/ -216 h 88510"/>
                  <a:gd name="connsiteX12" fmla="*/ 48826 w 48922"/>
                  <a:gd name="connsiteY12" fmla="*/ 8427 h 88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922" h="88510">
                    <a:moveTo>
                      <a:pt x="48826" y="8427"/>
                    </a:moveTo>
                    <a:lnTo>
                      <a:pt x="41393" y="18973"/>
                    </a:lnTo>
                    <a:cubicBezTo>
                      <a:pt x="35631" y="16092"/>
                      <a:pt x="31770" y="14651"/>
                      <a:pt x="29811" y="14651"/>
                    </a:cubicBezTo>
                    <a:cubicBezTo>
                      <a:pt x="23933" y="14651"/>
                      <a:pt x="19899" y="18224"/>
                      <a:pt x="17710" y="25369"/>
                    </a:cubicBezTo>
                    <a:cubicBezTo>
                      <a:pt x="16211" y="30325"/>
                      <a:pt x="15462" y="37643"/>
                      <a:pt x="15462" y="47323"/>
                    </a:cubicBezTo>
                    <a:lnTo>
                      <a:pt x="15462" y="88294"/>
                    </a:lnTo>
                    <a:lnTo>
                      <a:pt x="-96" y="88294"/>
                    </a:lnTo>
                    <a:lnTo>
                      <a:pt x="-96" y="1858"/>
                    </a:lnTo>
                    <a:lnTo>
                      <a:pt x="15462" y="1858"/>
                    </a:lnTo>
                    <a:lnTo>
                      <a:pt x="15462" y="13959"/>
                    </a:lnTo>
                    <a:lnTo>
                      <a:pt x="19093" y="8427"/>
                    </a:lnTo>
                    <a:cubicBezTo>
                      <a:pt x="22896" y="2665"/>
                      <a:pt x="27621" y="-216"/>
                      <a:pt x="33268" y="-216"/>
                    </a:cubicBezTo>
                    <a:cubicBezTo>
                      <a:pt x="37993" y="-216"/>
                      <a:pt x="43179" y="2665"/>
                      <a:pt x="48826" y="842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923828D-994C-4914-3117-3558F9CB0F77}"/>
                  </a:ext>
                </a:extLst>
              </p:cNvPr>
              <p:cNvSpPr/>
              <p:nvPr/>
            </p:nvSpPr>
            <p:spPr>
              <a:xfrm>
                <a:off x="4342019" y="-1532496"/>
                <a:ext cx="117731" cy="125151"/>
              </a:xfrm>
              <a:custGeom>
                <a:avLst/>
                <a:gdLst>
                  <a:gd name="connsiteX0" fmla="*/ 42284 w 117731"/>
                  <a:gd name="connsiteY0" fmla="*/ -216 h 125151"/>
                  <a:gd name="connsiteX1" fmla="*/ 19278 w 117731"/>
                  <a:gd name="connsiteY1" fmla="*/ 7577 h 125151"/>
                  <a:gd name="connsiteX2" fmla="*/ 10119 w 117731"/>
                  <a:gd name="connsiteY2" fmla="*/ 26764 h 125151"/>
                  <a:gd name="connsiteX3" fmla="*/ 25860 w 117731"/>
                  <a:gd name="connsiteY3" fmla="*/ 53713 h 125151"/>
                  <a:gd name="connsiteX4" fmla="*/ -96 w 117731"/>
                  <a:gd name="connsiteY4" fmla="*/ 88641 h 125151"/>
                  <a:gd name="connsiteX5" fmla="*/ 11857 w 117731"/>
                  <a:gd name="connsiteY5" fmla="*/ 114752 h 125151"/>
                  <a:gd name="connsiteX6" fmla="*/ 42097 w 117731"/>
                  <a:gd name="connsiteY6" fmla="*/ 124935 h 125151"/>
                  <a:gd name="connsiteX7" fmla="*/ 82552 w 117731"/>
                  <a:gd name="connsiteY7" fmla="*/ 106804 h 125151"/>
                  <a:gd name="connsiteX8" fmla="*/ 102267 w 117731"/>
                  <a:gd name="connsiteY8" fmla="*/ 124935 h 125151"/>
                  <a:gd name="connsiteX9" fmla="*/ 117635 w 117731"/>
                  <a:gd name="connsiteY9" fmla="*/ 116987 h 125151"/>
                  <a:gd name="connsiteX10" fmla="*/ 91028 w 117731"/>
                  <a:gd name="connsiteY10" fmla="*/ 94509 h 125151"/>
                  <a:gd name="connsiteX11" fmla="*/ 96740 w 117731"/>
                  <a:gd name="connsiteY11" fmla="*/ 71006 h 125151"/>
                  <a:gd name="connsiteX12" fmla="*/ 95374 w 117731"/>
                  <a:gd name="connsiteY12" fmla="*/ 59550 h 125151"/>
                  <a:gd name="connsiteX13" fmla="*/ 82179 w 117731"/>
                  <a:gd name="connsiteY13" fmla="*/ 59550 h 125151"/>
                  <a:gd name="connsiteX14" fmla="*/ 84446 w 117731"/>
                  <a:gd name="connsiteY14" fmla="*/ 73614 h 125151"/>
                  <a:gd name="connsiteX15" fmla="*/ 81869 w 117731"/>
                  <a:gd name="connsiteY15" fmla="*/ 86220 h 125151"/>
                  <a:gd name="connsiteX16" fmla="*/ 45047 w 117731"/>
                  <a:gd name="connsiteY16" fmla="*/ 52161 h 125151"/>
                  <a:gd name="connsiteX17" fmla="*/ 27070 w 117731"/>
                  <a:gd name="connsiteY17" fmla="*/ 25708 h 125151"/>
                  <a:gd name="connsiteX18" fmla="*/ 31541 w 117731"/>
                  <a:gd name="connsiteY18" fmla="*/ 15680 h 125151"/>
                  <a:gd name="connsiteX19" fmla="*/ 43650 w 117731"/>
                  <a:gd name="connsiteY19" fmla="*/ 11892 h 125151"/>
                  <a:gd name="connsiteX20" fmla="*/ 61129 w 117731"/>
                  <a:gd name="connsiteY20" fmla="*/ 17605 h 125151"/>
                  <a:gd name="connsiteX21" fmla="*/ 66997 w 117731"/>
                  <a:gd name="connsiteY21" fmla="*/ 8260 h 125151"/>
                  <a:gd name="connsiteX22" fmla="*/ 42284 w 117731"/>
                  <a:gd name="connsiteY22" fmla="*/ -216 h 125151"/>
                  <a:gd name="connsiteX23" fmla="*/ 33621 w 117731"/>
                  <a:gd name="connsiteY23" fmla="*/ 61847 h 125151"/>
                  <a:gd name="connsiteX24" fmla="*/ 74076 w 117731"/>
                  <a:gd name="connsiteY24" fmla="*/ 99539 h 125151"/>
                  <a:gd name="connsiteX25" fmla="*/ 45047 w 117731"/>
                  <a:gd name="connsiteY25" fmla="*/ 113541 h 125151"/>
                  <a:gd name="connsiteX26" fmla="*/ 25518 w 117731"/>
                  <a:gd name="connsiteY26" fmla="*/ 106090 h 125151"/>
                  <a:gd name="connsiteX27" fmla="*/ 17911 w 117731"/>
                  <a:gd name="connsiteY27" fmla="*/ 86747 h 125151"/>
                  <a:gd name="connsiteX28" fmla="*/ 33621 w 117731"/>
                  <a:gd name="connsiteY28" fmla="*/ 61847 h 125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731" h="125151">
                    <a:moveTo>
                      <a:pt x="42284" y="-216"/>
                    </a:moveTo>
                    <a:cubicBezTo>
                      <a:pt x="33179" y="-216"/>
                      <a:pt x="25501" y="2391"/>
                      <a:pt x="19278" y="7577"/>
                    </a:cubicBezTo>
                    <a:cubicBezTo>
                      <a:pt x="13169" y="12648"/>
                      <a:pt x="10119" y="19042"/>
                      <a:pt x="10119" y="26764"/>
                    </a:cubicBezTo>
                    <a:cubicBezTo>
                      <a:pt x="10119" y="35408"/>
                      <a:pt x="15372" y="44378"/>
                      <a:pt x="25860" y="53713"/>
                    </a:cubicBezTo>
                    <a:cubicBezTo>
                      <a:pt x="8572" y="62818"/>
                      <a:pt x="-96" y="74466"/>
                      <a:pt x="-96" y="88641"/>
                    </a:cubicBezTo>
                    <a:cubicBezTo>
                      <a:pt x="-96" y="99129"/>
                      <a:pt x="3905" y="107837"/>
                      <a:pt x="11857" y="114752"/>
                    </a:cubicBezTo>
                    <a:cubicBezTo>
                      <a:pt x="19924" y="121551"/>
                      <a:pt x="29996" y="124935"/>
                      <a:pt x="42097" y="124935"/>
                    </a:cubicBezTo>
                    <a:cubicBezTo>
                      <a:pt x="58693" y="124935"/>
                      <a:pt x="72179" y="118905"/>
                      <a:pt x="82552" y="106804"/>
                    </a:cubicBezTo>
                    <a:lnTo>
                      <a:pt x="102267" y="124935"/>
                    </a:lnTo>
                    <a:lnTo>
                      <a:pt x="117635" y="116987"/>
                    </a:lnTo>
                    <a:lnTo>
                      <a:pt x="91028" y="94509"/>
                    </a:lnTo>
                    <a:cubicBezTo>
                      <a:pt x="94831" y="86672"/>
                      <a:pt x="96740" y="78843"/>
                      <a:pt x="96740" y="71006"/>
                    </a:cubicBezTo>
                    <a:cubicBezTo>
                      <a:pt x="96740" y="67016"/>
                      <a:pt x="96279" y="63211"/>
                      <a:pt x="95374" y="59550"/>
                    </a:cubicBezTo>
                    <a:lnTo>
                      <a:pt x="82179" y="59550"/>
                    </a:lnTo>
                    <a:cubicBezTo>
                      <a:pt x="83688" y="64082"/>
                      <a:pt x="84446" y="68774"/>
                      <a:pt x="84446" y="73614"/>
                    </a:cubicBezTo>
                    <a:cubicBezTo>
                      <a:pt x="84446" y="78109"/>
                      <a:pt x="83597" y="82301"/>
                      <a:pt x="81869" y="86220"/>
                    </a:cubicBezTo>
                    <a:lnTo>
                      <a:pt x="45047" y="52161"/>
                    </a:lnTo>
                    <a:cubicBezTo>
                      <a:pt x="33061" y="41097"/>
                      <a:pt x="27070" y="32278"/>
                      <a:pt x="27070" y="25708"/>
                    </a:cubicBezTo>
                    <a:cubicBezTo>
                      <a:pt x="27070" y="21444"/>
                      <a:pt x="28545" y="18100"/>
                      <a:pt x="31541" y="15680"/>
                    </a:cubicBezTo>
                    <a:cubicBezTo>
                      <a:pt x="34538" y="13145"/>
                      <a:pt x="38579" y="11892"/>
                      <a:pt x="43650" y="11892"/>
                    </a:cubicBezTo>
                    <a:cubicBezTo>
                      <a:pt x="49412" y="11892"/>
                      <a:pt x="55252" y="13802"/>
                      <a:pt x="61129" y="17605"/>
                    </a:cubicBezTo>
                    <a:lnTo>
                      <a:pt x="66997" y="8260"/>
                    </a:lnTo>
                    <a:cubicBezTo>
                      <a:pt x="59506" y="2613"/>
                      <a:pt x="51273" y="-216"/>
                      <a:pt x="42284" y="-216"/>
                    </a:cubicBezTo>
                    <a:close/>
                    <a:moveTo>
                      <a:pt x="33621" y="61847"/>
                    </a:moveTo>
                    <a:lnTo>
                      <a:pt x="74076" y="99539"/>
                    </a:lnTo>
                    <a:cubicBezTo>
                      <a:pt x="65778" y="108874"/>
                      <a:pt x="56110" y="113541"/>
                      <a:pt x="45047" y="113541"/>
                    </a:cubicBezTo>
                    <a:cubicBezTo>
                      <a:pt x="37095" y="113541"/>
                      <a:pt x="30589" y="111045"/>
                      <a:pt x="25518" y="106090"/>
                    </a:cubicBezTo>
                    <a:cubicBezTo>
                      <a:pt x="20447" y="101019"/>
                      <a:pt x="17911" y="94584"/>
                      <a:pt x="17911" y="86747"/>
                    </a:cubicBezTo>
                    <a:cubicBezTo>
                      <a:pt x="17911" y="75914"/>
                      <a:pt x="23134" y="67610"/>
                      <a:pt x="33621" y="618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A22EA92-5101-78EA-24B0-35FC86635620}"/>
                  </a:ext>
                </a:extLst>
              </p:cNvPr>
              <p:cNvSpPr/>
              <p:nvPr/>
            </p:nvSpPr>
            <p:spPr>
              <a:xfrm>
                <a:off x="4497929" y="-1530913"/>
                <a:ext cx="60159" cy="121009"/>
              </a:xfrm>
              <a:custGeom>
                <a:avLst/>
                <a:gdLst>
                  <a:gd name="connsiteX0" fmla="*/ 60063 w 60159"/>
                  <a:gd name="connsiteY0" fmla="*/ 11885 h 121009"/>
                  <a:gd name="connsiteX1" fmla="*/ 16672 w 60159"/>
                  <a:gd name="connsiteY1" fmla="*/ 11885 h 121009"/>
                  <a:gd name="connsiteX2" fmla="*/ 16672 w 60159"/>
                  <a:gd name="connsiteY2" fmla="*/ 57845 h 121009"/>
                  <a:gd name="connsiteX3" fmla="*/ 59199 w 60159"/>
                  <a:gd name="connsiteY3" fmla="*/ 57845 h 121009"/>
                  <a:gd name="connsiteX4" fmla="*/ 59199 w 60159"/>
                  <a:gd name="connsiteY4" fmla="*/ 70119 h 121009"/>
                  <a:gd name="connsiteX5" fmla="*/ 16672 w 60159"/>
                  <a:gd name="connsiteY5" fmla="*/ 70119 h 121009"/>
                  <a:gd name="connsiteX6" fmla="*/ 16672 w 60159"/>
                  <a:gd name="connsiteY6" fmla="*/ 120794 h 121009"/>
                  <a:gd name="connsiteX7" fmla="*/ -96 w 60159"/>
                  <a:gd name="connsiteY7" fmla="*/ 120794 h 121009"/>
                  <a:gd name="connsiteX8" fmla="*/ -96 w 60159"/>
                  <a:gd name="connsiteY8" fmla="*/ -216 h 121009"/>
                  <a:gd name="connsiteX9" fmla="*/ 60063 w 60159"/>
                  <a:gd name="connsiteY9" fmla="*/ -216 h 121009"/>
                  <a:gd name="connsiteX10" fmla="*/ 60063 w 60159"/>
                  <a:gd name="connsiteY10" fmla="*/ 11885 h 121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159" h="121009">
                    <a:moveTo>
                      <a:pt x="60063" y="11885"/>
                    </a:moveTo>
                    <a:lnTo>
                      <a:pt x="16672" y="11885"/>
                    </a:lnTo>
                    <a:lnTo>
                      <a:pt x="16672" y="57845"/>
                    </a:lnTo>
                    <a:lnTo>
                      <a:pt x="59199" y="57845"/>
                    </a:lnTo>
                    <a:lnTo>
                      <a:pt x="59199" y="70119"/>
                    </a:lnTo>
                    <a:lnTo>
                      <a:pt x="16672" y="70119"/>
                    </a:lnTo>
                    <a:lnTo>
                      <a:pt x="16672" y="120794"/>
                    </a:lnTo>
                    <a:lnTo>
                      <a:pt x="-96" y="120794"/>
                    </a:lnTo>
                    <a:lnTo>
                      <a:pt x="-96" y="-216"/>
                    </a:lnTo>
                    <a:lnTo>
                      <a:pt x="60063" y="-216"/>
                    </a:lnTo>
                    <a:lnTo>
                      <a:pt x="60063" y="11885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109C67CB-5616-3120-418A-E4A45E019FC7}"/>
                  </a:ext>
                </a:extLst>
              </p:cNvPr>
              <p:cNvSpPr/>
              <p:nvPr/>
            </p:nvSpPr>
            <p:spPr>
              <a:xfrm>
                <a:off x="4578296" y="-1498413"/>
                <a:ext cx="48922" cy="88510"/>
              </a:xfrm>
              <a:custGeom>
                <a:avLst/>
                <a:gdLst>
                  <a:gd name="connsiteX0" fmla="*/ 48827 w 48922"/>
                  <a:gd name="connsiteY0" fmla="*/ 8427 h 88510"/>
                  <a:gd name="connsiteX1" fmla="*/ 41393 w 48922"/>
                  <a:gd name="connsiteY1" fmla="*/ 18973 h 88510"/>
                  <a:gd name="connsiteX2" fmla="*/ 29811 w 48922"/>
                  <a:gd name="connsiteY2" fmla="*/ 14651 h 88510"/>
                  <a:gd name="connsiteX3" fmla="*/ 17710 w 48922"/>
                  <a:gd name="connsiteY3" fmla="*/ 25369 h 88510"/>
                  <a:gd name="connsiteX4" fmla="*/ 15462 w 48922"/>
                  <a:gd name="connsiteY4" fmla="*/ 47323 h 88510"/>
                  <a:gd name="connsiteX5" fmla="*/ 15462 w 48922"/>
                  <a:gd name="connsiteY5" fmla="*/ 88294 h 88510"/>
                  <a:gd name="connsiteX6" fmla="*/ -96 w 48922"/>
                  <a:gd name="connsiteY6" fmla="*/ 88294 h 88510"/>
                  <a:gd name="connsiteX7" fmla="*/ -96 w 48922"/>
                  <a:gd name="connsiteY7" fmla="*/ 1858 h 88510"/>
                  <a:gd name="connsiteX8" fmla="*/ 15462 w 48922"/>
                  <a:gd name="connsiteY8" fmla="*/ 1858 h 88510"/>
                  <a:gd name="connsiteX9" fmla="*/ 15462 w 48922"/>
                  <a:gd name="connsiteY9" fmla="*/ 13959 h 88510"/>
                  <a:gd name="connsiteX10" fmla="*/ 19093 w 48922"/>
                  <a:gd name="connsiteY10" fmla="*/ 8427 h 88510"/>
                  <a:gd name="connsiteX11" fmla="*/ 33268 w 48922"/>
                  <a:gd name="connsiteY11" fmla="*/ -216 h 88510"/>
                  <a:gd name="connsiteX12" fmla="*/ 48827 w 48922"/>
                  <a:gd name="connsiteY12" fmla="*/ 8427 h 88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922" h="88510">
                    <a:moveTo>
                      <a:pt x="48827" y="8427"/>
                    </a:moveTo>
                    <a:lnTo>
                      <a:pt x="41393" y="18973"/>
                    </a:lnTo>
                    <a:cubicBezTo>
                      <a:pt x="35631" y="16092"/>
                      <a:pt x="31770" y="14651"/>
                      <a:pt x="29811" y="14651"/>
                    </a:cubicBezTo>
                    <a:cubicBezTo>
                      <a:pt x="23933" y="14651"/>
                      <a:pt x="19899" y="18224"/>
                      <a:pt x="17710" y="25369"/>
                    </a:cubicBezTo>
                    <a:cubicBezTo>
                      <a:pt x="16211" y="30325"/>
                      <a:pt x="15462" y="37643"/>
                      <a:pt x="15462" y="47323"/>
                    </a:cubicBezTo>
                    <a:lnTo>
                      <a:pt x="15462" y="88294"/>
                    </a:lnTo>
                    <a:lnTo>
                      <a:pt x="-96" y="88294"/>
                    </a:lnTo>
                    <a:lnTo>
                      <a:pt x="-96" y="1858"/>
                    </a:lnTo>
                    <a:lnTo>
                      <a:pt x="15462" y="1858"/>
                    </a:lnTo>
                    <a:lnTo>
                      <a:pt x="15462" y="13959"/>
                    </a:lnTo>
                    <a:lnTo>
                      <a:pt x="19093" y="8427"/>
                    </a:lnTo>
                    <a:cubicBezTo>
                      <a:pt x="22896" y="2665"/>
                      <a:pt x="27621" y="-216"/>
                      <a:pt x="33268" y="-216"/>
                    </a:cubicBezTo>
                    <a:cubicBezTo>
                      <a:pt x="37993" y="-216"/>
                      <a:pt x="43179" y="2665"/>
                      <a:pt x="48827" y="842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5C2EE9B-2FDC-2366-40C4-0DD83FAE5600}"/>
                  </a:ext>
                </a:extLst>
              </p:cNvPr>
              <p:cNvSpPr/>
              <p:nvPr/>
            </p:nvSpPr>
            <p:spPr>
              <a:xfrm>
                <a:off x="4630443" y="-1498413"/>
                <a:ext cx="71568" cy="90584"/>
              </a:xfrm>
              <a:custGeom>
                <a:avLst/>
                <a:gdLst>
                  <a:gd name="connsiteX0" fmla="*/ 71473 w 71568"/>
                  <a:gd name="connsiteY0" fmla="*/ 88294 h 90584"/>
                  <a:gd name="connsiteX1" fmla="*/ 54704 w 71568"/>
                  <a:gd name="connsiteY1" fmla="*/ 88294 h 90584"/>
                  <a:gd name="connsiteX2" fmla="*/ 52803 w 71568"/>
                  <a:gd name="connsiteY2" fmla="*/ 82589 h 90584"/>
                  <a:gd name="connsiteX3" fmla="*/ 52111 w 71568"/>
                  <a:gd name="connsiteY3" fmla="*/ 75329 h 90584"/>
                  <a:gd name="connsiteX4" fmla="*/ 24106 w 71568"/>
                  <a:gd name="connsiteY4" fmla="*/ 90368 h 90584"/>
                  <a:gd name="connsiteX5" fmla="*/ 6819 w 71568"/>
                  <a:gd name="connsiteY5" fmla="*/ 83626 h 90584"/>
                  <a:gd name="connsiteX6" fmla="*/ -96 w 71568"/>
                  <a:gd name="connsiteY6" fmla="*/ 65994 h 90584"/>
                  <a:gd name="connsiteX7" fmla="*/ 17710 w 71568"/>
                  <a:gd name="connsiteY7" fmla="*/ 40581 h 90584"/>
                  <a:gd name="connsiteX8" fmla="*/ 37590 w 71568"/>
                  <a:gd name="connsiteY8" fmla="*/ 33148 h 90584"/>
                  <a:gd name="connsiteX9" fmla="*/ 52111 w 71568"/>
                  <a:gd name="connsiteY9" fmla="*/ 29863 h 90584"/>
                  <a:gd name="connsiteX10" fmla="*/ 33441 w 71568"/>
                  <a:gd name="connsiteY10" fmla="*/ 9810 h 90584"/>
                  <a:gd name="connsiteX11" fmla="*/ 11486 w 71568"/>
                  <a:gd name="connsiteY11" fmla="*/ 19146 h 90584"/>
                  <a:gd name="connsiteX12" fmla="*/ 5436 w 71568"/>
                  <a:gd name="connsiteY12" fmla="*/ 11366 h 90584"/>
                  <a:gd name="connsiteX13" fmla="*/ 36207 w 71568"/>
                  <a:gd name="connsiteY13" fmla="*/ -216 h 90584"/>
                  <a:gd name="connsiteX14" fmla="*/ 62311 w 71568"/>
                  <a:gd name="connsiteY14" fmla="*/ 10675 h 90584"/>
                  <a:gd name="connsiteX15" fmla="*/ 66459 w 71568"/>
                  <a:gd name="connsiteY15" fmla="*/ 19318 h 90584"/>
                  <a:gd name="connsiteX16" fmla="*/ 67670 w 71568"/>
                  <a:gd name="connsiteY16" fmla="*/ 35568 h 90584"/>
                  <a:gd name="connsiteX17" fmla="*/ 67670 w 71568"/>
                  <a:gd name="connsiteY17" fmla="*/ 60635 h 90584"/>
                  <a:gd name="connsiteX18" fmla="*/ 68361 w 71568"/>
                  <a:gd name="connsiteY18" fmla="*/ 77403 h 90584"/>
                  <a:gd name="connsiteX19" fmla="*/ 71473 w 71568"/>
                  <a:gd name="connsiteY19" fmla="*/ 88294 h 90584"/>
                  <a:gd name="connsiteX20" fmla="*/ 52630 w 71568"/>
                  <a:gd name="connsiteY20" fmla="*/ 48534 h 90584"/>
                  <a:gd name="connsiteX21" fmla="*/ 52457 w 71568"/>
                  <a:gd name="connsiteY21" fmla="*/ 40063 h 90584"/>
                  <a:gd name="connsiteX22" fmla="*/ 42085 w 71568"/>
                  <a:gd name="connsiteY22" fmla="*/ 42310 h 90584"/>
                  <a:gd name="connsiteX23" fmla="*/ 15982 w 71568"/>
                  <a:gd name="connsiteY23" fmla="*/ 63919 h 90584"/>
                  <a:gd name="connsiteX24" fmla="*/ 19612 w 71568"/>
                  <a:gd name="connsiteY24" fmla="*/ 74464 h 90584"/>
                  <a:gd name="connsiteX25" fmla="*/ 29292 w 71568"/>
                  <a:gd name="connsiteY25" fmla="*/ 78267 h 90584"/>
                  <a:gd name="connsiteX26" fmla="*/ 43641 w 71568"/>
                  <a:gd name="connsiteY26" fmla="*/ 72735 h 90584"/>
                  <a:gd name="connsiteX27" fmla="*/ 50556 w 71568"/>
                  <a:gd name="connsiteY27" fmla="*/ 62190 h 90584"/>
                  <a:gd name="connsiteX28" fmla="*/ 52630 w 71568"/>
                  <a:gd name="connsiteY28" fmla="*/ 48534 h 9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1568" h="90584">
                    <a:moveTo>
                      <a:pt x="71473" y="88294"/>
                    </a:moveTo>
                    <a:lnTo>
                      <a:pt x="54704" y="88294"/>
                    </a:lnTo>
                    <a:cubicBezTo>
                      <a:pt x="53552" y="85182"/>
                      <a:pt x="52918" y="83281"/>
                      <a:pt x="52803" y="82589"/>
                    </a:cubicBezTo>
                    <a:cubicBezTo>
                      <a:pt x="52457" y="81091"/>
                      <a:pt x="52226" y="78671"/>
                      <a:pt x="52111" y="75329"/>
                    </a:cubicBezTo>
                    <a:cubicBezTo>
                      <a:pt x="44735" y="85355"/>
                      <a:pt x="35400" y="90368"/>
                      <a:pt x="24106" y="90368"/>
                    </a:cubicBezTo>
                    <a:cubicBezTo>
                      <a:pt x="17191" y="90368"/>
                      <a:pt x="11429" y="88121"/>
                      <a:pt x="6819" y="83626"/>
                    </a:cubicBezTo>
                    <a:cubicBezTo>
                      <a:pt x="2209" y="79132"/>
                      <a:pt x="-96" y="73254"/>
                      <a:pt x="-96" y="65994"/>
                    </a:cubicBezTo>
                    <a:cubicBezTo>
                      <a:pt x="-96" y="55160"/>
                      <a:pt x="5839" y="46690"/>
                      <a:pt x="17710" y="40581"/>
                    </a:cubicBezTo>
                    <a:cubicBezTo>
                      <a:pt x="23472" y="37700"/>
                      <a:pt x="30099" y="35222"/>
                      <a:pt x="37590" y="33148"/>
                    </a:cubicBezTo>
                    <a:cubicBezTo>
                      <a:pt x="43122" y="31650"/>
                      <a:pt x="47962" y="30555"/>
                      <a:pt x="52111" y="29863"/>
                    </a:cubicBezTo>
                    <a:cubicBezTo>
                      <a:pt x="50728" y="16495"/>
                      <a:pt x="44505" y="9810"/>
                      <a:pt x="33441" y="9810"/>
                    </a:cubicBezTo>
                    <a:cubicBezTo>
                      <a:pt x="26296" y="9810"/>
                      <a:pt x="18977" y="12922"/>
                      <a:pt x="11486" y="19146"/>
                    </a:cubicBezTo>
                    <a:lnTo>
                      <a:pt x="5436" y="11366"/>
                    </a:lnTo>
                    <a:cubicBezTo>
                      <a:pt x="13849" y="3645"/>
                      <a:pt x="24106" y="-216"/>
                      <a:pt x="36207" y="-216"/>
                    </a:cubicBezTo>
                    <a:cubicBezTo>
                      <a:pt x="48423" y="-216"/>
                      <a:pt x="57124" y="3414"/>
                      <a:pt x="62311" y="10675"/>
                    </a:cubicBezTo>
                    <a:cubicBezTo>
                      <a:pt x="64385" y="13671"/>
                      <a:pt x="65768" y="16553"/>
                      <a:pt x="66459" y="19318"/>
                    </a:cubicBezTo>
                    <a:cubicBezTo>
                      <a:pt x="67266" y="22776"/>
                      <a:pt x="67669" y="28193"/>
                      <a:pt x="67670" y="35568"/>
                    </a:cubicBezTo>
                    <a:lnTo>
                      <a:pt x="67670" y="60635"/>
                    </a:lnTo>
                    <a:cubicBezTo>
                      <a:pt x="67669" y="68471"/>
                      <a:pt x="67900" y="74061"/>
                      <a:pt x="68361" y="77403"/>
                    </a:cubicBezTo>
                    <a:cubicBezTo>
                      <a:pt x="68822" y="80630"/>
                      <a:pt x="69859" y="84260"/>
                      <a:pt x="71473" y="88294"/>
                    </a:cubicBezTo>
                    <a:moveTo>
                      <a:pt x="52630" y="48534"/>
                    </a:moveTo>
                    <a:lnTo>
                      <a:pt x="52457" y="40063"/>
                    </a:lnTo>
                    <a:cubicBezTo>
                      <a:pt x="52111" y="40063"/>
                      <a:pt x="48654" y="40813"/>
                      <a:pt x="42085" y="42310"/>
                    </a:cubicBezTo>
                    <a:cubicBezTo>
                      <a:pt x="24683" y="46229"/>
                      <a:pt x="15982" y="53432"/>
                      <a:pt x="15982" y="63919"/>
                    </a:cubicBezTo>
                    <a:cubicBezTo>
                      <a:pt x="15982" y="68299"/>
                      <a:pt x="17191" y="71814"/>
                      <a:pt x="19612" y="74464"/>
                    </a:cubicBezTo>
                    <a:cubicBezTo>
                      <a:pt x="22147" y="77000"/>
                      <a:pt x="25374" y="78267"/>
                      <a:pt x="29292" y="78267"/>
                    </a:cubicBezTo>
                    <a:cubicBezTo>
                      <a:pt x="34709" y="78267"/>
                      <a:pt x="39492" y="76423"/>
                      <a:pt x="43641" y="72735"/>
                    </a:cubicBezTo>
                    <a:cubicBezTo>
                      <a:pt x="47098" y="69624"/>
                      <a:pt x="49403" y="66109"/>
                      <a:pt x="50556" y="62190"/>
                    </a:cubicBezTo>
                    <a:cubicBezTo>
                      <a:pt x="52054" y="57235"/>
                      <a:pt x="52745" y="52683"/>
                      <a:pt x="52630" y="4853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086F65D8-704B-0813-A8D7-09DAED1501F9}"/>
                  </a:ext>
                </a:extLst>
              </p:cNvPr>
              <p:cNvSpPr/>
              <p:nvPr/>
            </p:nvSpPr>
            <p:spPr>
              <a:xfrm>
                <a:off x="4721208" y="-1498413"/>
                <a:ext cx="75026" cy="88510"/>
              </a:xfrm>
              <a:custGeom>
                <a:avLst/>
                <a:gdLst>
                  <a:gd name="connsiteX0" fmla="*/ 74930 w 75026"/>
                  <a:gd name="connsiteY0" fmla="*/ 88294 h 88510"/>
                  <a:gd name="connsiteX1" fmla="*/ 59545 w 75026"/>
                  <a:gd name="connsiteY1" fmla="*/ 88294 h 88510"/>
                  <a:gd name="connsiteX2" fmla="*/ 59545 w 75026"/>
                  <a:gd name="connsiteY2" fmla="*/ 39890 h 88510"/>
                  <a:gd name="connsiteX3" fmla="*/ 56433 w 75026"/>
                  <a:gd name="connsiteY3" fmla="*/ 20183 h 88510"/>
                  <a:gd name="connsiteX4" fmla="*/ 39319 w 75026"/>
                  <a:gd name="connsiteY4" fmla="*/ 11193 h 88510"/>
                  <a:gd name="connsiteX5" fmla="*/ 17883 w 75026"/>
                  <a:gd name="connsiteY5" fmla="*/ 23986 h 88510"/>
                  <a:gd name="connsiteX6" fmla="*/ 15462 w 75026"/>
                  <a:gd name="connsiteY6" fmla="*/ 42829 h 88510"/>
                  <a:gd name="connsiteX7" fmla="*/ 15462 w 75026"/>
                  <a:gd name="connsiteY7" fmla="*/ 88294 h 88510"/>
                  <a:gd name="connsiteX8" fmla="*/ -96 w 75026"/>
                  <a:gd name="connsiteY8" fmla="*/ 88294 h 88510"/>
                  <a:gd name="connsiteX9" fmla="*/ -96 w 75026"/>
                  <a:gd name="connsiteY9" fmla="*/ 1858 h 88510"/>
                  <a:gd name="connsiteX10" fmla="*/ 15462 w 75026"/>
                  <a:gd name="connsiteY10" fmla="*/ 1858 h 88510"/>
                  <a:gd name="connsiteX11" fmla="*/ 15462 w 75026"/>
                  <a:gd name="connsiteY11" fmla="*/ 12749 h 88510"/>
                  <a:gd name="connsiteX12" fmla="*/ 45369 w 75026"/>
                  <a:gd name="connsiteY12" fmla="*/ -216 h 88510"/>
                  <a:gd name="connsiteX13" fmla="*/ 72856 w 75026"/>
                  <a:gd name="connsiteY13" fmla="*/ 17071 h 88510"/>
                  <a:gd name="connsiteX14" fmla="*/ 74930 w 75026"/>
                  <a:gd name="connsiteY14" fmla="*/ 39890 h 88510"/>
                  <a:gd name="connsiteX15" fmla="*/ 74930 w 75026"/>
                  <a:gd name="connsiteY15" fmla="*/ 88294 h 88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26" h="88510">
                    <a:moveTo>
                      <a:pt x="74930" y="88294"/>
                    </a:moveTo>
                    <a:lnTo>
                      <a:pt x="59545" y="88294"/>
                    </a:lnTo>
                    <a:lnTo>
                      <a:pt x="59545" y="39890"/>
                    </a:lnTo>
                    <a:cubicBezTo>
                      <a:pt x="59544" y="30555"/>
                      <a:pt x="58507" y="23986"/>
                      <a:pt x="56433" y="20183"/>
                    </a:cubicBezTo>
                    <a:cubicBezTo>
                      <a:pt x="53206" y="14190"/>
                      <a:pt x="47501" y="11194"/>
                      <a:pt x="39319" y="11193"/>
                    </a:cubicBezTo>
                    <a:cubicBezTo>
                      <a:pt x="28831" y="11194"/>
                      <a:pt x="21686" y="15458"/>
                      <a:pt x="17883" y="23986"/>
                    </a:cubicBezTo>
                    <a:cubicBezTo>
                      <a:pt x="16269" y="27674"/>
                      <a:pt x="15462" y="33955"/>
                      <a:pt x="15462" y="42829"/>
                    </a:cubicBezTo>
                    <a:lnTo>
                      <a:pt x="15462" y="88294"/>
                    </a:lnTo>
                    <a:lnTo>
                      <a:pt x="-96" y="88294"/>
                    </a:lnTo>
                    <a:lnTo>
                      <a:pt x="-96" y="1858"/>
                    </a:lnTo>
                    <a:lnTo>
                      <a:pt x="15462" y="1858"/>
                    </a:lnTo>
                    <a:lnTo>
                      <a:pt x="15462" y="12749"/>
                    </a:lnTo>
                    <a:cubicBezTo>
                      <a:pt x="23991" y="4106"/>
                      <a:pt x="33959" y="-216"/>
                      <a:pt x="45369" y="-216"/>
                    </a:cubicBezTo>
                    <a:cubicBezTo>
                      <a:pt x="59775" y="-216"/>
                      <a:pt x="68937" y="5546"/>
                      <a:pt x="72856" y="17071"/>
                    </a:cubicBezTo>
                    <a:cubicBezTo>
                      <a:pt x="74238" y="21105"/>
                      <a:pt x="74930" y="28711"/>
                      <a:pt x="74930" y="39890"/>
                    </a:cubicBezTo>
                    <a:lnTo>
                      <a:pt x="74930" y="88294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38B730A-E579-A8F9-93AD-09782A145DF6}"/>
                  </a:ext>
                </a:extLst>
              </p:cNvPr>
              <p:cNvSpPr/>
              <p:nvPr/>
            </p:nvSpPr>
            <p:spPr>
              <a:xfrm>
                <a:off x="4813102" y="-1498413"/>
                <a:ext cx="71914" cy="90584"/>
              </a:xfrm>
              <a:custGeom>
                <a:avLst/>
                <a:gdLst>
                  <a:gd name="connsiteX0" fmla="*/ 71819 w 71914"/>
                  <a:gd name="connsiteY0" fmla="*/ 81379 h 90584"/>
                  <a:gd name="connsiteX1" fmla="*/ 43295 w 71914"/>
                  <a:gd name="connsiteY1" fmla="*/ 90368 h 90584"/>
                  <a:gd name="connsiteX2" fmla="*/ 11832 w 71914"/>
                  <a:gd name="connsiteY2" fmla="*/ 77230 h 90584"/>
                  <a:gd name="connsiteX3" fmla="*/ -96 w 71914"/>
                  <a:gd name="connsiteY3" fmla="*/ 45076 h 90584"/>
                  <a:gd name="connsiteX4" fmla="*/ 12697 w 71914"/>
                  <a:gd name="connsiteY4" fmla="*/ 12576 h 90584"/>
                  <a:gd name="connsiteX5" fmla="*/ 45369 w 71914"/>
                  <a:gd name="connsiteY5" fmla="*/ -216 h 90584"/>
                  <a:gd name="connsiteX6" fmla="*/ 69744 w 71914"/>
                  <a:gd name="connsiteY6" fmla="*/ 6872 h 90584"/>
                  <a:gd name="connsiteX7" fmla="*/ 64385 w 71914"/>
                  <a:gd name="connsiteY7" fmla="*/ 15515 h 90584"/>
                  <a:gd name="connsiteX8" fmla="*/ 46752 w 71914"/>
                  <a:gd name="connsiteY8" fmla="*/ 10675 h 90584"/>
                  <a:gd name="connsiteX9" fmla="*/ 24798 w 71914"/>
                  <a:gd name="connsiteY9" fmla="*/ 19837 h 90584"/>
                  <a:gd name="connsiteX10" fmla="*/ 16500 w 71914"/>
                  <a:gd name="connsiteY10" fmla="*/ 44039 h 90584"/>
                  <a:gd name="connsiteX11" fmla="*/ 24625 w 71914"/>
                  <a:gd name="connsiteY11" fmla="*/ 69970 h 90584"/>
                  <a:gd name="connsiteX12" fmla="*/ 46752 w 71914"/>
                  <a:gd name="connsiteY12" fmla="*/ 79477 h 90584"/>
                  <a:gd name="connsiteX13" fmla="*/ 67497 w 71914"/>
                  <a:gd name="connsiteY13" fmla="*/ 72735 h 90584"/>
                  <a:gd name="connsiteX14" fmla="*/ 71819 w 71914"/>
                  <a:gd name="connsiteY14" fmla="*/ 81379 h 9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1914" h="90584">
                    <a:moveTo>
                      <a:pt x="71819" y="81379"/>
                    </a:moveTo>
                    <a:cubicBezTo>
                      <a:pt x="63520" y="87372"/>
                      <a:pt x="54013" y="90368"/>
                      <a:pt x="43295" y="90368"/>
                    </a:cubicBezTo>
                    <a:cubicBezTo>
                      <a:pt x="30502" y="90368"/>
                      <a:pt x="20015" y="85989"/>
                      <a:pt x="11832" y="77230"/>
                    </a:cubicBezTo>
                    <a:cubicBezTo>
                      <a:pt x="3880" y="68817"/>
                      <a:pt x="-96" y="58099"/>
                      <a:pt x="-96" y="45076"/>
                    </a:cubicBezTo>
                    <a:cubicBezTo>
                      <a:pt x="-96" y="31938"/>
                      <a:pt x="4168" y="21105"/>
                      <a:pt x="12697" y="12576"/>
                    </a:cubicBezTo>
                    <a:cubicBezTo>
                      <a:pt x="21225" y="4048"/>
                      <a:pt x="32116" y="-216"/>
                      <a:pt x="45369" y="-216"/>
                    </a:cubicBezTo>
                    <a:cubicBezTo>
                      <a:pt x="54589" y="-216"/>
                      <a:pt x="62714" y="2147"/>
                      <a:pt x="69744" y="6872"/>
                    </a:cubicBezTo>
                    <a:lnTo>
                      <a:pt x="64385" y="15515"/>
                    </a:lnTo>
                    <a:cubicBezTo>
                      <a:pt x="58277" y="12288"/>
                      <a:pt x="52399" y="10675"/>
                      <a:pt x="46752" y="10675"/>
                    </a:cubicBezTo>
                    <a:cubicBezTo>
                      <a:pt x="37647" y="10675"/>
                      <a:pt x="30329" y="13729"/>
                      <a:pt x="24798" y="19837"/>
                    </a:cubicBezTo>
                    <a:cubicBezTo>
                      <a:pt x="19266" y="25945"/>
                      <a:pt x="16500" y="34013"/>
                      <a:pt x="16500" y="44039"/>
                    </a:cubicBezTo>
                    <a:cubicBezTo>
                      <a:pt x="16500" y="54872"/>
                      <a:pt x="19208" y="63516"/>
                      <a:pt x="24625" y="69970"/>
                    </a:cubicBezTo>
                    <a:cubicBezTo>
                      <a:pt x="30157" y="76308"/>
                      <a:pt x="37532" y="79477"/>
                      <a:pt x="46752" y="79477"/>
                    </a:cubicBezTo>
                    <a:cubicBezTo>
                      <a:pt x="53897" y="79477"/>
                      <a:pt x="60812" y="77230"/>
                      <a:pt x="67497" y="72735"/>
                    </a:cubicBezTo>
                    <a:lnTo>
                      <a:pt x="71819" y="8137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7DF9F2EA-98C9-1FB2-4C85-886C4A099562}"/>
                  </a:ext>
                </a:extLst>
              </p:cNvPr>
              <p:cNvSpPr/>
              <p:nvPr/>
            </p:nvSpPr>
            <p:spPr>
              <a:xfrm>
                <a:off x="4898633" y="-1533506"/>
                <a:ext cx="19707" cy="123602"/>
              </a:xfrm>
              <a:custGeom>
                <a:avLst/>
                <a:gdLst>
                  <a:gd name="connsiteX0" fmla="*/ 19611 w 19707"/>
                  <a:gd name="connsiteY0" fmla="*/ 9638 h 123602"/>
                  <a:gd name="connsiteX1" fmla="*/ 16672 w 19707"/>
                  <a:gd name="connsiteY1" fmla="*/ 16553 h 123602"/>
                  <a:gd name="connsiteX2" fmla="*/ 9758 w 19707"/>
                  <a:gd name="connsiteY2" fmla="*/ 19491 h 123602"/>
                  <a:gd name="connsiteX3" fmla="*/ 2843 w 19707"/>
                  <a:gd name="connsiteY3" fmla="*/ 16725 h 123602"/>
                  <a:gd name="connsiteX4" fmla="*/ -96 w 19707"/>
                  <a:gd name="connsiteY4" fmla="*/ 9983 h 123602"/>
                  <a:gd name="connsiteX5" fmla="*/ 9930 w 19707"/>
                  <a:gd name="connsiteY5" fmla="*/ -216 h 123602"/>
                  <a:gd name="connsiteX6" fmla="*/ 16845 w 19707"/>
                  <a:gd name="connsiteY6" fmla="*/ 2550 h 123602"/>
                  <a:gd name="connsiteX7" fmla="*/ 19611 w 19707"/>
                  <a:gd name="connsiteY7" fmla="*/ 9638 h 123602"/>
                  <a:gd name="connsiteX8" fmla="*/ 17537 w 19707"/>
                  <a:gd name="connsiteY8" fmla="*/ 123387 h 123602"/>
                  <a:gd name="connsiteX9" fmla="*/ 1979 w 19707"/>
                  <a:gd name="connsiteY9" fmla="*/ 123387 h 123602"/>
                  <a:gd name="connsiteX10" fmla="*/ 1979 w 19707"/>
                  <a:gd name="connsiteY10" fmla="*/ 36951 h 123602"/>
                  <a:gd name="connsiteX11" fmla="*/ 17537 w 19707"/>
                  <a:gd name="connsiteY11" fmla="*/ 36951 h 123602"/>
                  <a:gd name="connsiteX12" fmla="*/ 17537 w 19707"/>
                  <a:gd name="connsiteY12" fmla="*/ 123387 h 12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07" h="123602">
                    <a:moveTo>
                      <a:pt x="19611" y="9638"/>
                    </a:moveTo>
                    <a:cubicBezTo>
                      <a:pt x="19611" y="12289"/>
                      <a:pt x="18632" y="14593"/>
                      <a:pt x="16672" y="16553"/>
                    </a:cubicBezTo>
                    <a:cubicBezTo>
                      <a:pt x="14713" y="18512"/>
                      <a:pt x="12408" y="19491"/>
                      <a:pt x="9758" y="19491"/>
                    </a:cubicBezTo>
                    <a:cubicBezTo>
                      <a:pt x="7107" y="19491"/>
                      <a:pt x="4802" y="18569"/>
                      <a:pt x="2843" y="16725"/>
                    </a:cubicBezTo>
                    <a:cubicBezTo>
                      <a:pt x="884" y="14766"/>
                      <a:pt x="-96" y="12519"/>
                      <a:pt x="-96" y="9983"/>
                    </a:cubicBezTo>
                    <a:cubicBezTo>
                      <a:pt x="-96" y="3184"/>
                      <a:pt x="3246" y="-216"/>
                      <a:pt x="9930" y="-216"/>
                    </a:cubicBezTo>
                    <a:cubicBezTo>
                      <a:pt x="12697" y="-216"/>
                      <a:pt x="15001" y="706"/>
                      <a:pt x="16845" y="2550"/>
                    </a:cubicBezTo>
                    <a:cubicBezTo>
                      <a:pt x="18689" y="4394"/>
                      <a:pt x="19611" y="6757"/>
                      <a:pt x="19611" y="9638"/>
                    </a:cubicBezTo>
                    <a:moveTo>
                      <a:pt x="17537" y="123387"/>
                    </a:moveTo>
                    <a:lnTo>
                      <a:pt x="1979" y="123387"/>
                    </a:lnTo>
                    <a:lnTo>
                      <a:pt x="1979" y="36951"/>
                    </a:lnTo>
                    <a:lnTo>
                      <a:pt x="17537" y="36951"/>
                    </a:lnTo>
                    <a:lnTo>
                      <a:pt x="17537" y="123387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6A7ACEB-EE35-D883-82D3-917F88ECBEDD}"/>
                  </a:ext>
                </a:extLst>
              </p:cNvPr>
              <p:cNvSpPr/>
              <p:nvPr/>
            </p:nvSpPr>
            <p:spPr>
              <a:xfrm>
                <a:off x="4934337" y="-1498413"/>
                <a:ext cx="56701" cy="90584"/>
              </a:xfrm>
              <a:custGeom>
                <a:avLst/>
                <a:gdLst>
                  <a:gd name="connsiteX0" fmla="*/ 56606 w 56701"/>
                  <a:gd name="connsiteY0" fmla="*/ 65129 h 90584"/>
                  <a:gd name="connsiteX1" fmla="*/ 48481 w 56701"/>
                  <a:gd name="connsiteY1" fmla="*/ 83454 h 90584"/>
                  <a:gd name="connsiteX2" fmla="*/ 27390 w 56701"/>
                  <a:gd name="connsiteY2" fmla="*/ 90368 h 90584"/>
                  <a:gd name="connsiteX3" fmla="*/ -96 w 56701"/>
                  <a:gd name="connsiteY3" fmla="*/ 79305 h 90584"/>
                  <a:gd name="connsiteX4" fmla="*/ 7510 w 56701"/>
                  <a:gd name="connsiteY4" fmla="*/ 70661 h 90584"/>
                  <a:gd name="connsiteX5" fmla="*/ 26007 w 56701"/>
                  <a:gd name="connsiteY5" fmla="*/ 79477 h 90584"/>
                  <a:gd name="connsiteX6" fmla="*/ 36553 w 56701"/>
                  <a:gd name="connsiteY6" fmla="*/ 76193 h 90584"/>
                  <a:gd name="connsiteX7" fmla="*/ 40529 w 56701"/>
                  <a:gd name="connsiteY7" fmla="*/ 66858 h 90584"/>
                  <a:gd name="connsiteX8" fmla="*/ 37763 w 56701"/>
                  <a:gd name="connsiteY8" fmla="*/ 58560 h 90584"/>
                  <a:gd name="connsiteX9" fmla="*/ 26007 w 56701"/>
                  <a:gd name="connsiteY9" fmla="*/ 48534 h 90584"/>
                  <a:gd name="connsiteX10" fmla="*/ 12351 w 56701"/>
                  <a:gd name="connsiteY10" fmla="*/ 37643 h 90584"/>
                  <a:gd name="connsiteX11" fmla="*/ 5436 w 56701"/>
                  <a:gd name="connsiteY11" fmla="*/ 22430 h 90584"/>
                  <a:gd name="connsiteX12" fmla="*/ 13215 w 56701"/>
                  <a:gd name="connsiteY12" fmla="*/ 6353 h 90584"/>
                  <a:gd name="connsiteX13" fmla="*/ 32749 w 56701"/>
                  <a:gd name="connsiteY13" fmla="*/ -216 h 90584"/>
                  <a:gd name="connsiteX14" fmla="*/ 55223 w 56701"/>
                  <a:gd name="connsiteY14" fmla="*/ 7563 h 90584"/>
                  <a:gd name="connsiteX15" fmla="*/ 48999 w 56701"/>
                  <a:gd name="connsiteY15" fmla="*/ 15515 h 90584"/>
                  <a:gd name="connsiteX16" fmla="*/ 33268 w 56701"/>
                  <a:gd name="connsiteY16" fmla="*/ 9983 h 90584"/>
                  <a:gd name="connsiteX17" fmla="*/ 24106 w 56701"/>
                  <a:gd name="connsiteY17" fmla="*/ 12749 h 90584"/>
                  <a:gd name="connsiteX18" fmla="*/ 20476 w 56701"/>
                  <a:gd name="connsiteY18" fmla="*/ 19664 h 90584"/>
                  <a:gd name="connsiteX19" fmla="*/ 30848 w 56701"/>
                  <a:gd name="connsiteY19" fmla="*/ 32975 h 90584"/>
                  <a:gd name="connsiteX20" fmla="*/ 51592 w 56701"/>
                  <a:gd name="connsiteY20" fmla="*/ 50608 h 90584"/>
                  <a:gd name="connsiteX21" fmla="*/ 56606 w 56701"/>
                  <a:gd name="connsiteY21" fmla="*/ 65129 h 9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6701" h="90584">
                    <a:moveTo>
                      <a:pt x="56606" y="65129"/>
                    </a:moveTo>
                    <a:cubicBezTo>
                      <a:pt x="56606" y="72620"/>
                      <a:pt x="53897" y="78728"/>
                      <a:pt x="48481" y="83454"/>
                    </a:cubicBezTo>
                    <a:cubicBezTo>
                      <a:pt x="43064" y="88063"/>
                      <a:pt x="36034" y="90368"/>
                      <a:pt x="27390" y="90368"/>
                    </a:cubicBezTo>
                    <a:cubicBezTo>
                      <a:pt x="17595" y="90368"/>
                      <a:pt x="8432" y="86681"/>
                      <a:pt x="-96" y="79305"/>
                    </a:cubicBezTo>
                    <a:lnTo>
                      <a:pt x="7510" y="70661"/>
                    </a:lnTo>
                    <a:cubicBezTo>
                      <a:pt x="13849" y="76539"/>
                      <a:pt x="20014" y="79477"/>
                      <a:pt x="26007" y="79477"/>
                    </a:cubicBezTo>
                    <a:cubicBezTo>
                      <a:pt x="30387" y="79477"/>
                      <a:pt x="33902" y="78383"/>
                      <a:pt x="36553" y="76193"/>
                    </a:cubicBezTo>
                    <a:cubicBezTo>
                      <a:pt x="39203" y="73888"/>
                      <a:pt x="40529" y="70776"/>
                      <a:pt x="40529" y="66858"/>
                    </a:cubicBezTo>
                    <a:cubicBezTo>
                      <a:pt x="40529" y="63516"/>
                      <a:pt x="39607" y="60750"/>
                      <a:pt x="37763" y="58560"/>
                    </a:cubicBezTo>
                    <a:cubicBezTo>
                      <a:pt x="36034" y="56255"/>
                      <a:pt x="32115" y="52913"/>
                      <a:pt x="26007" y="48534"/>
                    </a:cubicBezTo>
                    <a:cubicBezTo>
                      <a:pt x="18977" y="43463"/>
                      <a:pt x="14425" y="39833"/>
                      <a:pt x="12351" y="37643"/>
                    </a:cubicBezTo>
                    <a:cubicBezTo>
                      <a:pt x="7741" y="32918"/>
                      <a:pt x="5436" y="27847"/>
                      <a:pt x="5436" y="22430"/>
                    </a:cubicBezTo>
                    <a:cubicBezTo>
                      <a:pt x="5436" y="15976"/>
                      <a:pt x="8029" y="10617"/>
                      <a:pt x="13215" y="6353"/>
                    </a:cubicBezTo>
                    <a:cubicBezTo>
                      <a:pt x="18517" y="1974"/>
                      <a:pt x="25028" y="-216"/>
                      <a:pt x="32749" y="-216"/>
                    </a:cubicBezTo>
                    <a:cubicBezTo>
                      <a:pt x="40932" y="-216"/>
                      <a:pt x="48423" y="2377"/>
                      <a:pt x="55223" y="7563"/>
                    </a:cubicBezTo>
                    <a:lnTo>
                      <a:pt x="48999" y="15515"/>
                    </a:lnTo>
                    <a:cubicBezTo>
                      <a:pt x="44274" y="11827"/>
                      <a:pt x="39030" y="9983"/>
                      <a:pt x="33268" y="9983"/>
                    </a:cubicBezTo>
                    <a:cubicBezTo>
                      <a:pt x="29580" y="9983"/>
                      <a:pt x="26526" y="10905"/>
                      <a:pt x="24106" y="12749"/>
                    </a:cubicBezTo>
                    <a:cubicBezTo>
                      <a:pt x="21686" y="14478"/>
                      <a:pt x="20475" y="16783"/>
                      <a:pt x="20476" y="19664"/>
                    </a:cubicBezTo>
                    <a:cubicBezTo>
                      <a:pt x="20475" y="23583"/>
                      <a:pt x="23933" y="28020"/>
                      <a:pt x="30848" y="32975"/>
                    </a:cubicBezTo>
                    <a:cubicBezTo>
                      <a:pt x="41451" y="40582"/>
                      <a:pt x="48365" y="46459"/>
                      <a:pt x="51592" y="50608"/>
                    </a:cubicBezTo>
                    <a:cubicBezTo>
                      <a:pt x="54934" y="54642"/>
                      <a:pt x="56606" y="59482"/>
                      <a:pt x="56606" y="6512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01407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circles&#10;&#10;Description automatically generated">
            <a:extLst>
              <a:ext uri="{FF2B5EF4-FFF2-40B4-BE49-F238E27FC236}">
                <a16:creationId xmlns:a16="http://schemas.microsoft.com/office/drawing/2014/main" id="{BD0C14A9-5B89-DD5A-56DB-0AB9DF0BEE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" t="50000" r="-62"/>
          <a:stretch/>
        </p:blipFill>
        <p:spPr>
          <a:xfrm>
            <a:off x="-101600" y="3429000"/>
            <a:ext cx="12388849" cy="34798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4199748-4E32-D594-D441-80B81F5F6047}"/>
              </a:ext>
            </a:extLst>
          </p:cNvPr>
          <p:cNvSpPr/>
          <p:nvPr userDrawn="1"/>
        </p:nvSpPr>
        <p:spPr>
          <a:xfrm>
            <a:off x="6951394" y="1045029"/>
            <a:ext cx="4767940" cy="4767940"/>
          </a:xfrm>
          <a:prstGeom prst="ellipse">
            <a:avLst/>
          </a:prstGeom>
          <a:solidFill>
            <a:srgbClr val="1B12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7CE488B6-5E4E-489C-32D0-6E9A5E660C65}"/>
              </a:ext>
            </a:extLst>
          </p:cNvPr>
          <p:cNvSpPr/>
          <p:nvPr userDrawn="1"/>
        </p:nvSpPr>
        <p:spPr>
          <a:xfrm rot="5400000">
            <a:off x="6951394" y="1045029"/>
            <a:ext cx="4767940" cy="4767940"/>
          </a:xfrm>
          <a:prstGeom prst="arc">
            <a:avLst>
              <a:gd name="adj1" fmla="val 16200000"/>
              <a:gd name="adj2" fmla="val 215763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B897535-6007-994E-A183-D3AB74EA7A3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27308" y="1320943"/>
            <a:ext cx="4216112" cy="421611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marL="0" lvl="0" indent="0" algn="ctr">
              <a:buNone/>
            </a:pPr>
            <a:r>
              <a:rPr lang="en-US"/>
              <a:t>Insert cover image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955E81-5FC7-6B6B-BE16-956A8CFD20D2}"/>
              </a:ext>
            </a:extLst>
          </p:cNvPr>
          <p:cNvGrpSpPr/>
          <p:nvPr userDrawn="1"/>
        </p:nvGrpSpPr>
        <p:grpSpPr>
          <a:xfrm>
            <a:off x="457200" y="940980"/>
            <a:ext cx="2783265" cy="648143"/>
            <a:chOff x="578207" y="-864680"/>
            <a:chExt cx="1587081" cy="36958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A12D838-E741-D169-7524-0374F78E3881}"/>
                </a:ext>
              </a:extLst>
            </p:cNvPr>
            <p:cNvSpPr/>
            <p:nvPr userDrawn="1"/>
          </p:nvSpPr>
          <p:spPr>
            <a:xfrm>
              <a:off x="578207" y="-864680"/>
              <a:ext cx="369586" cy="369586"/>
            </a:xfrm>
            <a:prstGeom prst="ellipse">
              <a:avLst/>
            </a:prstGeom>
            <a:solidFill>
              <a:srgbClr val="1B127B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/>
            </a:p>
          </p:txBody>
        </p:sp>
        <p:grpSp>
          <p:nvGrpSpPr>
            <p:cNvPr id="10" name="Graphic 9">
              <a:extLst>
                <a:ext uri="{FF2B5EF4-FFF2-40B4-BE49-F238E27FC236}">
                  <a16:creationId xmlns:a16="http://schemas.microsoft.com/office/drawing/2014/main" id="{7C1CDF58-DA82-0B1E-4D6C-868D24AE4BB7}"/>
                </a:ext>
              </a:extLst>
            </p:cNvPr>
            <p:cNvGrpSpPr/>
            <p:nvPr/>
          </p:nvGrpSpPr>
          <p:grpSpPr>
            <a:xfrm>
              <a:off x="632043" y="-752426"/>
              <a:ext cx="265671" cy="150734"/>
              <a:chOff x="3457793" y="-1492365"/>
              <a:chExt cx="265671" cy="150734"/>
            </a:xfrm>
            <a:solidFill>
              <a:schemeClr val="bg1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F3A6684-CBE8-E690-A9A1-822277496229}"/>
                  </a:ext>
                </a:extLst>
              </p:cNvPr>
              <p:cNvSpPr/>
              <p:nvPr/>
            </p:nvSpPr>
            <p:spPr>
              <a:xfrm>
                <a:off x="3457793" y="-1423595"/>
                <a:ext cx="265671" cy="81964"/>
              </a:xfrm>
              <a:custGeom>
                <a:avLst/>
                <a:gdLst>
                  <a:gd name="connsiteX0" fmla="*/ 265575 w 265671"/>
                  <a:gd name="connsiteY0" fmla="*/ -216 h 81964"/>
                  <a:gd name="connsiteX1" fmla="*/ 227449 w 265671"/>
                  <a:gd name="connsiteY1" fmla="*/ 9998 h 81964"/>
                  <a:gd name="connsiteX2" fmla="*/ 31510 w 265671"/>
                  <a:gd name="connsiteY2" fmla="*/ 9998 h 81964"/>
                  <a:gd name="connsiteX3" fmla="*/ 31510 w 265671"/>
                  <a:gd name="connsiteY3" fmla="*/ 5031 h 81964"/>
                  <a:gd name="connsiteX4" fmla="*/ 5679 w 265671"/>
                  <a:gd name="connsiteY4" fmla="*/ 5031 h 81964"/>
                  <a:gd name="connsiteX5" fmla="*/ 5679 w 265671"/>
                  <a:gd name="connsiteY5" fmla="*/ 9998 h 81964"/>
                  <a:gd name="connsiteX6" fmla="*/ -96 w 265671"/>
                  <a:gd name="connsiteY6" fmla="*/ 9998 h 81964"/>
                  <a:gd name="connsiteX7" fmla="*/ 6672 w 265671"/>
                  <a:gd name="connsiteY7" fmla="*/ 24901 h 81964"/>
                  <a:gd name="connsiteX8" fmla="*/ 37471 w 265671"/>
                  <a:gd name="connsiteY8" fmla="*/ 24901 h 81964"/>
                  <a:gd name="connsiteX9" fmla="*/ 132383 w 265671"/>
                  <a:gd name="connsiteY9" fmla="*/ 81749 h 81964"/>
                  <a:gd name="connsiteX10" fmla="*/ 205654 w 265671"/>
                  <a:gd name="connsiteY10" fmla="*/ 52782 h 81964"/>
                  <a:gd name="connsiteX11" fmla="*/ 246916 w 265671"/>
                  <a:gd name="connsiteY11" fmla="*/ 37134 h 81964"/>
                  <a:gd name="connsiteX12" fmla="*/ 265575 w 265671"/>
                  <a:gd name="connsiteY12" fmla="*/ -216 h 81964"/>
                  <a:gd name="connsiteX13" fmla="*/ 253560 w 265671"/>
                  <a:gd name="connsiteY13" fmla="*/ 10744 h 81964"/>
                  <a:gd name="connsiteX14" fmla="*/ 213385 w 265671"/>
                  <a:gd name="connsiteY14" fmla="*/ 44709 h 81964"/>
                  <a:gd name="connsiteX15" fmla="*/ 231020 w 265671"/>
                  <a:gd name="connsiteY15" fmla="*/ 16456 h 8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5671" h="81964">
                    <a:moveTo>
                      <a:pt x="265575" y="-216"/>
                    </a:moveTo>
                    <a:lnTo>
                      <a:pt x="227449" y="9998"/>
                    </a:lnTo>
                    <a:lnTo>
                      <a:pt x="31510" y="9998"/>
                    </a:lnTo>
                    <a:lnTo>
                      <a:pt x="31510" y="5031"/>
                    </a:lnTo>
                    <a:lnTo>
                      <a:pt x="5679" y="5031"/>
                    </a:lnTo>
                    <a:lnTo>
                      <a:pt x="5679" y="9998"/>
                    </a:lnTo>
                    <a:lnTo>
                      <a:pt x="-96" y="9998"/>
                    </a:lnTo>
                    <a:lnTo>
                      <a:pt x="6672" y="24901"/>
                    </a:lnTo>
                    <a:lnTo>
                      <a:pt x="37471" y="24901"/>
                    </a:lnTo>
                    <a:cubicBezTo>
                      <a:pt x="55553" y="58499"/>
                      <a:pt x="91555" y="81749"/>
                      <a:pt x="132383" y="81749"/>
                    </a:cubicBezTo>
                    <a:cubicBezTo>
                      <a:pt x="160727" y="81749"/>
                      <a:pt x="186493" y="70754"/>
                      <a:pt x="205654" y="52782"/>
                    </a:cubicBezTo>
                    <a:cubicBezTo>
                      <a:pt x="225278" y="53362"/>
                      <a:pt x="237930" y="46449"/>
                      <a:pt x="246916" y="37134"/>
                    </a:cubicBezTo>
                    <a:cubicBezTo>
                      <a:pt x="261970" y="21529"/>
                      <a:pt x="265575" y="-216"/>
                      <a:pt x="265575" y="-216"/>
                    </a:cubicBezTo>
                    <a:close/>
                    <a:moveTo>
                      <a:pt x="253560" y="10744"/>
                    </a:moveTo>
                    <a:cubicBezTo>
                      <a:pt x="244161" y="36330"/>
                      <a:pt x="226239" y="43012"/>
                      <a:pt x="213385" y="44709"/>
                    </a:cubicBezTo>
                    <a:cubicBezTo>
                      <a:pt x="220643" y="36327"/>
                      <a:pt x="226623" y="26810"/>
                      <a:pt x="231020" y="164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F940796-F751-44DE-B510-EBE7B45DE258}"/>
                  </a:ext>
                </a:extLst>
              </p:cNvPr>
              <p:cNvSpPr/>
              <p:nvPr/>
            </p:nvSpPr>
            <p:spPr>
              <a:xfrm>
                <a:off x="3466300" y="-1477710"/>
                <a:ext cx="18628" cy="49302"/>
              </a:xfrm>
              <a:custGeom>
                <a:avLst/>
                <a:gdLst>
                  <a:gd name="connsiteX0" fmla="*/ -96 w 18628"/>
                  <a:gd name="connsiteY0" fmla="*/ 35178 h 49302"/>
                  <a:gd name="connsiteX1" fmla="*/ 9218 w 18628"/>
                  <a:gd name="connsiteY1" fmla="*/ -216 h 49302"/>
                  <a:gd name="connsiteX2" fmla="*/ 18532 w 18628"/>
                  <a:gd name="connsiteY2" fmla="*/ 35178 h 49302"/>
                  <a:gd name="connsiteX3" fmla="*/ 9218 w 18628"/>
                  <a:gd name="connsiteY3" fmla="*/ 49087 h 49302"/>
                  <a:gd name="connsiteX4" fmla="*/ -96 w 18628"/>
                  <a:gd name="connsiteY4" fmla="*/ 35178 h 49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28" h="49302">
                    <a:moveTo>
                      <a:pt x="-96" y="35178"/>
                    </a:moveTo>
                    <a:cubicBezTo>
                      <a:pt x="-96" y="23628"/>
                      <a:pt x="9218" y="-216"/>
                      <a:pt x="9218" y="-216"/>
                    </a:cubicBezTo>
                    <a:cubicBezTo>
                      <a:pt x="9218" y="-216"/>
                      <a:pt x="18532" y="23628"/>
                      <a:pt x="18532" y="35178"/>
                    </a:cubicBezTo>
                    <a:cubicBezTo>
                      <a:pt x="18532" y="46727"/>
                      <a:pt x="14186" y="49087"/>
                      <a:pt x="9218" y="49087"/>
                    </a:cubicBezTo>
                    <a:cubicBezTo>
                      <a:pt x="4251" y="49087"/>
                      <a:pt x="-96" y="46727"/>
                      <a:pt x="-96" y="3517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AC3A0FC-101F-C8A8-6E4B-6FF33B286DF1}"/>
                  </a:ext>
                </a:extLst>
              </p:cNvPr>
              <p:cNvSpPr/>
              <p:nvPr/>
            </p:nvSpPr>
            <p:spPr>
              <a:xfrm>
                <a:off x="3529419" y="-1439168"/>
                <a:ext cx="122357" cy="21795"/>
              </a:xfrm>
              <a:custGeom>
                <a:avLst/>
                <a:gdLst>
                  <a:gd name="connsiteX0" fmla="*/ -96 w 122357"/>
                  <a:gd name="connsiteY0" fmla="*/ -216 h 21795"/>
                  <a:gd name="connsiteX1" fmla="*/ 4095 w 122357"/>
                  <a:gd name="connsiteY1" fmla="*/ 8694 h 21795"/>
                  <a:gd name="connsiteX2" fmla="*/ 118505 w 122357"/>
                  <a:gd name="connsiteY2" fmla="*/ 8694 h 21795"/>
                  <a:gd name="connsiteX3" fmla="*/ 122261 w 122357"/>
                  <a:gd name="connsiteY3" fmla="*/ -216 h 21795"/>
                  <a:gd name="connsiteX4" fmla="*/ -96 w 122357"/>
                  <a:gd name="connsiteY4" fmla="*/ -216 h 21795"/>
                  <a:gd name="connsiteX5" fmla="*/ 5958 w 122357"/>
                  <a:gd name="connsiteY5" fmla="*/ 12668 h 21795"/>
                  <a:gd name="connsiteX6" fmla="*/ 10150 w 122357"/>
                  <a:gd name="connsiteY6" fmla="*/ 21579 h 21795"/>
                  <a:gd name="connsiteX7" fmla="*/ 113102 w 122357"/>
                  <a:gd name="connsiteY7" fmla="*/ 21579 h 21795"/>
                  <a:gd name="connsiteX8" fmla="*/ 116828 w 122357"/>
                  <a:gd name="connsiteY8" fmla="*/ 12668 h 21795"/>
                  <a:gd name="connsiteX9" fmla="*/ 5958 w 122357"/>
                  <a:gd name="connsiteY9" fmla="*/ 12668 h 2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357" h="21795">
                    <a:moveTo>
                      <a:pt x="-96" y="-216"/>
                    </a:moveTo>
                    <a:lnTo>
                      <a:pt x="4095" y="8694"/>
                    </a:lnTo>
                    <a:lnTo>
                      <a:pt x="118505" y="8694"/>
                    </a:lnTo>
                    <a:lnTo>
                      <a:pt x="122261" y="-216"/>
                    </a:lnTo>
                    <a:lnTo>
                      <a:pt x="-96" y="-216"/>
                    </a:lnTo>
                    <a:close/>
                    <a:moveTo>
                      <a:pt x="5958" y="12668"/>
                    </a:moveTo>
                    <a:lnTo>
                      <a:pt x="10150" y="21579"/>
                    </a:lnTo>
                    <a:lnTo>
                      <a:pt x="113102" y="21579"/>
                    </a:lnTo>
                    <a:lnTo>
                      <a:pt x="116828" y="12668"/>
                    </a:lnTo>
                    <a:lnTo>
                      <a:pt x="5958" y="1266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DE41713-702C-4B21-76E0-78265CA3A223}"/>
                  </a:ext>
                </a:extLst>
              </p:cNvPr>
              <p:cNvSpPr/>
              <p:nvPr/>
            </p:nvSpPr>
            <p:spPr>
              <a:xfrm>
                <a:off x="3579126" y="-1492365"/>
                <a:ext cx="30364" cy="45453"/>
              </a:xfrm>
              <a:custGeom>
                <a:avLst/>
                <a:gdLst>
                  <a:gd name="connsiteX0" fmla="*/ 10398 w 30364"/>
                  <a:gd name="connsiteY0" fmla="*/ 45237 h 45453"/>
                  <a:gd name="connsiteX1" fmla="*/ 30268 w 30364"/>
                  <a:gd name="connsiteY1" fmla="*/ -216 h 45453"/>
                  <a:gd name="connsiteX2" fmla="*/ -96 w 30364"/>
                  <a:gd name="connsiteY2" fmla="*/ 30148 h 45453"/>
                  <a:gd name="connsiteX3" fmla="*/ 10398 w 30364"/>
                  <a:gd name="connsiteY3" fmla="*/ 45237 h 45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364" h="45453">
                    <a:moveTo>
                      <a:pt x="10398" y="45237"/>
                    </a:moveTo>
                    <a:cubicBezTo>
                      <a:pt x="9156" y="25739"/>
                      <a:pt x="30268" y="-216"/>
                      <a:pt x="30268" y="-216"/>
                    </a:cubicBezTo>
                    <a:cubicBezTo>
                      <a:pt x="3568" y="10713"/>
                      <a:pt x="-96" y="21269"/>
                      <a:pt x="-96" y="30148"/>
                    </a:cubicBezTo>
                    <a:cubicBezTo>
                      <a:pt x="-96" y="39028"/>
                      <a:pt x="10398" y="45237"/>
                      <a:pt x="10398" y="452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11" name="Graphic 9">
              <a:extLst>
                <a:ext uri="{FF2B5EF4-FFF2-40B4-BE49-F238E27FC236}">
                  <a16:creationId xmlns:a16="http://schemas.microsoft.com/office/drawing/2014/main" id="{32B066BE-ED06-6355-962C-811BE22069E8}"/>
                </a:ext>
              </a:extLst>
            </p:cNvPr>
            <p:cNvGrpSpPr/>
            <p:nvPr/>
          </p:nvGrpSpPr>
          <p:grpSpPr>
            <a:xfrm>
              <a:off x="1029836" y="-764939"/>
              <a:ext cx="1135452" cy="170105"/>
              <a:chOff x="3855586" y="-1535812"/>
              <a:chExt cx="1135452" cy="170105"/>
            </a:xfrm>
            <a:solidFill>
              <a:srgbClr val="FFFFFF"/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23417EC7-E943-88AA-2626-41308F8F9673}"/>
                  </a:ext>
                </a:extLst>
              </p:cNvPr>
              <p:cNvSpPr/>
              <p:nvPr/>
            </p:nvSpPr>
            <p:spPr>
              <a:xfrm>
                <a:off x="3855586" y="-1529934"/>
                <a:ext cx="94214" cy="121009"/>
              </a:xfrm>
              <a:custGeom>
                <a:avLst/>
                <a:gdLst>
                  <a:gd name="connsiteX0" fmla="*/ 94119 w 94214"/>
                  <a:gd name="connsiteY0" fmla="*/ 11885 h 121009"/>
                  <a:gd name="connsiteX1" fmla="*/ 55396 w 94214"/>
                  <a:gd name="connsiteY1" fmla="*/ 11885 h 121009"/>
                  <a:gd name="connsiteX2" fmla="*/ 55396 w 94214"/>
                  <a:gd name="connsiteY2" fmla="*/ 120794 h 121009"/>
                  <a:gd name="connsiteX3" fmla="*/ 38454 w 94214"/>
                  <a:gd name="connsiteY3" fmla="*/ 120794 h 121009"/>
                  <a:gd name="connsiteX4" fmla="*/ 38454 w 94214"/>
                  <a:gd name="connsiteY4" fmla="*/ 11885 h 121009"/>
                  <a:gd name="connsiteX5" fmla="*/ -96 w 94214"/>
                  <a:gd name="connsiteY5" fmla="*/ 11885 h 121009"/>
                  <a:gd name="connsiteX6" fmla="*/ -96 w 94214"/>
                  <a:gd name="connsiteY6" fmla="*/ -216 h 121009"/>
                  <a:gd name="connsiteX7" fmla="*/ 94119 w 94214"/>
                  <a:gd name="connsiteY7" fmla="*/ -216 h 121009"/>
                  <a:gd name="connsiteX8" fmla="*/ 94119 w 94214"/>
                  <a:gd name="connsiteY8" fmla="*/ 11885 h 121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214" h="121009">
                    <a:moveTo>
                      <a:pt x="94119" y="11885"/>
                    </a:moveTo>
                    <a:lnTo>
                      <a:pt x="55396" y="11885"/>
                    </a:lnTo>
                    <a:lnTo>
                      <a:pt x="55396" y="120794"/>
                    </a:lnTo>
                    <a:lnTo>
                      <a:pt x="38454" y="120794"/>
                    </a:lnTo>
                    <a:lnTo>
                      <a:pt x="38454" y="11885"/>
                    </a:lnTo>
                    <a:lnTo>
                      <a:pt x="-96" y="11885"/>
                    </a:lnTo>
                    <a:lnTo>
                      <a:pt x="-96" y="-216"/>
                    </a:lnTo>
                    <a:lnTo>
                      <a:pt x="94119" y="-216"/>
                    </a:lnTo>
                    <a:lnTo>
                      <a:pt x="94119" y="11885"/>
                    </a:lnTo>
                  </a:path>
                </a:pathLst>
              </a:custGeom>
              <a:solidFill>
                <a:srgbClr val="1B127B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B77C58B-5F8A-3822-A41F-561234D73CC3}"/>
                  </a:ext>
                </a:extLst>
              </p:cNvPr>
              <p:cNvSpPr/>
              <p:nvPr/>
            </p:nvSpPr>
            <p:spPr>
              <a:xfrm>
                <a:off x="3940427" y="-1497434"/>
                <a:ext cx="71568" cy="90584"/>
              </a:xfrm>
              <a:custGeom>
                <a:avLst/>
                <a:gdLst>
                  <a:gd name="connsiteX0" fmla="*/ 71473 w 71568"/>
                  <a:gd name="connsiteY0" fmla="*/ 88294 h 90584"/>
                  <a:gd name="connsiteX1" fmla="*/ 54704 w 71568"/>
                  <a:gd name="connsiteY1" fmla="*/ 88294 h 90584"/>
                  <a:gd name="connsiteX2" fmla="*/ 52803 w 71568"/>
                  <a:gd name="connsiteY2" fmla="*/ 82589 h 90584"/>
                  <a:gd name="connsiteX3" fmla="*/ 52111 w 71568"/>
                  <a:gd name="connsiteY3" fmla="*/ 75329 h 90584"/>
                  <a:gd name="connsiteX4" fmla="*/ 24106 w 71568"/>
                  <a:gd name="connsiteY4" fmla="*/ 90368 h 90584"/>
                  <a:gd name="connsiteX5" fmla="*/ 6819 w 71568"/>
                  <a:gd name="connsiteY5" fmla="*/ 83626 h 90584"/>
                  <a:gd name="connsiteX6" fmla="*/ -96 w 71568"/>
                  <a:gd name="connsiteY6" fmla="*/ 65994 h 90584"/>
                  <a:gd name="connsiteX7" fmla="*/ 17710 w 71568"/>
                  <a:gd name="connsiteY7" fmla="*/ 38098 h 90584"/>
                  <a:gd name="connsiteX8" fmla="*/ 37093 w 71568"/>
                  <a:gd name="connsiteY8" fmla="*/ 30416 h 90584"/>
                  <a:gd name="connsiteX9" fmla="*/ 52608 w 71568"/>
                  <a:gd name="connsiteY9" fmla="*/ 26634 h 90584"/>
                  <a:gd name="connsiteX10" fmla="*/ 33441 w 71568"/>
                  <a:gd name="connsiteY10" fmla="*/ 9810 h 90584"/>
                  <a:gd name="connsiteX11" fmla="*/ 11486 w 71568"/>
                  <a:gd name="connsiteY11" fmla="*/ 19145 h 90584"/>
                  <a:gd name="connsiteX12" fmla="*/ 5436 w 71568"/>
                  <a:gd name="connsiteY12" fmla="*/ 11366 h 90584"/>
                  <a:gd name="connsiteX13" fmla="*/ 36207 w 71568"/>
                  <a:gd name="connsiteY13" fmla="*/ -216 h 90584"/>
                  <a:gd name="connsiteX14" fmla="*/ 62310 w 71568"/>
                  <a:gd name="connsiteY14" fmla="*/ 10675 h 90584"/>
                  <a:gd name="connsiteX15" fmla="*/ 66459 w 71568"/>
                  <a:gd name="connsiteY15" fmla="*/ 19318 h 90584"/>
                  <a:gd name="connsiteX16" fmla="*/ 67670 w 71568"/>
                  <a:gd name="connsiteY16" fmla="*/ 35568 h 90584"/>
                  <a:gd name="connsiteX17" fmla="*/ 67670 w 71568"/>
                  <a:gd name="connsiteY17" fmla="*/ 60635 h 90584"/>
                  <a:gd name="connsiteX18" fmla="*/ 68361 w 71568"/>
                  <a:gd name="connsiteY18" fmla="*/ 77403 h 90584"/>
                  <a:gd name="connsiteX19" fmla="*/ 71473 w 71568"/>
                  <a:gd name="connsiteY19" fmla="*/ 88294 h 90584"/>
                  <a:gd name="connsiteX20" fmla="*/ 52630 w 71568"/>
                  <a:gd name="connsiteY20" fmla="*/ 48534 h 90584"/>
                  <a:gd name="connsiteX21" fmla="*/ 53451 w 71568"/>
                  <a:gd name="connsiteY21" fmla="*/ 39069 h 90584"/>
                  <a:gd name="connsiteX22" fmla="*/ 41092 w 71568"/>
                  <a:gd name="connsiteY22" fmla="*/ 40572 h 90584"/>
                  <a:gd name="connsiteX23" fmla="*/ 15982 w 71568"/>
                  <a:gd name="connsiteY23" fmla="*/ 63919 h 90584"/>
                  <a:gd name="connsiteX24" fmla="*/ 19612 w 71568"/>
                  <a:gd name="connsiteY24" fmla="*/ 74464 h 90584"/>
                  <a:gd name="connsiteX25" fmla="*/ 29293 w 71568"/>
                  <a:gd name="connsiteY25" fmla="*/ 78267 h 90584"/>
                  <a:gd name="connsiteX26" fmla="*/ 43641 w 71568"/>
                  <a:gd name="connsiteY26" fmla="*/ 72735 h 90584"/>
                  <a:gd name="connsiteX27" fmla="*/ 50556 w 71568"/>
                  <a:gd name="connsiteY27" fmla="*/ 62190 h 90584"/>
                  <a:gd name="connsiteX28" fmla="*/ 52630 w 71568"/>
                  <a:gd name="connsiteY28" fmla="*/ 48534 h 9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1568" h="90584">
                    <a:moveTo>
                      <a:pt x="71473" y="88294"/>
                    </a:moveTo>
                    <a:lnTo>
                      <a:pt x="54704" y="88294"/>
                    </a:lnTo>
                    <a:cubicBezTo>
                      <a:pt x="53552" y="85182"/>
                      <a:pt x="52918" y="83281"/>
                      <a:pt x="52803" y="82589"/>
                    </a:cubicBezTo>
                    <a:cubicBezTo>
                      <a:pt x="52457" y="81091"/>
                      <a:pt x="52226" y="78671"/>
                      <a:pt x="52111" y="75329"/>
                    </a:cubicBezTo>
                    <a:cubicBezTo>
                      <a:pt x="44735" y="85355"/>
                      <a:pt x="35400" y="90368"/>
                      <a:pt x="24106" y="90368"/>
                    </a:cubicBezTo>
                    <a:cubicBezTo>
                      <a:pt x="17191" y="90368"/>
                      <a:pt x="11429" y="88121"/>
                      <a:pt x="6819" y="83626"/>
                    </a:cubicBezTo>
                    <a:cubicBezTo>
                      <a:pt x="2209" y="79132"/>
                      <a:pt x="-96" y="73254"/>
                      <a:pt x="-96" y="65994"/>
                    </a:cubicBezTo>
                    <a:cubicBezTo>
                      <a:pt x="-96" y="55160"/>
                      <a:pt x="5839" y="44206"/>
                      <a:pt x="17710" y="38098"/>
                    </a:cubicBezTo>
                    <a:cubicBezTo>
                      <a:pt x="23472" y="35217"/>
                      <a:pt x="29602" y="32490"/>
                      <a:pt x="37093" y="30416"/>
                    </a:cubicBezTo>
                    <a:cubicBezTo>
                      <a:pt x="42625" y="28918"/>
                      <a:pt x="48459" y="27326"/>
                      <a:pt x="52608" y="26634"/>
                    </a:cubicBezTo>
                    <a:cubicBezTo>
                      <a:pt x="51225" y="13266"/>
                      <a:pt x="44505" y="9810"/>
                      <a:pt x="33441" y="9810"/>
                    </a:cubicBezTo>
                    <a:cubicBezTo>
                      <a:pt x="26296" y="9810"/>
                      <a:pt x="18977" y="12922"/>
                      <a:pt x="11486" y="19145"/>
                    </a:cubicBezTo>
                    <a:lnTo>
                      <a:pt x="5436" y="11366"/>
                    </a:lnTo>
                    <a:cubicBezTo>
                      <a:pt x="13849" y="3645"/>
                      <a:pt x="24106" y="-216"/>
                      <a:pt x="36207" y="-216"/>
                    </a:cubicBezTo>
                    <a:cubicBezTo>
                      <a:pt x="48423" y="-216"/>
                      <a:pt x="57124" y="3414"/>
                      <a:pt x="62310" y="10675"/>
                    </a:cubicBezTo>
                    <a:cubicBezTo>
                      <a:pt x="64385" y="13671"/>
                      <a:pt x="65768" y="16553"/>
                      <a:pt x="66459" y="19318"/>
                    </a:cubicBezTo>
                    <a:cubicBezTo>
                      <a:pt x="67266" y="22776"/>
                      <a:pt x="67669" y="28192"/>
                      <a:pt x="67670" y="35568"/>
                    </a:cubicBezTo>
                    <a:lnTo>
                      <a:pt x="67670" y="60635"/>
                    </a:lnTo>
                    <a:cubicBezTo>
                      <a:pt x="67669" y="68471"/>
                      <a:pt x="67900" y="74061"/>
                      <a:pt x="68361" y="77403"/>
                    </a:cubicBezTo>
                    <a:cubicBezTo>
                      <a:pt x="68822" y="80630"/>
                      <a:pt x="69859" y="84260"/>
                      <a:pt x="71473" y="88294"/>
                    </a:cubicBezTo>
                    <a:moveTo>
                      <a:pt x="52630" y="48534"/>
                    </a:moveTo>
                    <a:lnTo>
                      <a:pt x="53451" y="39069"/>
                    </a:lnTo>
                    <a:cubicBezTo>
                      <a:pt x="53105" y="39069"/>
                      <a:pt x="47661" y="39073"/>
                      <a:pt x="41092" y="40572"/>
                    </a:cubicBezTo>
                    <a:cubicBezTo>
                      <a:pt x="23689" y="44490"/>
                      <a:pt x="15982" y="53432"/>
                      <a:pt x="15982" y="63919"/>
                    </a:cubicBezTo>
                    <a:cubicBezTo>
                      <a:pt x="15982" y="68299"/>
                      <a:pt x="17192" y="71814"/>
                      <a:pt x="19612" y="74464"/>
                    </a:cubicBezTo>
                    <a:cubicBezTo>
                      <a:pt x="22147" y="77000"/>
                      <a:pt x="25374" y="78267"/>
                      <a:pt x="29293" y="78267"/>
                    </a:cubicBezTo>
                    <a:cubicBezTo>
                      <a:pt x="34709" y="78267"/>
                      <a:pt x="39492" y="76423"/>
                      <a:pt x="43641" y="72735"/>
                    </a:cubicBezTo>
                    <a:cubicBezTo>
                      <a:pt x="47098" y="69624"/>
                      <a:pt x="49403" y="66109"/>
                      <a:pt x="50556" y="62190"/>
                    </a:cubicBezTo>
                    <a:cubicBezTo>
                      <a:pt x="52054" y="57235"/>
                      <a:pt x="52745" y="52682"/>
                      <a:pt x="52630" y="48534"/>
                    </a:cubicBezTo>
                  </a:path>
                </a:pathLst>
              </a:custGeom>
              <a:solidFill>
                <a:srgbClr val="1B127B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13B453D-63A4-9DF4-B25D-7899237E9A0B}"/>
                  </a:ext>
                </a:extLst>
              </p:cNvPr>
              <p:cNvSpPr/>
              <p:nvPr/>
            </p:nvSpPr>
            <p:spPr>
              <a:xfrm>
                <a:off x="4016222" y="-1496743"/>
                <a:ext cx="85744" cy="131036"/>
              </a:xfrm>
              <a:custGeom>
                <a:avLst/>
                <a:gdLst>
                  <a:gd name="connsiteX0" fmla="*/ 85648 w 85744"/>
                  <a:gd name="connsiteY0" fmla="*/ 2896 h 131036"/>
                  <a:gd name="connsiteX1" fmla="*/ 42430 w 85744"/>
                  <a:gd name="connsiteY1" fmla="*/ 100395 h 131036"/>
                  <a:gd name="connsiteX2" fmla="*/ 28428 w 85744"/>
                  <a:gd name="connsiteY2" fmla="*/ 122868 h 131036"/>
                  <a:gd name="connsiteX3" fmla="*/ 3534 w 85744"/>
                  <a:gd name="connsiteY3" fmla="*/ 130820 h 131036"/>
                  <a:gd name="connsiteX4" fmla="*/ -96 w 85744"/>
                  <a:gd name="connsiteY4" fmla="*/ 130820 h 131036"/>
                  <a:gd name="connsiteX5" fmla="*/ -96 w 85744"/>
                  <a:gd name="connsiteY5" fmla="*/ 119238 h 131036"/>
                  <a:gd name="connsiteX6" fmla="*/ 3707 w 85744"/>
                  <a:gd name="connsiteY6" fmla="*/ 119238 h 131036"/>
                  <a:gd name="connsiteX7" fmla="*/ 17191 w 85744"/>
                  <a:gd name="connsiteY7" fmla="*/ 116818 h 131036"/>
                  <a:gd name="connsiteX8" fmla="*/ 25662 w 85744"/>
                  <a:gd name="connsiteY8" fmla="*/ 107828 h 131036"/>
                  <a:gd name="connsiteX9" fmla="*/ 37763 w 85744"/>
                  <a:gd name="connsiteY9" fmla="*/ 82762 h 131036"/>
                  <a:gd name="connsiteX10" fmla="*/ 2670 w 85744"/>
                  <a:gd name="connsiteY10" fmla="*/ 3933 h 131036"/>
                  <a:gd name="connsiteX11" fmla="*/ 17883 w 85744"/>
                  <a:gd name="connsiteY11" fmla="*/ -216 h 131036"/>
                  <a:gd name="connsiteX12" fmla="*/ 44505 w 85744"/>
                  <a:gd name="connsiteY12" fmla="*/ 66685 h 131036"/>
                  <a:gd name="connsiteX13" fmla="*/ 72856 w 85744"/>
                  <a:gd name="connsiteY13" fmla="*/ -216 h 131036"/>
                  <a:gd name="connsiteX14" fmla="*/ 85648 w 85744"/>
                  <a:gd name="connsiteY14" fmla="*/ 2896 h 131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744" h="131036">
                    <a:moveTo>
                      <a:pt x="85648" y="2896"/>
                    </a:moveTo>
                    <a:lnTo>
                      <a:pt x="42430" y="100395"/>
                    </a:lnTo>
                    <a:cubicBezTo>
                      <a:pt x="37590" y="111344"/>
                      <a:pt x="32922" y="118835"/>
                      <a:pt x="28428" y="122868"/>
                    </a:cubicBezTo>
                    <a:cubicBezTo>
                      <a:pt x="22435" y="128170"/>
                      <a:pt x="14137" y="130820"/>
                      <a:pt x="3534" y="130820"/>
                    </a:cubicBezTo>
                    <a:lnTo>
                      <a:pt x="-96" y="130820"/>
                    </a:lnTo>
                    <a:lnTo>
                      <a:pt x="-96" y="119238"/>
                    </a:lnTo>
                    <a:lnTo>
                      <a:pt x="3707" y="119238"/>
                    </a:lnTo>
                    <a:cubicBezTo>
                      <a:pt x="9700" y="119238"/>
                      <a:pt x="14195" y="118431"/>
                      <a:pt x="17191" y="116818"/>
                    </a:cubicBezTo>
                    <a:cubicBezTo>
                      <a:pt x="20188" y="115319"/>
                      <a:pt x="23011" y="112323"/>
                      <a:pt x="25662" y="107828"/>
                    </a:cubicBezTo>
                    <a:cubicBezTo>
                      <a:pt x="27391" y="104947"/>
                      <a:pt x="31424" y="96592"/>
                      <a:pt x="37763" y="82762"/>
                    </a:cubicBezTo>
                    <a:lnTo>
                      <a:pt x="2670" y="3933"/>
                    </a:lnTo>
                    <a:lnTo>
                      <a:pt x="17883" y="-216"/>
                    </a:lnTo>
                    <a:lnTo>
                      <a:pt x="44505" y="66685"/>
                    </a:lnTo>
                    <a:lnTo>
                      <a:pt x="72856" y="-216"/>
                    </a:lnTo>
                    <a:lnTo>
                      <a:pt x="85648" y="2896"/>
                    </a:lnTo>
                  </a:path>
                </a:pathLst>
              </a:custGeom>
              <a:solidFill>
                <a:srgbClr val="1B127B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B9B66F4-6531-D491-73AA-4EAB0B55591E}"/>
                  </a:ext>
                </a:extLst>
              </p:cNvPr>
              <p:cNvSpPr/>
              <p:nvPr/>
            </p:nvSpPr>
            <p:spPr>
              <a:xfrm>
                <a:off x="4115569" y="-1535812"/>
                <a:ext cx="15558" cy="126887"/>
              </a:xfrm>
              <a:custGeom>
                <a:avLst/>
                <a:gdLst>
                  <a:gd name="connsiteX0" fmla="*/ 15462 w 15558"/>
                  <a:gd name="connsiteY0" fmla="*/ 126671 h 126887"/>
                  <a:gd name="connsiteX1" fmla="*/ -96 w 15558"/>
                  <a:gd name="connsiteY1" fmla="*/ 126671 h 126887"/>
                  <a:gd name="connsiteX2" fmla="*/ -96 w 15558"/>
                  <a:gd name="connsiteY2" fmla="*/ -216 h 126887"/>
                  <a:gd name="connsiteX3" fmla="*/ 15462 w 15558"/>
                  <a:gd name="connsiteY3" fmla="*/ -216 h 126887"/>
                  <a:gd name="connsiteX4" fmla="*/ 15462 w 15558"/>
                  <a:gd name="connsiteY4" fmla="*/ 126671 h 126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8" h="126887">
                    <a:moveTo>
                      <a:pt x="15462" y="126671"/>
                    </a:moveTo>
                    <a:lnTo>
                      <a:pt x="-96" y="126671"/>
                    </a:lnTo>
                    <a:lnTo>
                      <a:pt x="-96" y="-216"/>
                    </a:lnTo>
                    <a:lnTo>
                      <a:pt x="15462" y="-216"/>
                    </a:lnTo>
                    <a:lnTo>
                      <a:pt x="15462" y="126671"/>
                    </a:lnTo>
                  </a:path>
                </a:pathLst>
              </a:custGeom>
              <a:solidFill>
                <a:srgbClr val="1B127B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040732D-CE66-8612-0498-42AC8F4530D7}"/>
                  </a:ext>
                </a:extLst>
              </p:cNvPr>
              <p:cNvSpPr/>
              <p:nvPr/>
            </p:nvSpPr>
            <p:spPr>
              <a:xfrm>
                <a:off x="4151086" y="-1497434"/>
                <a:ext cx="84706" cy="90584"/>
              </a:xfrm>
              <a:custGeom>
                <a:avLst/>
                <a:gdLst>
                  <a:gd name="connsiteX0" fmla="*/ 84611 w 84706"/>
                  <a:gd name="connsiteY0" fmla="*/ 44385 h 90584"/>
                  <a:gd name="connsiteX1" fmla="*/ 72683 w 84706"/>
                  <a:gd name="connsiteY1" fmla="*/ 77403 h 90584"/>
                  <a:gd name="connsiteX2" fmla="*/ 42430 w 84706"/>
                  <a:gd name="connsiteY2" fmla="*/ 90368 h 90584"/>
                  <a:gd name="connsiteX3" fmla="*/ 11832 w 84706"/>
                  <a:gd name="connsiteY3" fmla="*/ 77576 h 90584"/>
                  <a:gd name="connsiteX4" fmla="*/ -96 w 84706"/>
                  <a:gd name="connsiteY4" fmla="*/ 44558 h 90584"/>
                  <a:gd name="connsiteX5" fmla="*/ 11832 w 84706"/>
                  <a:gd name="connsiteY5" fmla="*/ 12231 h 90584"/>
                  <a:gd name="connsiteX6" fmla="*/ 42776 w 84706"/>
                  <a:gd name="connsiteY6" fmla="*/ -216 h 90584"/>
                  <a:gd name="connsiteX7" fmla="*/ 72510 w 84706"/>
                  <a:gd name="connsiteY7" fmla="*/ 12576 h 90584"/>
                  <a:gd name="connsiteX8" fmla="*/ 84611 w 84706"/>
                  <a:gd name="connsiteY8" fmla="*/ 44385 h 90584"/>
                  <a:gd name="connsiteX9" fmla="*/ 68015 w 84706"/>
                  <a:gd name="connsiteY9" fmla="*/ 44385 h 90584"/>
                  <a:gd name="connsiteX10" fmla="*/ 60928 w 84706"/>
                  <a:gd name="connsiteY10" fmla="*/ 19664 h 90584"/>
                  <a:gd name="connsiteX11" fmla="*/ 41912 w 84706"/>
                  <a:gd name="connsiteY11" fmla="*/ 10675 h 90584"/>
                  <a:gd name="connsiteX12" fmla="*/ 23242 w 84706"/>
                  <a:gd name="connsiteY12" fmla="*/ 19837 h 90584"/>
                  <a:gd name="connsiteX13" fmla="*/ 16500 w 84706"/>
                  <a:gd name="connsiteY13" fmla="*/ 44558 h 90584"/>
                  <a:gd name="connsiteX14" fmla="*/ 23242 w 84706"/>
                  <a:gd name="connsiteY14" fmla="*/ 70315 h 90584"/>
                  <a:gd name="connsiteX15" fmla="*/ 42603 w 84706"/>
                  <a:gd name="connsiteY15" fmla="*/ 79477 h 90584"/>
                  <a:gd name="connsiteX16" fmla="*/ 61273 w 84706"/>
                  <a:gd name="connsiteY16" fmla="*/ 70142 h 90584"/>
                  <a:gd name="connsiteX17" fmla="*/ 68015 w 84706"/>
                  <a:gd name="connsiteY17" fmla="*/ 44385 h 9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4706" h="90584">
                    <a:moveTo>
                      <a:pt x="84611" y="44385"/>
                    </a:moveTo>
                    <a:cubicBezTo>
                      <a:pt x="84611" y="57753"/>
                      <a:pt x="80635" y="68760"/>
                      <a:pt x="72683" y="77403"/>
                    </a:cubicBezTo>
                    <a:cubicBezTo>
                      <a:pt x="64846" y="86047"/>
                      <a:pt x="54762" y="90368"/>
                      <a:pt x="42430" y="90368"/>
                    </a:cubicBezTo>
                    <a:cubicBezTo>
                      <a:pt x="29984" y="90368"/>
                      <a:pt x="19784" y="86104"/>
                      <a:pt x="11832" y="77576"/>
                    </a:cubicBezTo>
                    <a:cubicBezTo>
                      <a:pt x="3880" y="69048"/>
                      <a:pt x="-96" y="58041"/>
                      <a:pt x="-96" y="44558"/>
                    </a:cubicBezTo>
                    <a:cubicBezTo>
                      <a:pt x="-96" y="31304"/>
                      <a:pt x="3880" y="20528"/>
                      <a:pt x="11832" y="12231"/>
                    </a:cubicBezTo>
                    <a:cubicBezTo>
                      <a:pt x="19784" y="3933"/>
                      <a:pt x="30099" y="-216"/>
                      <a:pt x="42776" y="-216"/>
                    </a:cubicBezTo>
                    <a:cubicBezTo>
                      <a:pt x="54646" y="-216"/>
                      <a:pt x="64558" y="4048"/>
                      <a:pt x="72510" y="12576"/>
                    </a:cubicBezTo>
                    <a:cubicBezTo>
                      <a:pt x="80577" y="21105"/>
                      <a:pt x="84611" y="31708"/>
                      <a:pt x="84611" y="44385"/>
                    </a:cubicBezTo>
                    <a:moveTo>
                      <a:pt x="68015" y="44385"/>
                    </a:moveTo>
                    <a:cubicBezTo>
                      <a:pt x="68015" y="33897"/>
                      <a:pt x="65653" y="25657"/>
                      <a:pt x="60928" y="19664"/>
                    </a:cubicBezTo>
                    <a:cubicBezTo>
                      <a:pt x="56318" y="13671"/>
                      <a:pt x="49979" y="10675"/>
                      <a:pt x="41912" y="10675"/>
                    </a:cubicBezTo>
                    <a:cubicBezTo>
                      <a:pt x="34075" y="10675"/>
                      <a:pt x="27852" y="13729"/>
                      <a:pt x="23242" y="19837"/>
                    </a:cubicBezTo>
                    <a:cubicBezTo>
                      <a:pt x="18747" y="25830"/>
                      <a:pt x="16500" y="34070"/>
                      <a:pt x="16500" y="44558"/>
                    </a:cubicBezTo>
                    <a:cubicBezTo>
                      <a:pt x="16500" y="55621"/>
                      <a:pt x="18747" y="64207"/>
                      <a:pt x="23242" y="70315"/>
                    </a:cubicBezTo>
                    <a:cubicBezTo>
                      <a:pt x="27852" y="76423"/>
                      <a:pt x="34305" y="79477"/>
                      <a:pt x="42603" y="79477"/>
                    </a:cubicBezTo>
                    <a:cubicBezTo>
                      <a:pt x="50555" y="79477"/>
                      <a:pt x="56779" y="76366"/>
                      <a:pt x="61273" y="70142"/>
                    </a:cubicBezTo>
                    <a:cubicBezTo>
                      <a:pt x="65768" y="63919"/>
                      <a:pt x="68015" y="55333"/>
                      <a:pt x="68015" y="44385"/>
                    </a:cubicBezTo>
                  </a:path>
                </a:pathLst>
              </a:custGeom>
              <a:solidFill>
                <a:srgbClr val="1B127B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CA5CD85-043F-17DF-ABB9-F47F9D05DEF7}"/>
                  </a:ext>
                </a:extLst>
              </p:cNvPr>
              <p:cNvSpPr/>
              <p:nvPr/>
            </p:nvSpPr>
            <p:spPr>
              <a:xfrm>
                <a:off x="4252666" y="-1497434"/>
                <a:ext cx="48922" cy="88510"/>
              </a:xfrm>
              <a:custGeom>
                <a:avLst/>
                <a:gdLst>
                  <a:gd name="connsiteX0" fmla="*/ 48826 w 48922"/>
                  <a:gd name="connsiteY0" fmla="*/ 8427 h 88510"/>
                  <a:gd name="connsiteX1" fmla="*/ 41393 w 48922"/>
                  <a:gd name="connsiteY1" fmla="*/ 18973 h 88510"/>
                  <a:gd name="connsiteX2" fmla="*/ 29811 w 48922"/>
                  <a:gd name="connsiteY2" fmla="*/ 14651 h 88510"/>
                  <a:gd name="connsiteX3" fmla="*/ 17710 w 48922"/>
                  <a:gd name="connsiteY3" fmla="*/ 25369 h 88510"/>
                  <a:gd name="connsiteX4" fmla="*/ 15462 w 48922"/>
                  <a:gd name="connsiteY4" fmla="*/ 47323 h 88510"/>
                  <a:gd name="connsiteX5" fmla="*/ 15462 w 48922"/>
                  <a:gd name="connsiteY5" fmla="*/ 88294 h 88510"/>
                  <a:gd name="connsiteX6" fmla="*/ -96 w 48922"/>
                  <a:gd name="connsiteY6" fmla="*/ 88294 h 88510"/>
                  <a:gd name="connsiteX7" fmla="*/ -96 w 48922"/>
                  <a:gd name="connsiteY7" fmla="*/ 1858 h 88510"/>
                  <a:gd name="connsiteX8" fmla="*/ 15462 w 48922"/>
                  <a:gd name="connsiteY8" fmla="*/ 1858 h 88510"/>
                  <a:gd name="connsiteX9" fmla="*/ 15462 w 48922"/>
                  <a:gd name="connsiteY9" fmla="*/ 13959 h 88510"/>
                  <a:gd name="connsiteX10" fmla="*/ 19093 w 48922"/>
                  <a:gd name="connsiteY10" fmla="*/ 8427 h 88510"/>
                  <a:gd name="connsiteX11" fmla="*/ 33268 w 48922"/>
                  <a:gd name="connsiteY11" fmla="*/ -216 h 88510"/>
                  <a:gd name="connsiteX12" fmla="*/ 48826 w 48922"/>
                  <a:gd name="connsiteY12" fmla="*/ 8427 h 88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922" h="88510">
                    <a:moveTo>
                      <a:pt x="48826" y="8427"/>
                    </a:moveTo>
                    <a:lnTo>
                      <a:pt x="41393" y="18973"/>
                    </a:lnTo>
                    <a:cubicBezTo>
                      <a:pt x="35631" y="16092"/>
                      <a:pt x="31770" y="14651"/>
                      <a:pt x="29811" y="14651"/>
                    </a:cubicBezTo>
                    <a:cubicBezTo>
                      <a:pt x="23933" y="14651"/>
                      <a:pt x="19899" y="18224"/>
                      <a:pt x="17710" y="25369"/>
                    </a:cubicBezTo>
                    <a:cubicBezTo>
                      <a:pt x="16211" y="30325"/>
                      <a:pt x="15462" y="37643"/>
                      <a:pt x="15462" y="47323"/>
                    </a:cubicBezTo>
                    <a:lnTo>
                      <a:pt x="15462" y="88294"/>
                    </a:lnTo>
                    <a:lnTo>
                      <a:pt x="-96" y="88294"/>
                    </a:lnTo>
                    <a:lnTo>
                      <a:pt x="-96" y="1858"/>
                    </a:lnTo>
                    <a:lnTo>
                      <a:pt x="15462" y="1858"/>
                    </a:lnTo>
                    <a:lnTo>
                      <a:pt x="15462" y="13959"/>
                    </a:lnTo>
                    <a:lnTo>
                      <a:pt x="19093" y="8427"/>
                    </a:lnTo>
                    <a:cubicBezTo>
                      <a:pt x="22896" y="2665"/>
                      <a:pt x="27621" y="-216"/>
                      <a:pt x="33268" y="-216"/>
                    </a:cubicBezTo>
                    <a:cubicBezTo>
                      <a:pt x="37993" y="-216"/>
                      <a:pt x="43179" y="2665"/>
                      <a:pt x="48826" y="8427"/>
                    </a:cubicBezTo>
                  </a:path>
                </a:pathLst>
              </a:custGeom>
              <a:solidFill>
                <a:srgbClr val="1B127B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0F9DBA8-15A5-FBB1-CC9B-98531233DC11}"/>
                  </a:ext>
                </a:extLst>
              </p:cNvPr>
              <p:cNvSpPr/>
              <p:nvPr/>
            </p:nvSpPr>
            <p:spPr>
              <a:xfrm>
                <a:off x="4342019" y="-1532496"/>
                <a:ext cx="117731" cy="125151"/>
              </a:xfrm>
              <a:custGeom>
                <a:avLst/>
                <a:gdLst>
                  <a:gd name="connsiteX0" fmla="*/ 42284 w 117731"/>
                  <a:gd name="connsiteY0" fmla="*/ -216 h 125151"/>
                  <a:gd name="connsiteX1" fmla="*/ 19278 w 117731"/>
                  <a:gd name="connsiteY1" fmla="*/ 7577 h 125151"/>
                  <a:gd name="connsiteX2" fmla="*/ 10119 w 117731"/>
                  <a:gd name="connsiteY2" fmla="*/ 26764 h 125151"/>
                  <a:gd name="connsiteX3" fmla="*/ 25860 w 117731"/>
                  <a:gd name="connsiteY3" fmla="*/ 53713 h 125151"/>
                  <a:gd name="connsiteX4" fmla="*/ -96 w 117731"/>
                  <a:gd name="connsiteY4" fmla="*/ 88641 h 125151"/>
                  <a:gd name="connsiteX5" fmla="*/ 11857 w 117731"/>
                  <a:gd name="connsiteY5" fmla="*/ 114752 h 125151"/>
                  <a:gd name="connsiteX6" fmla="*/ 42097 w 117731"/>
                  <a:gd name="connsiteY6" fmla="*/ 124935 h 125151"/>
                  <a:gd name="connsiteX7" fmla="*/ 82552 w 117731"/>
                  <a:gd name="connsiteY7" fmla="*/ 106804 h 125151"/>
                  <a:gd name="connsiteX8" fmla="*/ 102267 w 117731"/>
                  <a:gd name="connsiteY8" fmla="*/ 124935 h 125151"/>
                  <a:gd name="connsiteX9" fmla="*/ 117635 w 117731"/>
                  <a:gd name="connsiteY9" fmla="*/ 116987 h 125151"/>
                  <a:gd name="connsiteX10" fmla="*/ 91028 w 117731"/>
                  <a:gd name="connsiteY10" fmla="*/ 94509 h 125151"/>
                  <a:gd name="connsiteX11" fmla="*/ 96740 w 117731"/>
                  <a:gd name="connsiteY11" fmla="*/ 71006 h 125151"/>
                  <a:gd name="connsiteX12" fmla="*/ 95374 w 117731"/>
                  <a:gd name="connsiteY12" fmla="*/ 59550 h 125151"/>
                  <a:gd name="connsiteX13" fmla="*/ 82179 w 117731"/>
                  <a:gd name="connsiteY13" fmla="*/ 59550 h 125151"/>
                  <a:gd name="connsiteX14" fmla="*/ 84446 w 117731"/>
                  <a:gd name="connsiteY14" fmla="*/ 73614 h 125151"/>
                  <a:gd name="connsiteX15" fmla="*/ 81869 w 117731"/>
                  <a:gd name="connsiteY15" fmla="*/ 86220 h 125151"/>
                  <a:gd name="connsiteX16" fmla="*/ 45047 w 117731"/>
                  <a:gd name="connsiteY16" fmla="*/ 52161 h 125151"/>
                  <a:gd name="connsiteX17" fmla="*/ 27070 w 117731"/>
                  <a:gd name="connsiteY17" fmla="*/ 25708 h 125151"/>
                  <a:gd name="connsiteX18" fmla="*/ 31541 w 117731"/>
                  <a:gd name="connsiteY18" fmla="*/ 15680 h 125151"/>
                  <a:gd name="connsiteX19" fmla="*/ 43650 w 117731"/>
                  <a:gd name="connsiteY19" fmla="*/ 11892 h 125151"/>
                  <a:gd name="connsiteX20" fmla="*/ 61129 w 117731"/>
                  <a:gd name="connsiteY20" fmla="*/ 17605 h 125151"/>
                  <a:gd name="connsiteX21" fmla="*/ 66997 w 117731"/>
                  <a:gd name="connsiteY21" fmla="*/ 8260 h 125151"/>
                  <a:gd name="connsiteX22" fmla="*/ 42284 w 117731"/>
                  <a:gd name="connsiteY22" fmla="*/ -216 h 125151"/>
                  <a:gd name="connsiteX23" fmla="*/ 33621 w 117731"/>
                  <a:gd name="connsiteY23" fmla="*/ 61847 h 125151"/>
                  <a:gd name="connsiteX24" fmla="*/ 74076 w 117731"/>
                  <a:gd name="connsiteY24" fmla="*/ 99539 h 125151"/>
                  <a:gd name="connsiteX25" fmla="*/ 45047 w 117731"/>
                  <a:gd name="connsiteY25" fmla="*/ 113541 h 125151"/>
                  <a:gd name="connsiteX26" fmla="*/ 25518 w 117731"/>
                  <a:gd name="connsiteY26" fmla="*/ 106090 h 125151"/>
                  <a:gd name="connsiteX27" fmla="*/ 17911 w 117731"/>
                  <a:gd name="connsiteY27" fmla="*/ 86747 h 125151"/>
                  <a:gd name="connsiteX28" fmla="*/ 33621 w 117731"/>
                  <a:gd name="connsiteY28" fmla="*/ 61847 h 125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7731" h="125151">
                    <a:moveTo>
                      <a:pt x="42284" y="-216"/>
                    </a:moveTo>
                    <a:cubicBezTo>
                      <a:pt x="33179" y="-216"/>
                      <a:pt x="25501" y="2391"/>
                      <a:pt x="19278" y="7577"/>
                    </a:cubicBezTo>
                    <a:cubicBezTo>
                      <a:pt x="13169" y="12648"/>
                      <a:pt x="10119" y="19042"/>
                      <a:pt x="10119" y="26764"/>
                    </a:cubicBezTo>
                    <a:cubicBezTo>
                      <a:pt x="10119" y="35408"/>
                      <a:pt x="15372" y="44378"/>
                      <a:pt x="25860" y="53713"/>
                    </a:cubicBezTo>
                    <a:cubicBezTo>
                      <a:pt x="8572" y="62818"/>
                      <a:pt x="-96" y="74466"/>
                      <a:pt x="-96" y="88641"/>
                    </a:cubicBezTo>
                    <a:cubicBezTo>
                      <a:pt x="-96" y="99129"/>
                      <a:pt x="3905" y="107837"/>
                      <a:pt x="11857" y="114752"/>
                    </a:cubicBezTo>
                    <a:cubicBezTo>
                      <a:pt x="19924" y="121551"/>
                      <a:pt x="29996" y="124935"/>
                      <a:pt x="42097" y="124935"/>
                    </a:cubicBezTo>
                    <a:cubicBezTo>
                      <a:pt x="58693" y="124935"/>
                      <a:pt x="72179" y="118905"/>
                      <a:pt x="82552" y="106804"/>
                    </a:cubicBezTo>
                    <a:lnTo>
                      <a:pt x="102267" y="124935"/>
                    </a:lnTo>
                    <a:lnTo>
                      <a:pt x="117635" y="116987"/>
                    </a:lnTo>
                    <a:lnTo>
                      <a:pt x="91028" y="94509"/>
                    </a:lnTo>
                    <a:cubicBezTo>
                      <a:pt x="94831" y="86672"/>
                      <a:pt x="96740" y="78843"/>
                      <a:pt x="96740" y="71006"/>
                    </a:cubicBezTo>
                    <a:cubicBezTo>
                      <a:pt x="96740" y="67016"/>
                      <a:pt x="96279" y="63211"/>
                      <a:pt x="95374" y="59550"/>
                    </a:cubicBezTo>
                    <a:lnTo>
                      <a:pt x="82179" y="59550"/>
                    </a:lnTo>
                    <a:cubicBezTo>
                      <a:pt x="83688" y="64082"/>
                      <a:pt x="84446" y="68774"/>
                      <a:pt x="84446" y="73614"/>
                    </a:cubicBezTo>
                    <a:cubicBezTo>
                      <a:pt x="84446" y="78109"/>
                      <a:pt x="83597" y="82301"/>
                      <a:pt x="81869" y="86220"/>
                    </a:cubicBezTo>
                    <a:lnTo>
                      <a:pt x="45047" y="52161"/>
                    </a:lnTo>
                    <a:cubicBezTo>
                      <a:pt x="33061" y="41097"/>
                      <a:pt x="27070" y="32278"/>
                      <a:pt x="27070" y="25708"/>
                    </a:cubicBezTo>
                    <a:cubicBezTo>
                      <a:pt x="27070" y="21444"/>
                      <a:pt x="28545" y="18100"/>
                      <a:pt x="31541" y="15680"/>
                    </a:cubicBezTo>
                    <a:cubicBezTo>
                      <a:pt x="34538" y="13145"/>
                      <a:pt x="38579" y="11892"/>
                      <a:pt x="43650" y="11892"/>
                    </a:cubicBezTo>
                    <a:cubicBezTo>
                      <a:pt x="49412" y="11892"/>
                      <a:pt x="55252" y="13802"/>
                      <a:pt x="61129" y="17605"/>
                    </a:cubicBezTo>
                    <a:lnTo>
                      <a:pt x="66997" y="8260"/>
                    </a:lnTo>
                    <a:cubicBezTo>
                      <a:pt x="59506" y="2613"/>
                      <a:pt x="51273" y="-216"/>
                      <a:pt x="42284" y="-216"/>
                    </a:cubicBezTo>
                    <a:close/>
                    <a:moveTo>
                      <a:pt x="33621" y="61847"/>
                    </a:moveTo>
                    <a:lnTo>
                      <a:pt x="74076" y="99539"/>
                    </a:lnTo>
                    <a:cubicBezTo>
                      <a:pt x="65778" y="108874"/>
                      <a:pt x="56110" y="113541"/>
                      <a:pt x="45047" y="113541"/>
                    </a:cubicBezTo>
                    <a:cubicBezTo>
                      <a:pt x="37095" y="113541"/>
                      <a:pt x="30589" y="111045"/>
                      <a:pt x="25518" y="106090"/>
                    </a:cubicBezTo>
                    <a:cubicBezTo>
                      <a:pt x="20447" y="101019"/>
                      <a:pt x="17911" y="94584"/>
                      <a:pt x="17911" y="86747"/>
                    </a:cubicBezTo>
                    <a:cubicBezTo>
                      <a:pt x="17911" y="75914"/>
                      <a:pt x="23134" y="67610"/>
                      <a:pt x="33621" y="61847"/>
                    </a:cubicBezTo>
                    <a:close/>
                  </a:path>
                </a:pathLst>
              </a:custGeom>
              <a:solidFill>
                <a:srgbClr val="1B127B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DD302226-775E-6F9B-8B51-847DB437FD8F}"/>
                  </a:ext>
                </a:extLst>
              </p:cNvPr>
              <p:cNvSpPr/>
              <p:nvPr/>
            </p:nvSpPr>
            <p:spPr>
              <a:xfrm>
                <a:off x="4497929" y="-1530913"/>
                <a:ext cx="60159" cy="121009"/>
              </a:xfrm>
              <a:custGeom>
                <a:avLst/>
                <a:gdLst>
                  <a:gd name="connsiteX0" fmla="*/ 60063 w 60159"/>
                  <a:gd name="connsiteY0" fmla="*/ 11885 h 121009"/>
                  <a:gd name="connsiteX1" fmla="*/ 16672 w 60159"/>
                  <a:gd name="connsiteY1" fmla="*/ 11885 h 121009"/>
                  <a:gd name="connsiteX2" fmla="*/ 16672 w 60159"/>
                  <a:gd name="connsiteY2" fmla="*/ 57845 h 121009"/>
                  <a:gd name="connsiteX3" fmla="*/ 59199 w 60159"/>
                  <a:gd name="connsiteY3" fmla="*/ 57845 h 121009"/>
                  <a:gd name="connsiteX4" fmla="*/ 59199 w 60159"/>
                  <a:gd name="connsiteY4" fmla="*/ 70119 h 121009"/>
                  <a:gd name="connsiteX5" fmla="*/ 16672 w 60159"/>
                  <a:gd name="connsiteY5" fmla="*/ 70119 h 121009"/>
                  <a:gd name="connsiteX6" fmla="*/ 16672 w 60159"/>
                  <a:gd name="connsiteY6" fmla="*/ 120794 h 121009"/>
                  <a:gd name="connsiteX7" fmla="*/ -96 w 60159"/>
                  <a:gd name="connsiteY7" fmla="*/ 120794 h 121009"/>
                  <a:gd name="connsiteX8" fmla="*/ -96 w 60159"/>
                  <a:gd name="connsiteY8" fmla="*/ -216 h 121009"/>
                  <a:gd name="connsiteX9" fmla="*/ 60063 w 60159"/>
                  <a:gd name="connsiteY9" fmla="*/ -216 h 121009"/>
                  <a:gd name="connsiteX10" fmla="*/ 60063 w 60159"/>
                  <a:gd name="connsiteY10" fmla="*/ 11885 h 121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159" h="121009">
                    <a:moveTo>
                      <a:pt x="60063" y="11885"/>
                    </a:moveTo>
                    <a:lnTo>
                      <a:pt x="16672" y="11885"/>
                    </a:lnTo>
                    <a:lnTo>
                      <a:pt x="16672" y="57845"/>
                    </a:lnTo>
                    <a:lnTo>
                      <a:pt x="59199" y="57845"/>
                    </a:lnTo>
                    <a:lnTo>
                      <a:pt x="59199" y="70119"/>
                    </a:lnTo>
                    <a:lnTo>
                      <a:pt x="16672" y="70119"/>
                    </a:lnTo>
                    <a:lnTo>
                      <a:pt x="16672" y="120794"/>
                    </a:lnTo>
                    <a:lnTo>
                      <a:pt x="-96" y="120794"/>
                    </a:lnTo>
                    <a:lnTo>
                      <a:pt x="-96" y="-216"/>
                    </a:lnTo>
                    <a:lnTo>
                      <a:pt x="60063" y="-216"/>
                    </a:lnTo>
                    <a:lnTo>
                      <a:pt x="60063" y="11885"/>
                    </a:lnTo>
                  </a:path>
                </a:pathLst>
              </a:custGeom>
              <a:solidFill>
                <a:srgbClr val="1B127B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1AFCD93-36F3-78FC-B147-59572B6EC6DD}"/>
                  </a:ext>
                </a:extLst>
              </p:cNvPr>
              <p:cNvSpPr/>
              <p:nvPr/>
            </p:nvSpPr>
            <p:spPr>
              <a:xfrm>
                <a:off x="4578296" y="-1498413"/>
                <a:ext cx="48922" cy="88510"/>
              </a:xfrm>
              <a:custGeom>
                <a:avLst/>
                <a:gdLst>
                  <a:gd name="connsiteX0" fmla="*/ 48827 w 48922"/>
                  <a:gd name="connsiteY0" fmla="*/ 8427 h 88510"/>
                  <a:gd name="connsiteX1" fmla="*/ 41393 w 48922"/>
                  <a:gd name="connsiteY1" fmla="*/ 18973 h 88510"/>
                  <a:gd name="connsiteX2" fmla="*/ 29811 w 48922"/>
                  <a:gd name="connsiteY2" fmla="*/ 14651 h 88510"/>
                  <a:gd name="connsiteX3" fmla="*/ 17710 w 48922"/>
                  <a:gd name="connsiteY3" fmla="*/ 25369 h 88510"/>
                  <a:gd name="connsiteX4" fmla="*/ 15462 w 48922"/>
                  <a:gd name="connsiteY4" fmla="*/ 47323 h 88510"/>
                  <a:gd name="connsiteX5" fmla="*/ 15462 w 48922"/>
                  <a:gd name="connsiteY5" fmla="*/ 88294 h 88510"/>
                  <a:gd name="connsiteX6" fmla="*/ -96 w 48922"/>
                  <a:gd name="connsiteY6" fmla="*/ 88294 h 88510"/>
                  <a:gd name="connsiteX7" fmla="*/ -96 w 48922"/>
                  <a:gd name="connsiteY7" fmla="*/ 1858 h 88510"/>
                  <a:gd name="connsiteX8" fmla="*/ 15462 w 48922"/>
                  <a:gd name="connsiteY8" fmla="*/ 1858 h 88510"/>
                  <a:gd name="connsiteX9" fmla="*/ 15462 w 48922"/>
                  <a:gd name="connsiteY9" fmla="*/ 13959 h 88510"/>
                  <a:gd name="connsiteX10" fmla="*/ 19093 w 48922"/>
                  <a:gd name="connsiteY10" fmla="*/ 8427 h 88510"/>
                  <a:gd name="connsiteX11" fmla="*/ 33268 w 48922"/>
                  <a:gd name="connsiteY11" fmla="*/ -216 h 88510"/>
                  <a:gd name="connsiteX12" fmla="*/ 48827 w 48922"/>
                  <a:gd name="connsiteY12" fmla="*/ 8427 h 88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922" h="88510">
                    <a:moveTo>
                      <a:pt x="48827" y="8427"/>
                    </a:moveTo>
                    <a:lnTo>
                      <a:pt x="41393" y="18973"/>
                    </a:lnTo>
                    <a:cubicBezTo>
                      <a:pt x="35631" y="16092"/>
                      <a:pt x="31770" y="14651"/>
                      <a:pt x="29811" y="14651"/>
                    </a:cubicBezTo>
                    <a:cubicBezTo>
                      <a:pt x="23933" y="14651"/>
                      <a:pt x="19899" y="18224"/>
                      <a:pt x="17710" y="25369"/>
                    </a:cubicBezTo>
                    <a:cubicBezTo>
                      <a:pt x="16211" y="30325"/>
                      <a:pt x="15462" y="37643"/>
                      <a:pt x="15462" y="47323"/>
                    </a:cubicBezTo>
                    <a:lnTo>
                      <a:pt x="15462" y="88294"/>
                    </a:lnTo>
                    <a:lnTo>
                      <a:pt x="-96" y="88294"/>
                    </a:lnTo>
                    <a:lnTo>
                      <a:pt x="-96" y="1858"/>
                    </a:lnTo>
                    <a:lnTo>
                      <a:pt x="15462" y="1858"/>
                    </a:lnTo>
                    <a:lnTo>
                      <a:pt x="15462" y="13959"/>
                    </a:lnTo>
                    <a:lnTo>
                      <a:pt x="19093" y="8427"/>
                    </a:lnTo>
                    <a:cubicBezTo>
                      <a:pt x="22896" y="2665"/>
                      <a:pt x="27621" y="-216"/>
                      <a:pt x="33268" y="-216"/>
                    </a:cubicBezTo>
                    <a:cubicBezTo>
                      <a:pt x="37993" y="-216"/>
                      <a:pt x="43179" y="2665"/>
                      <a:pt x="48827" y="8427"/>
                    </a:cubicBezTo>
                  </a:path>
                </a:pathLst>
              </a:custGeom>
              <a:solidFill>
                <a:srgbClr val="1B127B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33ABD12-3352-87FD-FD6F-B605C2D3E6F7}"/>
                  </a:ext>
                </a:extLst>
              </p:cNvPr>
              <p:cNvSpPr/>
              <p:nvPr/>
            </p:nvSpPr>
            <p:spPr>
              <a:xfrm>
                <a:off x="4630443" y="-1498413"/>
                <a:ext cx="71568" cy="90584"/>
              </a:xfrm>
              <a:custGeom>
                <a:avLst/>
                <a:gdLst>
                  <a:gd name="connsiteX0" fmla="*/ 71473 w 71568"/>
                  <a:gd name="connsiteY0" fmla="*/ 88294 h 90584"/>
                  <a:gd name="connsiteX1" fmla="*/ 54704 w 71568"/>
                  <a:gd name="connsiteY1" fmla="*/ 88294 h 90584"/>
                  <a:gd name="connsiteX2" fmla="*/ 52803 w 71568"/>
                  <a:gd name="connsiteY2" fmla="*/ 82589 h 90584"/>
                  <a:gd name="connsiteX3" fmla="*/ 52111 w 71568"/>
                  <a:gd name="connsiteY3" fmla="*/ 75329 h 90584"/>
                  <a:gd name="connsiteX4" fmla="*/ 24106 w 71568"/>
                  <a:gd name="connsiteY4" fmla="*/ 90368 h 90584"/>
                  <a:gd name="connsiteX5" fmla="*/ 6819 w 71568"/>
                  <a:gd name="connsiteY5" fmla="*/ 83626 h 90584"/>
                  <a:gd name="connsiteX6" fmla="*/ -96 w 71568"/>
                  <a:gd name="connsiteY6" fmla="*/ 65994 h 90584"/>
                  <a:gd name="connsiteX7" fmla="*/ 17710 w 71568"/>
                  <a:gd name="connsiteY7" fmla="*/ 40581 h 90584"/>
                  <a:gd name="connsiteX8" fmla="*/ 37590 w 71568"/>
                  <a:gd name="connsiteY8" fmla="*/ 33148 h 90584"/>
                  <a:gd name="connsiteX9" fmla="*/ 52111 w 71568"/>
                  <a:gd name="connsiteY9" fmla="*/ 29863 h 90584"/>
                  <a:gd name="connsiteX10" fmla="*/ 33441 w 71568"/>
                  <a:gd name="connsiteY10" fmla="*/ 9810 h 90584"/>
                  <a:gd name="connsiteX11" fmla="*/ 11486 w 71568"/>
                  <a:gd name="connsiteY11" fmla="*/ 19146 h 90584"/>
                  <a:gd name="connsiteX12" fmla="*/ 5436 w 71568"/>
                  <a:gd name="connsiteY12" fmla="*/ 11366 h 90584"/>
                  <a:gd name="connsiteX13" fmla="*/ 36207 w 71568"/>
                  <a:gd name="connsiteY13" fmla="*/ -216 h 90584"/>
                  <a:gd name="connsiteX14" fmla="*/ 62311 w 71568"/>
                  <a:gd name="connsiteY14" fmla="*/ 10675 h 90584"/>
                  <a:gd name="connsiteX15" fmla="*/ 66459 w 71568"/>
                  <a:gd name="connsiteY15" fmla="*/ 19318 h 90584"/>
                  <a:gd name="connsiteX16" fmla="*/ 67670 w 71568"/>
                  <a:gd name="connsiteY16" fmla="*/ 35568 h 90584"/>
                  <a:gd name="connsiteX17" fmla="*/ 67670 w 71568"/>
                  <a:gd name="connsiteY17" fmla="*/ 60635 h 90584"/>
                  <a:gd name="connsiteX18" fmla="*/ 68361 w 71568"/>
                  <a:gd name="connsiteY18" fmla="*/ 77403 h 90584"/>
                  <a:gd name="connsiteX19" fmla="*/ 71473 w 71568"/>
                  <a:gd name="connsiteY19" fmla="*/ 88294 h 90584"/>
                  <a:gd name="connsiteX20" fmla="*/ 52630 w 71568"/>
                  <a:gd name="connsiteY20" fmla="*/ 48534 h 90584"/>
                  <a:gd name="connsiteX21" fmla="*/ 52457 w 71568"/>
                  <a:gd name="connsiteY21" fmla="*/ 40063 h 90584"/>
                  <a:gd name="connsiteX22" fmla="*/ 42085 w 71568"/>
                  <a:gd name="connsiteY22" fmla="*/ 42310 h 90584"/>
                  <a:gd name="connsiteX23" fmla="*/ 15982 w 71568"/>
                  <a:gd name="connsiteY23" fmla="*/ 63919 h 90584"/>
                  <a:gd name="connsiteX24" fmla="*/ 19612 w 71568"/>
                  <a:gd name="connsiteY24" fmla="*/ 74464 h 90584"/>
                  <a:gd name="connsiteX25" fmla="*/ 29292 w 71568"/>
                  <a:gd name="connsiteY25" fmla="*/ 78267 h 90584"/>
                  <a:gd name="connsiteX26" fmla="*/ 43641 w 71568"/>
                  <a:gd name="connsiteY26" fmla="*/ 72735 h 90584"/>
                  <a:gd name="connsiteX27" fmla="*/ 50556 w 71568"/>
                  <a:gd name="connsiteY27" fmla="*/ 62190 h 90584"/>
                  <a:gd name="connsiteX28" fmla="*/ 52630 w 71568"/>
                  <a:gd name="connsiteY28" fmla="*/ 48534 h 9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1568" h="90584">
                    <a:moveTo>
                      <a:pt x="71473" y="88294"/>
                    </a:moveTo>
                    <a:lnTo>
                      <a:pt x="54704" y="88294"/>
                    </a:lnTo>
                    <a:cubicBezTo>
                      <a:pt x="53552" y="85182"/>
                      <a:pt x="52918" y="83281"/>
                      <a:pt x="52803" y="82589"/>
                    </a:cubicBezTo>
                    <a:cubicBezTo>
                      <a:pt x="52457" y="81091"/>
                      <a:pt x="52226" y="78671"/>
                      <a:pt x="52111" y="75329"/>
                    </a:cubicBezTo>
                    <a:cubicBezTo>
                      <a:pt x="44735" y="85355"/>
                      <a:pt x="35400" y="90368"/>
                      <a:pt x="24106" y="90368"/>
                    </a:cubicBezTo>
                    <a:cubicBezTo>
                      <a:pt x="17191" y="90368"/>
                      <a:pt x="11429" y="88121"/>
                      <a:pt x="6819" y="83626"/>
                    </a:cubicBezTo>
                    <a:cubicBezTo>
                      <a:pt x="2209" y="79132"/>
                      <a:pt x="-96" y="73254"/>
                      <a:pt x="-96" y="65994"/>
                    </a:cubicBezTo>
                    <a:cubicBezTo>
                      <a:pt x="-96" y="55160"/>
                      <a:pt x="5839" y="46690"/>
                      <a:pt x="17710" y="40581"/>
                    </a:cubicBezTo>
                    <a:cubicBezTo>
                      <a:pt x="23472" y="37700"/>
                      <a:pt x="30099" y="35222"/>
                      <a:pt x="37590" y="33148"/>
                    </a:cubicBezTo>
                    <a:cubicBezTo>
                      <a:pt x="43122" y="31650"/>
                      <a:pt x="47962" y="30555"/>
                      <a:pt x="52111" y="29863"/>
                    </a:cubicBezTo>
                    <a:cubicBezTo>
                      <a:pt x="50728" y="16495"/>
                      <a:pt x="44505" y="9810"/>
                      <a:pt x="33441" y="9810"/>
                    </a:cubicBezTo>
                    <a:cubicBezTo>
                      <a:pt x="26296" y="9810"/>
                      <a:pt x="18977" y="12922"/>
                      <a:pt x="11486" y="19146"/>
                    </a:cubicBezTo>
                    <a:lnTo>
                      <a:pt x="5436" y="11366"/>
                    </a:lnTo>
                    <a:cubicBezTo>
                      <a:pt x="13849" y="3645"/>
                      <a:pt x="24106" y="-216"/>
                      <a:pt x="36207" y="-216"/>
                    </a:cubicBezTo>
                    <a:cubicBezTo>
                      <a:pt x="48423" y="-216"/>
                      <a:pt x="57124" y="3414"/>
                      <a:pt x="62311" y="10675"/>
                    </a:cubicBezTo>
                    <a:cubicBezTo>
                      <a:pt x="64385" y="13671"/>
                      <a:pt x="65768" y="16553"/>
                      <a:pt x="66459" y="19318"/>
                    </a:cubicBezTo>
                    <a:cubicBezTo>
                      <a:pt x="67266" y="22776"/>
                      <a:pt x="67669" y="28193"/>
                      <a:pt x="67670" y="35568"/>
                    </a:cubicBezTo>
                    <a:lnTo>
                      <a:pt x="67670" y="60635"/>
                    </a:lnTo>
                    <a:cubicBezTo>
                      <a:pt x="67669" y="68471"/>
                      <a:pt x="67900" y="74061"/>
                      <a:pt x="68361" y="77403"/>
                    </a:cubicBezTo>
                    <a:cubicBezTo>
                      <a:pt x="68822" y="80630"/>
                      <a:pt x="69859" y="84260"/>
                      <a:pt x="71473" y="88294"/>
                    </a:cubicBezTo>
                    <a:moveTo>
                      <a:pt x="52630" y="48534"/>
                    </a:moveTo>
                    <a:lnTo>
                      <a:pt x="52457" y="40063"/>
                    </a:lnTo>
                    <a:cubicBezTo>
                      <a:pt x="52111" y="40063"/>
                      <a:pt x="48654" y="40813"/>
                      <a:pt x="42085" y="42310"/>
                    </a:cubicBezTo>
                    <a:cubicBezTo>
                      <a:pt x="24683" y="46229"/>
                      <a:pt x="15982" y="53432"/>
                      <a:pt x="15982" y="63919"/>
                    </a:cubicBezTo>
                    <a:cubicBezTo>
                      <a:pt x="15982" y="68299"/>
                      <a:pt x="17191" y="71814"/>
                      <a:pt x="19612" y="74464"/>
                    </a:cubicBezTo>
                    <a:cubicBezTo>
                      <a:pt x="22147" y="77000"/>
                      <a:pt x="25374" y="78267"/>
                      <a:pt x="29292" y="78267"/>
                    </a:cubicBezTo>
                    <a:cubicBezTo>
                      <a:pt x="34709" y="78267"/>
                      <a:pt x="39492" y="76423"/>
                      <a:pt x="43641" y="72735"/>
                    </a:cubicBezTo>
                    <a:cubicBezTo>
                      <a:pt x="47098" y="69624"/>
                      <a:pt x="49403" y="66109"/>
                      <a:pt x="50556" y="62190"/>
                    </a:cubicBezTo>
                    <a:cubicBezTo>
                      <a:pt x="52054" y="57235"/>
                      <a:pt x="52745" y="52683"/>
                      <a:pt x="52630" y="48534"/>
                    </a:cubicBezTo>
                  </a:path>
                </a:pathLst>
              </a:custGeom>
              <a:solidFill>
                <a:srgbClr val="1B127B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AB6A3A3-57A1-0899-E191-6A6EC050A1E4}"/>
                  </a:ext>
                </a:extLst>
              </p:cNvPr>
              <p:cNvSpPr/>
              <p:nvPr/>
            </p:nvSpPr>
            <p:spPr>
              <a:xfrm>
                <a:off x="4721208" y="-1498413"/>
                <a:ext cx="75026" cy="88510"/>
              </a:xfrm>
              <a:custGeom>
                <a:avLst/>
                <a:gdLst>
                  <a:gd name="connsiteX0" fmla="*/ 74930 w 75026"/>
                  <a:gd name="connsiteY0" fmla="*/ 88294 h 88510"/>
                  <a:gd name="connsiteX1" fmla="*/ 59545 w 75026"/>
                  <a:gd name="connsiteY1" fmla="*/ 88294 h 88510"/>
                  <a:gd name="connsiteX2" fmla="*/ 59545 w 75026"/>
                  <a:gd name="connsiteY2" fmla="*/ 39890 h 88510"/>
                  <a:gd name="connsiteX3" fmla="*/ 56433 w 75026"/>
                  <a:gd name="connsiteY3" fmla="*/ 20183 h 88510"/>
                  <a:gd name="connsiteX4" fmla="*/ 39319 w 75026"/>
                  <a:gd name="connsiteY4" fmla="*/ 11193 h 88510"/>
                  <a:gd name="connsiteX5" fmla="*/ 17883 w 75026"/>
                  <a:gd name="connsiteY5" fmla="*/ 23986 h 88510"/>
                  <a:gd name="connsiteX6" fmla="*/ 15462 w 75026"/>
                  <a:gd name="connsiteY6" fmla="*/ 42829 h 88510"/>
                  <a:gd name="connsiteX7" fmla="*/ 15462 w 75026"/>
                  <a:gd name="connsiteY7" fmla="*/ 88294 h 88510"/>
                  <a:gd name="connsiteX8" fmla="*/ -96 w 75026"/>
                  <a:gd name="connsiteY8" fmla="*/ 88294 h 88510"/>
                  <a:gd name="connsiteX9" fmla="*/ -96 w 75026"/>
                  <a:gd name="connsiteY9" fmla="*/ 1858 h 88510"/>
                  <a:gd name="connsiteX10" fmla="*/ 15462 w 75026"/>
                  <a:gd name="connsiteY10" fmla="*/ 1858 h 88510"/>
                  <a:gd name="connsiteX11" fmla="*/ 15462 w 75026"/>
                  <a:gd name="connsiteY11" fmla="*/ 12749 h 88510"/>
                  <a:gd name="connsiteX12" fmla="*/ 45369 w 75026"/>
                  <a:gd name="connsiteY12" fmla="*/ -216 h 88510"/>
                  <a:gd name="connsiteX13" fmla="*/ 72856 w 75026"/>
                  <a:gd name="connsiteY13" fmla="*/ 17071 h 88510"/>
                  <a:gd name="connsiteX14" fmla="*/ 74930 w 75026"/>
                  <a:gd name="connsiteY14" fmla="*/ 39890 h 88510"/>
                  <a:gd name="connsiteX15" fmla="*/ 74930 w 75026"/>
                  <a:gd name="connsiteY15" fmla="*/ 88294 h 88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26" h="88510">
                    <a:moveTo>
                      <a:pt x="74930" y="88294"/>
                    </a:moveTo>
                    <a:lnTo>
                      <a:pt x="59545" y="88294"/>
                    </a:lnTo>
                    <a:lnTo>
                      <a:pt x="59545" y="39890"/>
                    </a:lnTo>
                    <a:cubicBezTo>
                      <a:pt x="59544" y="30555"/>
                      <a:pt x="58507" y="23986"/>
                      <a:pt x="56433" y="20183"/>
                    </a:cubicBezTo>
                    <a:cubicBezTo>
                      <a:pt x="53206" y="14190"/>
                      <a:pt x="47501" y="11194"/>
                      <a:pt x="39319" y="11193"/>
                    </a:cubicBezTo>
                    <a:cubicBezTo>
                      <a:pt x="28831" y="11194"/>
                      <a:pt x="21686" y="15458"/>
                      <a:pt x="17883" y="23986"/>
                    </a:cubicBezTo>
                    <a:cubicBezTo>
                      <a:pt x="16269" y="27674"/>
                      <a:pt x="15462" y="33955"/>
                      <a:pt x="15462" y="42829"/>
                    </a:cubicBezTo>
                    <a:lnTo>
                      <a:pt x="15462" y="88294"/>
                    </a:lnTo>
                    <a:lnTo>
                      <a:pt x="-96" y="88294"/>
                    </a:lnTo>
                    <a:lnTo>
                      <a:pt x="-96" y="1858"/>
                    </a:lnTo>
                    <a:lnTo>
                      <a:pt x="15462" y="1858"/>
                    </a:lnTo>
                    <a:lnTo>
                      <a:pt x="15462" y="12749"/>
                    </a:lnTo>
                    <a:cubicBezTo>
                      <a:pt x="23991" y="4106"/>
                      <a:pt x="33959" y="-216"/>
                      <a:pt x="45369" y="-216"/>
                    </a:cubicBezTo>
                    <a:cubicBezTo>
                      <a:pt x="59775" y="-216"/>
                      <a:pt x="68937" y="5546"/>
                      <a:pt x="72856" y="17071"/>
                    </a:cubicBezTo>
                    <a:cubicBezTo>
                      <a:pt x="74238" y="21105"/>
                      <a:pt x="74930" y="28711"/>
                      <a:pt x="74930" y="39890"/>
                    </a:cubicBezTo>
                    <a:lnTo>
                      <a:pt x="74930" y="88294"/>
                    </a:lnTo>
                  </a:path>
                </a:pathLst>
              </a:custGeom>
              <a:solidFill>
                <a:srgbClr val="1B127B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974788A-90AD-C93A-6712-7EE8B43D671B}"/>
                  </a:ext>
                </a:extLst>
              </p:cNvPr>
              <p:cNvSpPr/>
              <p:nvPr/>
            </p:nvSpPr>
            <p:spPr>
              <a:xfrm>
                <a:off x="4813102" y="-1498413"/>
                <a:ext cx="71914" cy="90584"/>
              </a:xfrm>
              <a:custGeom>
                <a:avLst/>
                <a:gdLst>
                  <a:gd name="connsiteX0" fmla="*/ 71819 w 71914"/>
                  <a:gd name="connsiteY0" fmla="*/ 81379 h 90584"/>
                  <a:gd name="connsiteX1" fmla="*/ 43295 w 71914"/>
                  <a:gd name="connsiteY1" fmla="*/ 90368 h 90584"/>
                  <a:gd name="connsiteX2" fmla="*/ 11832 w 71914"/>
                  <a:gd name="connsiteY2" fmla="*/ 77230 h 90584"/>
                  <a:gd name="connsiteX3" fmla="*/ -96 w 71914"/>
                  <a:gd name="connsiteY3" fmla="*/ 45076 h 90584"/>
                  <a:gd name="connsiteX4" fmla="*/ 12697 w 71914"/>
                  <a:gd name="connsiteY4" fmla="*/ 12576 h 90584"/>
                  <a:gd name="connsiteX5" fmla="*/ 45369 w 71914"/>
                  <a:gd name="connsiteY5" fmla="*/ -216 h 90584"/>
                  <a:gd name="connsiteX6" fmla="*/ 69744 w 71914"/>
                  <a:gd name="connsiteY6" fmla="*/ 6872 h 90584"/>
                  <a:gd name="connsiteX7" fmla="*/ 64385 w 71914"/>
                  <a:gd name="connsiteY7" fmla="*/ 15515 h 90584"/>
                  <a:gd name="connsiteX8" fmla="*/ 46752 w 71914"/>
                  <a:gd name="connsiteY8" fmla="*/ 10675 h 90584"/>
                  <a:gd name="connsiteX9" fmla="*/ 24798 w 71914"/>
                  <a:gd name="connsiteY9" fmla="*/ 19837 h 90584"/>
                  <a:gd name="connsiteX10" fmla="*/ 16500 w 71914"/>
                  <a:gd name="connsiteY10" fmla="*/ 44039 h 90584"/>
                  <a:gd name="connsiteX11" fmla="*/ 24625 w 71914"/>
                  <a:gd name="connsiteY11" fmla="*/ 69970 h 90584"/>
                  <a:gd name="connsiteX12" fmla="*/ 46752 w 71914"/>
                  <a:gd name="connsiteY12" fmla="*/ 79477 h 90584"/>
                  <a:gd name="connsiteX13" fmla="*/ 67497 w 71914"/>
                  <a:gd name="connsiteY13" fmla="*/ 72735 h 90584"/>
                  <a:gd name="connsiteX14" fmla="*/ 71819 w 71914"/>
                  <a:gd name="connsiteY14" fmla="*/ 81379 h 9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1914" h="90584">
                    <a:moveTo>
                      <a:pt x="71819" y="81379"/>
                    </a:moveTo>
                    <a:cubicBezTo>
                      <a:pt x="63520" y="87372"/>
                      <a:pt x="54013" y="90368"/>
                      <a:pt x="43295" y="90368"/>
                    </a:cubicBezTo>
                    <a:cubicBezTo>
                      <a:pt x="30502" y="90368"/>
                      <a:pt x="20015" y="85989"/>
                      <a:pt x="11832" y="77230"/>
                    </a:cubicBezTo>
                    <a:cubicBezTo>
                      <a:pt x="3880" y="68817"/>
                      <a:pt x="-96" y="58099"/>
                      <a:pt x="-96" y="45076"/>
                    </a:cubicBezTo>
                    <a:cubicBezTo>
                      <a:pt x="-96" y="31938"/>
                      <a:pt x="4168" y="21105"/>
                      <a:pt x="12697" y="12576"/>
                    </a:cubicBezTo>
                    <a:cubicBezTo>
                      <a:pt x="21225" y="4048"/>
                      <a:pt x="32116" y="-216"/>
                      <a:pt x="45369" y="-216"/>
                    </a:cubicBezTo>
                    <a:cubicBezTo>
                      <a:pt x="54589" y="-216"/>
                      <a:pt x="62714" y="2147"/>
                      <a:pt x="69744" y="6872"/>
                    </a:cubicBezTo>
                    <a:lnTo>
                      <a:pt x="64385" y="15515"/>
                    </a:lnTo>
                    <a:cubicBezTo>
                      <a:pt x="58277" y="12288"/>
                      <a:pt x="52399" y="10675"/>
                      <a:pt x="46752" y="10675"/>
                    </a:cubicBezTo>
                    <a:cubicBezTo>
                      <a:pt x="37647" y="10675"/>
                      <a:pt x="30329" y="13729"/>
                      <a:pt x="24798" y="19837"/>
                    </a:cubicBezTo>
                    <a:cubicBezTo>
                      <a:pt x="19266" y="25945"/>
                      <a:pt x="16500" y="34013"/>
                      <a:pt x="16500" y="44039"/>
                    </a:cubicBezTo>
                    <a:cubicBezTo>
                      <a:pt x="16500" y="54872"/>
                      <a:pt x="19208" y="63516"/>
                      <a:pt x="24625" y="69970"/>
                    </a:cubicBezTo>
                    <a:cubicBezTo>
                      <a:pt x="30157" y="76308"/>
                      <a:pt x="37532" y="79477"/>
                      <a:pt x="46752" y="79477"/>
                    </a:cubicBezTo>
                    <a:cubicBezTo>
                      <a:pt x="53897" y="79477"/>
                      <a:pt x="60812" y="77230"/>
                      <a:pt x="67497" y="72735"/>
                    </a:cubicBezTo>
                    <a:lnTo>
                      <a:pt x="71819" y="81379"/>
                    </a:lnTo>
                  </a:path>
                </a:pathLst>
              </a:custGeom>
              <a:solidFill>
                <a:srgbClr val="1B127B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7FBCC75-EAD8-2B22-D2E9-DE3277CD29BB}"/>
                  </a:ext>
                </a:extLst>
              </p:cNvPr>
              <p:cNvSpPr/>
              <p:nvPr/>
            </p:nvSpPr>
            <p:spPr>
              <a:xfrm>
                <a:off x="4898633" y="-1533506"/>
                <a:ext cx="19707" cy="123602"/>
              </a:xfrm>
              <a:custGeom>
                <a:avLst/>
                <a:gdLst>
                  <a:gd name="connsiteX0" fmla="*/ 19611 w 19707"/>
                  <a:gd name="connsiteY0" fmla="*/ 9638 h 123602"/>
                  <a:gd name="connsiteX1" fmla="*/ 16672 w 19707"/>
                  <a:gd name="connsiteY1" fmla="*/ 16553 h 123602"/>
                  <a:gd name="connsiteX2" fmla="*/ 9758 w 19707"/>
                  <a:gd name="connsiteY2" fmla="*/ 19491 h 123602"/>
                  <a:gd name="connsiteX3" fmla="*/ 2843 w 19707"/>
                  <a:gd name="connsiteY3" fmla="*/ 16725 h 123602"/>
                  <a:gd name="connsiteX4" fmla="*/ -96 w 19707"/>
                  <a:gd name="connsiteY4" fmla="*/ 9983 h 123602"/>
                  <a:gd name="connsiteX5" fmla="*/ 9930 w 19707"/>
                  <a:gd name="connsiteY5" fmla="*/ -216 h 123602"/>
                  <a:gd name="connsiteX6" fmla="*/ 16845 w 19707"/>
                  <a:gd name="connsiteY6" fmla="*/ 2550 h 123602"/>
                  <a:gd name="connsiteX7" fmla="*/ 19611 w 19707"/>
                  <a:gd name="connsiteY7" fmla="*/ 9638 h 123602"/>
                  <a:gd name="connsiteX8" fmla="*/ 17537 w 19707"/>
                  <a:gd name="connsiteY8" fmla="*/ 123387 h 123602"/>
                  <a:gd name="connsiteX9" fmla="*/ 1979 w 19707"/>
                  <a:gd name="connsiteY9" fmla="*/ 123387 h 123602"/>
                  <a:gd name="connsiteX10" fmla="*/ 1979 w 19707"/>
                  <a:gd name="connsiteY10" fmla="*/ 36951 h 123602"/>
                  <a:gd name="connsiteX11" fmla="*/ 17537 w 19707"/>
                  <a:gd name="connsiteY11" fmla="*/ 36951 h 123602"/>
                  <a:gd name="connsiteX12" fmla="*/ 17537 w 19707"/>
                  <a:gd name="connsiteY12" fmla="*/ 123387 h 12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07" h="123602">
                    <a:moveTo>
                      <a:pt x="19611" y="9638"/>
                    </a:moveTo>
                    <a:cubicBezTo>
                      <a:pt x="19611" y="12289"/>
                      <a:pt x="18632" y="14593"/>
                      <a:pt x="16672" y="16553"/>
                    </a:cubicBezTo>
                    <a:cubicBezTo>
                      <a:pt x="14713" y="18512"/>
                      <a:pt x="12408" y="19491"/>
                      <a:pt x="9758" y="19491"/>
                    </a:cubicBezTo>
                    <a:cubicBezTo>
                      <a:pt x="7107" y="19491"/>
                      <a:pt x="4802" y="18569"/>
                      <a:pt x="2843" y="16725"/>
                    </a:cubicBezTo>
                    <a:cubicBezTo>
                      <a:pt x="884" y="14766"/>
                      <a:pt x="-96" y="12519"/>
                      <a:pt x="-96" y="9983"/>
                    </a:cubicBezTo>
                    <a:cubicBezTo>
                      <a:pt x="-96" y="3184"/>
                      <a:pt x="3246" y="-216"/>
                      <a:pt x="9930" y="-216"/>
                    </a:cubicBezTo>
                    <a:cubicBezTo>
                      <a:pt x="12697" y="-216"/>
                      <a:pt x="15001" y="706"/>
                      <a:pt x="16845" y="2550"/>
                    </a:cubicBezTo>
                    <a:cubicBezTo>
                      <a:pt x="18689" y="4394"/>
                      <a:pt x="19611" y="6757"/>
                      <a:pt x="19611" y="9638"/>
                    </a:cubicBezTo>
                    <a:moveTo>
                      <a:pt x="17537" y="123387"/>
                    </a:moveTo>
                    <a:lnTo>
                      <a:pt x="1979" y="123387"/>
                    </a:lnTo>
                    <a:lnTo>
                      <a:pt x="1979" y="36951"/>
                    </a:lnTo>
                    <a:lnTo>
                      <a:pt x="17537" y="36951"/>
                    </a:lnTo>
                    <a:lnTo>
                      <a:pt x="17537" y="123387"/>
                    </a:lnTo>
                  </a:path>
                </a:pathLst>
              </a:custGeom>
              <a:solidFill>
                <a:srgbClr val="1B127B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2400A03-B09F-363F-4D4A-7D86025EE033}"/>
                  </a:ext>
                </a:extLst>
              </p:cNvPr>
              <p:cNvSpPr/>
              <p:nvPr/>
            </p:nvSpPr>
            <p:spPr>
              <a:xfrm>
                <a:off x="4934337" y="-1498413"/>
                <a:ext cx="56701" cy="90584"/>
              </a:xfrm>
              <a:custGeom>
                <a:avLst/>
                <a:gdLst>
                  <a:gd name="connsiteX0" fmla="*/ 56606 w 56701"/>
                  <a:gd name="connsiteY0" fmla="*/ 65129 h 90584"/>
                  <a:gd name="connsiteX1" fmla="*/ 48481 w 56701"/>
                  <a:gd name="connsiteY1" fmla="*/ 83454 h 90584"/>
                  <a:gd name="connsiteX2" fmla="*/ 27390 w 56701"/>
                  <a:gd name="connsiteY2" fmla="*/ 90368 h 90584"/>
                  <a:gd name="connsiteX3" fmla="*/ -96 w 56701"/>
                  <a:gd name="connsiteY3" fmla="*/ 79305 h 90584"/>
                  <a:gd name="connsiteX4" fmla="*/ 7510 w 56701"/>
                  <a:gd name="connsiteY4" fmla="*/ 70661 h 90584"/>
                  <a:gd name="connsiteX5" fmla="*/ 26007 w 56701"/>
                  <a:gd name="connsiteY5" fmla="*/ 79477 h 90584"/>
                  <a:gd name="connsiteX6" fmla="*/ 36553 w 56701"/>
                  <a:gd name="connsiteY6" fmla="*/ 76193 h 90584"/>
                  <a:gd name="connsiteX7" fmla="*/ 40529 w 56701"/>
                  <a:gd name="connsiteY7" fmla="*/ 66858 h 90584"/>
                  <a:gd name="connsiteX8" fmla="*/ 37763 w 56701"/>
                  <a:gd name="connsiteY8" fmla="*/ 58560 h 90584"/>
                  <a:gd name="connsiteX9" fmla="*/ 26007 w 56701"/>
                  <a:gd name="connsiteY9" fmla="*/ 48534 h 90584"/>
                  <a:gd name="connsiteX10" fmla="*/ 12351 w 56701"/>
                  <a:gd name="connsiteY10" fmla="*/ 37643 h 90584"/>
                  <a:gd name="connsiteX11" fmla="*/ 5436 w 56701"/>
                  <a:gd name="connsiteY11" fmla="*/ 22430 h 90584"/>
                  <a:gd name="connsiteX12" fmla="*/ 13215 w 56701"/>
                  <a:gd name="connsiteY12" fmla="*/ 6353 h 90584"/>
                  <a:gd name="connsiteX13" fmla="*/ 32749 w 56701"/>
                  <a:gd name="connsiteY13" fmla="*/ -216 h 90584"/>
                  <a:gd name="connsiteX14" fmla="*/ 55223 w 56701"/>
                  <a:gd name="connsiteY14" fmla="*/ 7563 h 90584"/>
                  <a:gd name="connsiteX15" fmla="*/ 48999 w 56701"/>
                  <a:gd name="connsiteY15" fmla="*/ 15515 h 90584"/>
                  <a:gd name="connsiteX16" fmla="*/ 33268 w 56701"/>
                  <a:gd name="connsiteY16" fmla="*/ 9983 h 90584"/>
                  <a:gd name="connsiteX17" fmla="*/ 24106 w 56701"/>
                  <a:gd name="connsiteY17" fmla="*/ 12749 h 90584"/>
                  <a:gd name="connsiteX18" fmla="*/ 20476 w 56701"/>
                  <a:gd name="connsiteY18" fmla="*/ 19664 h 90584"/>
                  <a:gd name="connsiteX19" fmla="*/ 30848 w 56701"/>
                  <a:gd name="connsiteY19" fmla="*/ 32975 h 90584"/>
                  <a:gd name="connsiteX20" fmla="*/ 51592 w 56701"/>
                  <a:gd name="connsiteY20" fmla="*/ 50608 h 90584"/>
                  <a:gd name="connsiteX21" fmla="*/ 56606 w 56701"/>
                  <a:gd name="connsiteY21" fmla="*/ 65129 h 9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6701" h="90584">
                    <a:moveTo>
                      <a:pt x="56606" y="65129"/>
                    </a:moveTo>
                    <a:cubicBezTo>
                      <a:pt x="56606" y="72620"/>
                      <a:pt x="53897" y="78728"/>
                      <a:pt x="48481" y="83454"/>
                    </a:cubicBezTo>
                    <a:cubicBezTo>
                      <a:pt x="43064" y="88063"/>
                      <a:pt x="36034" y="90368"/>
                      <a:pt x="27390" y="90368"/>
                    </a:cubicBezTo>
                    <a:cubicBezTo>
                      <a:pt x="17595" y="90368"/>
                      <a:pt x="8432" y="86681"/>
                      <a:pt x="-96" y="79305"/>
                    </a:cubicBezTo>
                    <a:lnTo>
                      <a:pt x="7510" y="70661"/>
                    </a:lnTo>
                    <a:cubicBezTo>
                      <a:pt x="13849" y="76539"/>
                      <a:pt x="20014" y="79477"/>
                      <a:pt x="26007" y="79477"/>
                    </a:cubicBezTo>
                    <a:cubicBezTo>
                      <a:pt x="30387" y="79477"/>
                      <a:pt x="33902" y="78383"/>
                      <a:pt x="36553" y="76193"/>
                    </a:cubicBezTo>
                    <a:cubicBezTo>
                      <a:pt x="39203" y="73888"/>
                      <a:pt x="40529" y="70776"/>
                      <a:pt x="40529" y="66858"/>
                    </a:cubicBezTo>
                    <a:cubicBezTo>
                      <a:pt x="40529" y="63516"/>
                      <a:pt x="39607" y="60750"/>
                      <a:pt x="37763" y="58560"/>
                    </a:cubicBezTo>
                    <a:cubicBezTo>
                      <a:pt x="36034" y="56255"/>
                      <a:pt x="32115" y="52913"/>
                      <a:pt x="26007" y="48534"/>
                    </a:cubicBezTo>
                    <a:cubicBezTo>
                      <a:pt x="18977" y="43463"/>
                      <a:pt x="14425" y="39833"/>
                      <a:pt x="12351" y="37643"/>
                    </a:cubicBezTo>
                    <a:cubicBezTo>
                      <a:pt x="7741" y="32918"/>
                      <a:pt x="5436" y="27847"/>
                      <a:pt x="5436" y="22430"/>
                    </a:cubicBezTo>
                    <a:cubicBezTo>
                      <a:pt x="5436" y="15976"/>
                      <a:pt x="8029" y="10617"/>
                      <a:pt x="13215" y="6353"/>
                    </a:cubicBezTo>
                    <a:cubicBezTo>
                      <a:pt x="18517" y="1974"/>
                      <a:pt x="25028" y="-216"/>
                      <a:pt x="32749" y="-216"/>
                    </a:cubicBezTo>
                    <a:cubicBezTo>
                      <a:pt x="40932" y="-216"/>
                      <a:pt x="48423" y="2377"/>
                      <a:pt x="55223" y="7563"/>
                    </a:cubicBezTo>
                    <a:lnTo>
                      <a:pt x="48999" y="15515"/>
                    </a:lnTo>
                    <a:cubicBezTo>
                      <a:pt x="44274" y="11827"/>
                      <a:pt x="39030" y="9983"/>
                      <a:pt x="33268" y="9983"/>
                    </a:cubicBezTo>
                    <a:cubicBezTo>
                      <a:pt x="29580" y="9983"/>
                      <a:pt x="26526" y="10905"/>
                      <a:pt x="24106" y="12749"/>
                    </a:cubicBezTo>
                    <a:cubicBezTo>
                      <a:pt x="21686" y="14478"/>
                      <a:pt x="20475" y="16783"/>
                      <a:pt x="20476" y="19664"/>
                    </a:cubicBezTo>
                    <a:cubicBezTo>
                      <a:pt x="20475" y="23583"/>
                      <a:pt x="23933" y="28020"/>
                      <a:pt x="30848" y="32975"/>
                    </a:cubicBezTo>
                    <a:cubicBezTo>
                      <a:pt x="41451" y="40582"/>
                      <a:pt x="48365" y="46459"/>
                      <a:pt x="51592" y="50608"/>
                    </a:cubicBezTo>
                    <a:cubicBezTo>
                      <a:pt x="54934" y="54642"/>
                      <a:pt x="56606" y="59482"/>
                      <a:pt x="56606" y="65129"/>
                    </a:cubicBezTo>
                  </a:path>
                </a:pathLst>
              </a:custGeom>
              <a:solidFill>
                <a:srgbClr val="1B127B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9301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95FC1-1BFA-41EB-B01C-26F6437B8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C880A-8C6E-4054-AB11-E4B498C3E6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0C90C-0D38-4B04-B61A-89DD6051F1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16EA93-B73D-4969-92D4-0A6C8B2F43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44C09FA7-CC24-455D-87B2-08D714081429}"/>
              </a:ext>
            </a:extLst>
          </p:cNvPr>
          <p:cNvSpPr/>
          <p:nvPr userDrawn="1"/>
        </p:nvSpPr>
        <p:spPr>
          <a:xfrm>
            <a:off x="0" y="-36004"/>
            <a:ext cx="12192000" cy="68940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2463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DEA4217-1DB1-4E92-AF7F-D6C6BA93EF4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247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DEA4217-1DB1-4E92-AF7F-D6C6BA93EF4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73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F5A7C30-1FD5-4BAE-B4CF-F2A2319B977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150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image" Target="../media/image9.png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90651" y="1412880"/>
            <a:ext cx="103632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651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24630"/>
            <a:ext cx="38608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3399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41165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407585" y="188913"/>
            <a:ext cx="891328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1165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72335" y="6500818"/>
            <a:ext cx="67310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003399"/>
                </a:solidFill>
                <a:latin typeface="+mn-lt"/>
              </a:defRPr>
            </a:lvl1pPr>
          </a:lstStyle>
          <a:p>
            <a:fld id="{2F16EA93-B73D-4969-92D4-0A6C8B2F43D7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 userDrawn="1"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3975" y="2852738"/>
            <a:ext cx="78105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MSIPCMContentMarking" descr="{&quot;HashCode&quot;:-1348403003,&quot;Placement&quot;:&quot;Footer&quot;,&quot;Top&quot;:521.10614,&quot;Left&quot;:0.0,&quot;SlideWidth&quot;:960,&quot;SlideHeight&quot;:540}">
            <a:extLst>
              <a:ext uri="{FF2B5EF4-FFF2-40B4-BE49-F238E27FC236}">
                <a16:creationId xmlns:a16="http://schemas.microsoft.com/office/drawing/2014/main" id="{216CEBAF-69FC-48AA-944C-3B532EA1290C}"/>
              </a:ext>
            </a:extLst>
          </p:cNvPr>
          <p:cNvSpPr txBox="1"/>
          <p:nvPr userDrawn="1"/>
        </p:nvSpPr>
        <p:spPr>
          <a:xfrm>
            <a:off x="0" y="6618048"/>
            <a:ext cx="2130404" cy="23995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0078D7"/>
                </a:solidFill>
                <a:latin typeface="Rockwell" panose="02060603020205020403" pitchFamily="18" charset="0"/>
              </a:rPr>
              <a:t>Information Classification: General</a:t>
            </a:r>
          </a:p>
        </p:txBody>
      </p:sp>
    </p:spTree>
    <p:extLst>
      <p:ext uri="{BB962C8B-B14F-4D97-AF65-F5344CB8AC3E}">
        <p14:creationId xmlns:p14="http://schemas.microsoft.com/office/powerpoint/2010/main" val="61620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80" r:id="rId3"/>
    <p:sldLayoutId id="2147483681" r:id="rId4"/>
    <p:sldLayoutId id="2147483677" r:id="rId5"/>
    <p:sldLayoutId id="2147483715" r:id="rId6"/>
    <p:sldLayoutId id="2147483662" r:id="rId7"/>
    <p:sldLayoutId id="2147483678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79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720" r:id="rId2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Stone Sans ITC TT" pitchFamily="2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Stone Sans ITC TT" pitchFamily="2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Stone Sans ITC TT" pitchFamily="2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Stone Sans ITC TT" pitchFamily="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Stone Sans ITC TT" pitchFamily="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Stone Sans ITC TT" pitchFamily="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Stone Sans ITC TT" pitchFamily="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Stone Sans ITC TT" pitchFamily="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31F22E-4D0B-43FE-A471-7BC87D635360}"/>
              </a:ext>
            </a:extLst>
          </p:cNvPr>
          <p:cNvSpPr/>
          <p:nvPr userDrawn="1"/>
        </p:nvSpPr>
        <p:spPr>
          <a:xfrm>
            <a:off x="0" y="-1"/>
            <a:ext cx="12192000" cy="5466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CFB181-8350-4020-BA93-F545A8142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01116"/>
            <a:ext cx="10736263" cy="9667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EBCFD-3D69-44FE-BA9C-BCDEA0EDA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900" y="2022329"/>
            <a:ext cx="10736263" cy="42869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F9687-F7D1-4816-8FBD-E090CB897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9360" y="6373546"/>
            <a:ext cx="2281556" cy="2190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GB"/>
              <a:t>09/04/2019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B4039-8DCD-4B49-8AA5-767600B96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" y="6373546"/>
            <a:ext cx="4114800" cy="2190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FE9F8-BF5F-4CA5-A6C2-1E0E8C766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2837" y="6373546"/>
            <a:ext cx="2727326" cy="2190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CD018B5B-3FD1-43B0-9C50-E33EBAC66E2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850556-77DA-4012-A2C9-8ACE91242A48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87753"/>
            <a:ext cx="1994877" cy="361425"/>
          </a:xfrm>
          <a:prstGeom prst="rect">
            <a:avLst/>
          </a:prstGeom>
        </p:spPr>
      </p:pic>
      <p:sp>
        <p:nvSpPr>
          <p:cNvPr id="8" name="MSIPCMContentMarking" descr="{&quot;HashCode&quot;:-1348403003,&quot;Placement&quot;:&quot;Footer&quot;,&quot;Top&quot;:521.10614,&quot;Left&quot;:0.0,&quot;SlideWidth&quot;:960,&quot;SlideHeight&quot;:540}">
            <a:extLst>
              <a:ext uri="{FF2B5EF4-FFF2-40B4-BE49-F238E27FC236}">
                <a16:creationId xmlns:a16="http://schemas.microsoft.com/office/drawing/2014/main" id="{BA6573BC-4754-45F6-91EC-A52A1B9E7DB8}"/>
              </a:ext>
            </a:extLst>
          </p:cNvPr>
          <p:cNvSpPr txBox="1"/>
          <p:nvPr userDrawn="1"/>
        </p:nvSpPr>
        <p:spPr>
          <a:xfrm>
            <a:off x="0" y="6618048"/>
            <a:ext cx="2130404" cy="23995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0078D7"/>
                </a:solidFill>
                <a:latin typeface="Rockwell" panose="02060603020205020403" pitchFamily="18" charset="0"/>
              </a:rPr>
              <a:t>Information Classification: General</a:t>
            </a:r>
          </a:p>
        </p:txBody>
      </p:sp>
    </p:spTree>
    <p:extLst>
      <p:ext uri="{BB962C8B-B14F-4D97-AF65-F5344CB8AC3E}">
        <p14:creationId xmlns:p14="http://schemas.microsoft.com/office/powerpoint/2010/main" val="234242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9" r:id="rId33"/>
    <p:sldLayoutId id="2147483721" r:id="rId34"/>
    <p:sldLayoutId id="2147483722" r:id="rId3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35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5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35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5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35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5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35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5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35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5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1">
          <p15:clr>
            <a:srgbClr val="F26B43"/>
          </p15:clr>
        </p15:guide>
        <p15:guide id="2" pos="1488">
          <p15:clr>
            <a:srgbClr val="F26B43"/>
          </p15:clr>
        </p15:guide>
        <p15:guide id="3" pos="1598">
          <p15:clr>
            <a:srgbClr val="F26B43"/>
          </p15:clr>
        </p15:guide>
        <p15:guide id="4" pos="2635">
          <p15:clr>
            <a:srgbClr val="F26B43"/>
          </p15:clr>
        </p15:guide>
        <p15:guide id="5" pos="2741">
          <p15:clr>
            <a:srgbClr val="F26B43"/>
          </p15:clr>
        </p15:guide>
        <p15:guide id="6" pos="3782">
          <p15:clr>
            <a:srgbClr val="F26B43"/>
          </p15:clr>
        </p15:guide>
        <p15:guide id="7" pos="3893">
          <p15:clr>
            <a:srgbClr val="F26B43"/>
          </p15:clr>
        </p15:guide>
        <p15:guide id="8" pos="4930">
          <p15:clr>
            <a:srgbClr val="F26B43"/>
          </p15:clr>
        </p15:guide>
        <p15:guide id="9" pos="5040">
          <p15:clr>
            <a:srgbClr val="F26B43"/>
          </p15:clr>
        </p15:guide>
        <p15:guide id="10" pos="6082">
          <p15:clr>
            <a:srgbClr val="F26B43"/>
          </p15:clr>
        </p15:guide>
        <p15:guide id="11" pos="6192">
          <p15:clr>
            <a:srgbClr val="F26B43"/>
          </p15:clr>
        </p15:guide>
        <p15:guide id="12" pos="7219">
          <p15:clr>
            <a:srgbClr val="F26B43"/>
          </p15:clr>
        </p15:guide>
        <p15:guide id="13" orient="horz" pos="2513">
          <p15:clr>
            <a:srgbClr val="F26B43"/>
          </p15:clr>
        </p15:guide>
        <p15:guide id="14" orient="horz" pos="456">
          <p15:clr>
            <a:srgbClr val="F26B43"/>
          </p15:clr>
        </p15:guide>
        <p15:guide id="15" orient="horz" pos="1219">
          <p15:clr>
            <a:srgbClr val="F26B43"/>
          </p15:clr>
        </p15:guide>
        <p15:guide id="17" orient="horz" pos="269">
          <p15:clr>
            <a:srgbClr val="F26B43"/>
          </p15:clr>
        </p15:guide>
        <p15:guide id="18" orient="horz" pos="386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g"/><Relationship Id="rId3" Type="http://schemas.openxmlformats.org/officeDocument/2006/relationships/image" Target="../media/image107.emf"/><Relationship Id="rId7" Type="http://schemas.openxmlformats.org/officeDocument/2006/relationships/image" Target="../media/image1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10" Type="http://schemas.openxmlformats.org/officeDocument/2006/relationships/image" Target="../media/image114.jpg"/><Relationship Id="rId4" Type="http://schemas.openxmlformats.org/officeDocument/2006/relationships/image" Target="../media/image108.jpg"/><Relationship Id="rId9" Type="http://schemas.openxmlformats.org/officeDocument/2006/relationships/image" Target="../media/image1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8.jpg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tags" Target="../tags/tag3.xml"/><Relationship Id="rId7" Type="http://schemas.openxmlformats.org/officeDocument/2006/relationships/image" Target="../media/image1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hyperlink" Target="http://www.tandfonline.com/" TargetMode="External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1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ylorfrancis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22.jpg"/><Relationship Id="rId4" Type="http://schemas.openxmlformats.org/officeDocument/2006/relationships/hyperlink" Target="http://www.tandfonline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10" Type="http://schemas.openxmlformats.org/officeDocument/2006/relationships/image" Target="../media/image27.pn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jpeg"/><Relationship Id="rId26" Type="http://schemas.openxmlformats.org/officeDocument/2006/relationships/image" Target="../media/image62.jpeg"/><Relationship Id="rId3" Type="http://schemas.openxmlformats.org/officeDocument/2006/relationships/image" Target="../media/image39.png"/><Relationship Id="rId21" Type="http://schemas.openxmlformats.org/officeDocument/2006/relationships/image" Target="../media/image57.jpeg"/><Relationship Id="rId34" Type="http://schemas.openxmlformats.org/officeDocument/2006/relationships/image" Target="../media/image70.jpe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jpeg"/><Relationship Id="rId25" Type="http://schemas.openxmlformats.org/officeDocument/2006/relationships/image" Target="../media/image61.jpeg"/><Relationship Id="rId33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2.jpeg"/><Relationship Id="rId20" Type="http://schemas.openxmlformats.org/officeDocument/2006/relationships/image" Target="../media/image56.jpeg"/><Relationship Id="rId29" Type="http://schemas.openxmlformats.org/officeDocument/2006/relationships/image" Target="../media/image65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jpe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jpeg"/><Relationship Id="rId28" Type="http://schemas.openxmlformats.org/officeDocument/2006/relationships/image" Target="../media/image64.jpeg"/><Relationship Id="rId10" Type="http://schemas.openxmlformats.org/officeDocument/2006/relationships/image" Target="../media/image46.png"/><Relationship Id="rId19" Type="http://schemas.openxmlformats.org/officeDocument/2006/relationships/image" Target="../media/image55.jpeg"/><Relationship Id="rId31" Type="http://schemas.openxmlformats.org/officeDocument/2006/relationships/image" Target="../media/image67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jpeg"/><Relationship Id="rId30" Type="http://schemas.openxmlformats.org/officeDocument/2006/relationships/image" Target="../media/image66.jpeg"/><Relationship Id="rId35" Type="http://schemas.openxmlformats.org/officeDocument/2006/relationships/image" Target="../media/image71.jpeg"/><Relationship Id="rId8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A0CF2C5-9D28-4E0C-8BC8-FD1D6354A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05" y="716034"/>
            <a:ext cx="4328195" cy="7920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DFFA4A1-DBA2-4C44-A754-0944488DD378}"/>
              </a:ext>
            </a:extLst>
          </p:cNvPr>
          <p:cNvSpPr txBox="1">
            <a:spLocks/>
          </p:cNvSpPr>
          <p:nvPr/>
        </p:nvSpPr>
        <p:spPr>
          <a:xfrm>
            <a:off x="407368" y="2132856"/>
            <a:ext cx="7272808" cy="2088232"/>
          </a:xfrm>
          <a:prstGeom prst="rect">
            <a:avLst/>
          </a:prstGeom>
        </p:spPr>
        <p:txBody>
          <a:bodyPr anchor="ctr" anchorCtr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9pPr>
          </a:lstStyle>
          <a:p>
            <a:pPr lvl="0" fontAlgn="auto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altLang="zh-CN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  <a:cs typeface="+mn-cs"/>
              </a:rPr>
              <a:t>Taylor &amp; Francis </a:t>
            </a:r>
            <a:r>
              <a:rPr lang="zh-CN" altLang="en-US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  <a:cs typeface="+mn-cs"/>
              </a:rPr>
              <a:t>期刊资源</a:t>
            </a:r>
            <a:endParaRPr lang="en-US" altLang="zh-CN" b="1" kern="0" dirty="0">
              <a:solidFill>
                <a:schemeClr val="tx1">
                  <a:lumMod val="75000"/>
                  <a:lumOff val="25000"/>
                </a:schemeClr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  <a:cs typeface="+mn-cs"/>
            </a:endParaRPr>
          </a:p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  <a:cs typeface="+mn-cs"/>
              </a:rPr>
              <a:t>帮您快速获取国际一流学术资料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4609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ject 4">
            <a:extLst>
              <a:ext uri="{FF2B5EF4-FFF2-40B4-BE49-F238E27FC236}">
                <a16:creationId xmlns:a16="http://schemas.microsoft.com/office/drawing/2014/main" id="{9F4ABFF9-0BE7-D69B-24BC-533012B9984D}"/>
              </a:ext>
            </a:extLst>
          </p:cNvPr>
          <p:cNvPicPr/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2061" y="4041649"/>
            <a:ext cx="6089409" cy="28163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E3315-9B5E-EE0D-FF93-80D8BD91A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t>10</a:t>
            </a:fld>
            <a:endParaRPr lang="en-GB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DD5193BE-5A45-8675-4EA4-D736F734CB33}"/>
              </a:ext>
            </a:extLst>
          </p:cNvPr>
          <p:cNvSpPr txBox="1"/>
          <p:nvPr/>
        </p:nvSpPr>
        <p:spPr>
          <a:xfrm>
            <a:off x="479376" y="-35349"/>
            <a:ext cx="979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Han Sans SC Light" panose="020B0300000000000000" pitchFamily="34" charset="-128"/>
                <a:ea typeface="Source Han Sans SC Light" panose="020B0300000000000000" pitchFamily="34" charset="-128"/>
                <a:sym typeface="阿里巴巴普惠体" panose="00020600040101010101" pitchFamily="18" charset="-122"/>
              </a:rPr>
              <a:t>Taylor &amp; Francis</a:t>
            </a:r>
            <a:r>
              <a:rPr lang="zh-CN" altLang="en-US" sz="2400" b="1" kern="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  <a:sym typeface="阿里巴巴普惠体" panose="00020600040101010101" pitchFamily="18" charset="-122"/>
              </a:rPr>
              <a:t>工程计算与技术学科数据库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Han Sans SC Light" panose="020B0300000000000000" pitchFamily="34" charset="-128"/>
              <a:ea typeface="Source Han Sans SC Light" panose="020B0300000000000000" pitchFamily="34" charset="-128"/>
              <a:sym typeface="阿里巴巴普惠体" panose="00020600040101010101" pitchFamily="18" charset="-122"/>
            </a:endParaRPr>
          </a:p>
        </p:txBody>
      </p:sp>
      <p:pic>
        <p:nvPicPr>
          <p:cNvPr id="2" name="object 4">
            <a:extLst>
              <a:ext uri="{FF2B5EF4-FFF2-40B4-BE49-F238E27FC236}">
                <a16:creationId xmlns:a16="http://schemas.microsoft.com/office/drawing/2014/main" id="{60D9D635-3A34-402C-1AAF-3B11BC205BF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41648"/>
            <a:ext cx="6096000" cy="281635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8F9CBFF-BB11-ADB4-DAC7-0EDF81A20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1004619"/>
            <a:ext cx="6285230" cy="2520280"/>
          </a:xfrm>
        </p:spPr>
        <p:txBody>
          <a:bodyPr numCol="3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人工智能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化学工程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土木工程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控制工程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设计工程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电气与电子工程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能源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工效学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岩土工程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地理信息系统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健康与安全工程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工业工程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信息技术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制造业研究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机械工程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遥感</a:t>
            </a:r>
            <a:endParaRPr lang="en-US" sz="1800" dirty="0"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F0159D-2E6A-44AD-BAA9-F3E5AC480D82}"/>
              </a:ext>
            </a:extLst>
          </p:cNvPr>
          <p:cNvGrpSpPr/>
          <p:nvPr/>
        </p:nvGrpSpPr>
        <p:grpSpPr>
          <a:xfrm>
            <a:off x="6384032" y="1512012"/>
            <a:ext cx="5290154" cy="1505494"/>
            <a:chOff x="6031420" y="1077576"/>
            <a:chExt cx="5290154" cy="1505494"/>
          </a:xfrm>
        </p:grpSpPr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36F16559-432B-FA62-E3D7-27E4FF0289AE}"/>
                </a:ext>
              </a:extLst>
            </p:cNvPr>
            <p:cNvSpPr/>
            <p:nvPr/>
          </p:nvSpPr>
          <p:spPr>
            <a:xfrm>
              <a:off x="6031420" y="1077576"/>
              <a:ext cx="1505494" cy="1505494"/>
            </a:xfrm>
            <a:custGeom>
              <a:avLst/>
              <a:gdLst/>
              <a:ahLst/>
              <a:cxnLst/>
              <a:rect l="l" t="t" r="r" b="b"/>
              <a:pathLst>
                <a:path w="1170939" h="1170939">
                  <a:moveTo>
                    <a:pt x="1170711" y="585355"/>
                  </a:moveTo>
                  <a:lnTo>
                    <a:pt x="1168768" y="537349"/>
                  </a:lnTo>
                  <a:lnTo>
                    <a:pt x="1163040" y="490410"/>
                  </a:lnTo>
                  <a:lnTo>
                    <a:pt x="1153693" y="444690"/>
                  </a:lnTo>
                  <a:lnTo>
                    <a:pt x="1140866" y="400342"/>
                  </a:lnTo>
                  <a:lnTo>
                    <a:pt x="1124699" y="357517"/>
                  </a:lnTo>
                  <a:lnTo>
                    <a:pt x="1105369" y="316357"/>
                  </a:lnTo>
                  <a:lnTo>
                    <a:pt x="1083005" y="277012"/>
                  </a:lnTo>
                  <a:lnTo>
                    <a:pt x="1057770" y="239649"/>
                  </a:lnTo>
                  <a:lnTo>
                    <a:pt x="1029804" y="204419"/>
                  </a:lnTo>
                  <a:lnTo>
                    <a:pt x="999261" y="171450"/>
                  </a:lnTo>
                  <a:lnTo>
                    <a:pt x="966292" y="140906"/>
                  </a:lnTo>
                  <a:lnTo>
                    <a:pt x="931049" y="112941"/>
                  </a:lnTo>
                  <a:lnTo>
                    <a:pt x="893686" y="87706"/>
                  </a:lnTo>
                  <a:lnTo>
                    <a:pt x="854354" y="65341"/>
                  </a:lnTo>
                  <a:lnTo>
                    <a:pt x="813193" y="45999"/>
                  </a:lnTo>
                  <a:lnTo>
                    <a:pt x="770369" y="29845"/>
                  </a:lnTo>
                  <a:lnTo>
                    <a:pt x="726020" y="17018"/>
                  </a:lnTo>
                  <a:lnTo>
                    <a:pt x="680300" y="7670"/>
                  </a:lnTo>
                  <a:lnTo>
                    <a:pt x="633361" y="1943"/>
                  </a:lnTo>
                  <a:lnTo>
                    <a:pt x="585355" y="0"/>
                  </a:lnTo>
                  <a:lnTo>
                    <a:pt x="537337" y="1943"/>
                  </a:lnTo>
                  <a:lnTo>
                    <a:pt x="490397" y="7670"/>
                  </a:lnTo>
                  <a:lnTo>
                    <a:pt x="444690" y="17018"/>
                  </a:lnTo>
                  <a:lnTo>
                    <a:pt x="400329" y="29845"/>
                  </a:lnTo>
                  <a:lnTo>
                    <a:pt x="357505" y="45999"/>
                  </a:lnTo>
                  <a:lnTo>
                    <a:pt x="316344" y="65341"/>
                  </a:lnTo>
                  <a:lnTo>
                    <a:pt x="277012" y="87706"/>
                  </a:lnTo>
                  <a:lnTo>
                    <a:pt x="239649" y="112941"/>
                  </a:lnTo>
                  <a:lnTo>
                    <a:pt x="204406" y="140906"/>
                  </a:lnTo>
                  <a:lnTo>
                    <a:pt x="171437" y="171450"/>
                  </a:lnTo>
                  <a:lnTo>
                    <a:pt x="140906" y="204419"/>
                  </a:lnTo>
                  <a:lnTo>
                    <a:pt x="112941" y="239649"/>
                  </a:lnTo>
                  <a:lnTo>
                    <a:pt x="87693" y="277012"/>
                  </a:lnTo>
                  <a:lnTo>
                    <a:pt x="65328" y="316357"/>
                  </a:lnTo>
                  <a:lnTo>
                    <a:pt x="45999" y="357517"/>
                  </a:lnTo>
                  <a:lnTo>
                    <a:pt x="29832" y="400342"/>
                  </a:lnTo>
                  <a:lnTo>
                    <a:pt x="17005" y="444690"/>
                  </a:lnTo>
                  <a:lnTo>
                    <a:pt x="7658" y="490410"/>
                  </a:lnTo>
                  <a:lnTo>
                    <a:pt x="1930" y="537349"/>
                  </a:lnTo>
                  <a:lnTo>
                    <a:pt x="0" y="585355"/>
                  </a:lnTo>
                  <a:lnTo>
                    <a:pt x="1930" y="633374"/>
                  </a:lnTo>
                  <a:lnTo>
                    <a:pt x="7658" y="680313"/>
                  </a:lnTo>
                  <a:lnTo>
                    <a:pt x="17005" y="726033"/>
                  </a:lnTo>
                  <a:lnTo>
                    <a:pt x="29832" y="770382"/>
                  </a:lnTo>
                  <a:lnTo>
                    <a:pt x="45999" y="813206"/>
                  </a:lnTo>
                  <a:lnTo>
                    <a:pt x="65328" y="854367"/>
                  </a:lnTo>
                  <a:lnTo>
                    <a:pt x="87693" y="893699"/>
                  </a:lnTo>
                  <a:lnTo>
                    <a:pt x="112941" y="931062"/>
                  </a:lnTo>
                  <a:lnTo>
                    <a:pt x="140906" y="966304"/>
                  </a:lnTo>
                  <a:lnTo>
                    <a:pt x="171437" y="999274"/>
                  </a:lnTo>
                  <a:lnTo>
                    <a:pt x="204406" y="1029804"/>
                  </a:lnTo>
                  <a:lnTo>
                    <a:pt x="239649" y="1057783"/>
                  </a:lnTo>
                  <a:lnTo>
                    <a:pt x="277012" y="1083017"/>
                  </a:lnTo>
                  <a:lnTo>
                    <a:pt x="316344" y="1105382"/>
                  </a:lnTo>
                  <a:lnTo>
                    <a:pt x="357505" y="1124712"/>
                  </a:lnTo>
                  <a:lnTo>
                    <a:pt x="400329" y="1140879"/>
                  </a:lnTo>
                  <a:lnTo>
                    <a:pt x="444690" y="1153706"/>
                  </a:lnTo>
                  <a:lnTo>
                    <a:pt x="490397" y="1163053"/>
                  </a:lnTo>
                  <a:lnTo>
                    <a:pt x="537337" y="1168781"/>
                  </a:lnTo>
                  <a:lnTo>
                    <a:pt x="585355" y="1170711"/>
                  </a:lnTo>
                  <a:lnTo>
                    <a:pt x="633361" y="1168781"/>
                  </a:lnTo>
                  <a:lnTo>
                    <a:pt x="680300" y="1163053"/>
                  </a:lnTo>
                  <a:lnTo>
                    <a:pt x="726020" y="1153706"/>
                  </a:lnTo>
                  <a:lnTo>
                    <a:pt x="770369" y="1140879"/>
                  </a:lnTo>
                  <a:lnTo>
                    <a:pt x="813193" y="1124712"/>
                  </a:lnTo>
                  <a:lnTo>
                    <a:pt x="854354" y="1105382"/>
                  </a:lnTo>
                  <a:lnTo>
                    <a:pt x="893686" y="1083017"/>
                  </a:lnTo>
                  <a:lnTo>
                    <a:pt x="931049" y="1057783"/>
                  </a:lnTo>
                  <a:lnTo>
                    <a:pt x="966292" y="1029804"/>
                  </a:lnTo>
                  <a:lnTo>
                    <a:pt x="999261" y="999274"/>
                  </a:lnTo>
                  <a:lnTo>
                    <a:pt x="1029804" y="966304"/>
                  </a:lnTo>
                  <a:lnTo>
                    <a:pt x="1057770" y="931062"/>
                  </a:lnTo>
                  <a:lnTo>
                    <a:pt x="1083005" y="893699"/>
                  </a:lnTo>
                  <a:lnTo>
                    <a:pt x="1105369" y="854367"/>
                  </a:lnTo>
                  <a:lnTo>
                    <a:pt x="1124699" y="813206"/>
                  </a:lnTo>
                  <a:lnTo>
                    <a:pt x="1140866" y="770382"/>
                  </a:lnTo>
                  <a:lnTo>
                    <a:pt x="1153693" y="726033"/>
                  </a:lnTo>
                  <a:lnTo>
                    <a:pt x="1163040" y="680313"/>
                  </a:lnTo>
                  <a:lnTo>
                    <a:pt x="1168768" y="633374"/>
                  </a:lnTo>
                  <a:lnTo>
                    <a:pt x="1170711" y="585355"/>
                  </a:lnTo>
                  <a:close/>
                </a:path>
              </a:pathLst>
            </a:custGeom>
            <a:solidFill>
              <a:srgbClr val="1B127B"/>
            </a:solidFill>
          </p:spPr>
          <p:txBody>
            <a:bodyPr wrap="square" lIns="0" tIns="0" rIns="0" bIns="0" rtlCol="0" anchor="ctr" anchorCtr="1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176</a:t>
              </a:r>
              <a:r>
                <a:rPr lang="zh-CN" altLang="en-US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种</a:t>
              </a:r>
              <a:endParaRPr lang="en-US" altLang="zh-CN" sz="2314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期刊</a:t>
              </a:r>
              <a:endParaRPr sz="2400" b="1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16BE6EF9-2058-DB34-9852-85F4F2261834}"/>
                </a:ext>
              </a:extLst>
            </p:cNvPr>
            <p:cNvSpPr/>
            <p:nvPr/>
          </p:nvSpPr>
          <p:spPr>
            <a:xfrm>
              <a:off x="7923750" y="1077576"/>
              <a:ext cx="1505494" cy="1505494"/>
            </a:xfrm>
            <a:custGeom>
              <a:avLst/>
              <a:gdLst/>
              <a:ahLst/>
              <a:cxnLst/>
              <a:rect l="l" t="t" r="r" b="b"/>
              <a:pathLst>
                <a:path w="1170939" h="1170939">
                  <a:moveTo>
                    <a:pt x="1170711" y="585355"/>
                  </a:moveTo>
                  <a:lnTo>
                    <a:pt x="1168768" y="537349"/>
                  </a:lnTo>
                  <a:lnTo>
                    <a:pt x="1163040" y="490410"/>
                  </a:lnTo>
                  <a:lnTo>
                    <a:pt x="1153693" y="444690"/>
                  </a:lnTo>
                  <a:lnTo>
                    <a:pt x="1140866" y="400342"/>
                  </a:lnTo>
                  <a:lnTo>
                    <a:pt x="1124699" y="357517"/>
                  </a:lnTo>
                  <a:lnTo>
                    <a:pt x="1105369" y="316357"/>
                  </a:lnTo>
                  <a:lnTo>
                    <a:pt x="1083005" y="277012"/>
                  </a:lnTo>
                  <a:lnTo>
                    <a:pt x="1057770" y="239649"/>
                  </a:lnTo>
                  <a:lnTo>
                    <a:pt x="1029804" y="204419"/>
                  </a:lnTo>
                  <a:lnTo>
                    <a:pt x="999261" y="171450"/>
                  </a:lnTo>
                  <a:lnTo>
                    <a:pt x="966292" y="140906"/>
                  </a:lnTo>
                  <a:lnTo>
                    <a:pt x="931049" y="112941"/>
                  </a:lnTo>
                  <a:lnTo>
                    <a:pt x="893686" y="87706"/>
                  </a:lnTo>
                  <a:lnTo>
                    <a:pt x="854354" y="65341"/>
                  </a:lnTo>
                  <a:lnTo>
                    <a:pt x="813193" y="45999"/>
                  </a:lnTo>
                  <a:lnTo>
                    <a:pt x="770369" y="29845"/>
                  </a:lnTo>
                  <a:lnTo>
                    <a:pt x="726020" y="17018"/>
                  </a:lnTo>
                  <a:lnTo>
                    <a:pt x="680300" y="7670"/>
                  </a:lnTo>
                  <a:lnTo>
                    <a:pt x="633361" y="1943"/>
                  </a:lnTo>
                  <a:lnTo>
                    <a:pt x="585355" y="0"/>
                  </a:lnTo>
                  <a:lnTo>
                    <a:pt x="537337" y="1943"/>
                  </a:lnTo>
                  <a:lnTo>
                    <a:pt x="490397" y="7670"/>
                  </a:lnTo>
                  <a:lnTo>
                    <a:pt x="444690" y="17018"/>
                  </a:lnTo>
                  <a:lnTo>
                    <a:pt x="400329" y="29845"/>
                  </a:lnTo>
                  <a:lnTo>
                    <a:pt x="357505" y="45999"/>
                  </a:lnTo>
                  <a:lnTo>
                    <a:pt x="316344" y="65341"/>
                  </a:lnTo>
                  <a:lnTo>
                    <a:pt x="277012" y="87706"/>
                  </a:lnTo>
                  <a:lnTo>
                    <a:pt x="239649" y="112941"/>
                  </a:lnTo>
                  <a:lnTo>
                    <a:pt x="204406" y="140906"/>
                  </a:lnTo>
                  <a:lnTo>
                    <a:pt x="171437" y="171450"/>
                  </a:lnTo>
                  <a:lnTo>
                    <a:pt x="140906" y="204419"/>
                  </a:lnTo>
                  <a:lnTo>
                    <a:pt x="112941" y="239649"/>
                  </a:lnTo>
                  <a:lnTo>
                    <a:pt x="87693" y="277012"/>
                  </a:lnTo>
                  <a:lnTo>
                    <a:pt x="65328" y="316357"/>
                  </a:lnTo>
                  <a:lnTo>
                    <a:pt x="45999" y="357517"/>
                  </a:lnTo>
                  <a:lnTo>
                    <a:pt x="29832" y="400342"/>
                  </a:lnTo>
                  <a:lnTo>
                    <a:pt x="17005" y="444690"/>
                  </a:lnTo>
                  <a:lnTo>
                    <a:pt x="7658" y="490410"/>
                  </a:lnTo>
                  <a:lnTo>
                    <a:pt x="1930" y="537349"/>
                  </a:lnTo>
                  <a:lnTo>
                    <a:pt x="0" y="585355"/>
                  </a:lnTo>
                  <a:lnTo>
                    <a:pt x="1930" y="633374"/>
                  </a:lnTo>
                  <a:lnTo>
                    <a:pt x="7658" y="680313"/>
                  </a:lnTo>
                  <a:lnTo>
                    <a:pt x="17005" y="726033"/>
                  </a:lnTo>
                  <a:lnTo>
                    <a:pt x="29832" y="770382"/>
                  </a:lnTo>
                  <a:lnTo>
                    <a:pt x="45999" y="813206"/>
                  </a:lnTo>
                  <a:lnTo>
                    <a:pt x="65328" y="854367"/>
                  </a:lnTo>
                  <a:lnTo>
                    <a:pt x="87693" y="893699"/>
                  </a:lnTo>
                  <a:lnTo>
                    <a:pt x="112941" y="931062"/>
                  </a:lnTo>
                  <a:lnTo>
                    <a:pt x="140906" y="966304"/>
                  </a:lnTo>
                  <a:lnTo>
                    <a:pt x="171437" y="999274"/>
                  </a:lnTo>
                  <a:lnTo>
                    <a:pt x="204406" y="1029804"/>
                  </a:lnTo>
                  <a:lnTo>
                    <a:pt x="239649" y="1057783"/>
                  </a:lnTo>
                  <a:lnTo>
                    <a:pt x="277012" y="1083017"/>
                  </a:lnTo>
                  <a:lnTo>
                    <a:pt x="316344" y="1105382"/>
                  </a:lnTo>
                  <a:lnTo>
                    <a:pt x="357505" y="1124712"/>
                  </a:lnTo>
                  <a:lnTo>
                    <a:pt x="400329" y="1140879"/>
                  </a:lnTo>
                  <a:lnTo>
                    <a:pt x="444690" y="1153706"/>
                  </a:lnTo>
                  <a:lnTo>
                    <a:pt x="490397" y="1163053"/>
                  </a:lnTo>
                  <a:lnTo>
                    <a:pt x="537337" y="1168781"/>
                  </a:lnTo>
                  <a:lnTo>
                    <a:pt x="585355" y="1170711"/>
                  </a:lnTo>
                  <a:lnTo>
                    <a:pt x="633361" y="1168781"/>
                  </a:lnTo>
                  <a:lnTo>
                    <a:pt x="680300" y="1163053"/>
                  </a:lnTo>
                  <a:lnTo>
                    <a:pt x="726020" y="1153706"/>
                  </a:lnTo>
                  <a:lnTo>
                    <a:pt x="770369" y="1140879"/>
                  </a:lnTo>
                  <a:lnTo>
                    <a:pt x="813193" y="1124712"/>
                  </a:lnTo>
                  <a:lnTo>
                    <a:pt x="854354" y="1105382"/>
                  </a:lnTo>
                  <a:lnTo>
                    <a:pt x="893686" y="1083017"/>
                  </a:lnTo>
                  <a:lnTo>
                    <a:pt x="931049" y="1057783"/>
                  </a:lnTo>
                  <a:lnTo>
                    <a:pt x="966292" y="1029804"/>
                  </a:lnTo>
                  <a:lnTo>
                    <a:pt x="999261" y="999274"/>
                  </a:lnTo>
                  <a:lnTo>
                    <a:pt x="1029804" y="966304"/>
                  </a:lnTo>
                  <a:lnTo>
                    <a:pt x="1057770" y="931062"/>
                  </a:lnTo>
                  <a:lnTo>
                    <a:pt x="1083005" y="893699"/>
                  </a:lnTo>
                  <a:lnTo>
                    <a:pt x="1105369" y="854367"/>
                  </a:lnTo>
                  <a:lnTo>
                    <a:pt x="1124699" y="813206"/>
                  </a:lnTo>
                  <a:lnTo>
                    <a:pt x="1140866" y="770382"/>
                  </a:lnTo>
                  <a:lnTo>
                    <a:pt x="1153693" y="726033"/>
                  </a:lnTo>
                  <a:lnTo>
                    <a:pt x="1163040" y="680313"/>
                  </a:lnTo>
                  <a:lnTo>
                    <a:pt x="1168768" y="633374"/>
                  </a:lnTo>
                  <a:lnTo>
                    <a:pt x="1170711" y="585355"/>
                  </a:lnTo>
                  <a:close/>
                </a:path>
              </a:pathLst>
            </a:custGeom>
            <a:solidFill>
              <a:srgbClr val="1B127B"/>
            </a:solidFill>
          </p:spPr>
          <p:txBody>
            <a:bodyPr wrap="square" lIns="0" tIns="0" rIns="0" bIns="0" rtlCol="0" anchor="ctr" anchorCtr="1"/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4</a:t>
              </a:r>
              <a:r>
                <a:rPr lang="en-US" altLang="zh-CN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K+</a:t>
              </a:r>
              <a:r>
                <a:rPr lang="zh-CN" altLang="en-US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卷</a:t>
              </a:r>
              <a:endParaRPr lang="en-US" altLang="zh-CN" sz="200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研究</a:t>
              </a:r>
              <a:endParaRPr lang="en-US" altLang="zh-CN" sz="2400" b="1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成果</a:t>
              </a:r>
              <a:endParaRPr sz="2800" b="1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DFECC19F-6D65-EB31-6702-ABE7AA0D1616}"/>
                </a:ext>
              </a:extLst>
            </p:cNvPr>
            <p:cNvSpPr/>
            <p:nvPr/>
          </p:nvSpPr>
          <p:spPr>
            <a:xfrm>
              <a:off x="9816080" y="1077576"/>
              <a:ext cx="1505494" cy="1505494"/>
            </a:xfrm>
            <a:custGeom>
              <a:avLst/>
              <a:gdLst/>
              <a:ahLst/>
              <a:cxnLst/>
              <a:rect l="l" t="t" r="r" b="b"/>
              <a:pathLst>
                <a:path w="1170939" h="1170939">
                  <a:moveTo>
                    <a:pt x="1170711" y="585355"/>
                  </a:moveTo>
                  <a:lnTo>
                    <a:pt x="1168768" y="537349"/>
                  </a:lnTo>
                  <a:lnTo>
                    <a:pt x="1163040" y="490410"/>
                  </a:lnTo>
                  <a:lnTo>
                    <a:pt x="1153693" y="444690"/>
                  </a:lnTo>
                  <a:lnTo>
                    <a:pt x="1140866" y="400342"/>
                  </a:lnTo>
                  <a:lnTo>
                    <a:pt x="1124699" y="357517"/>
                  </a:lnTo>
                  <a:lnTo>
                    <a:pt x="1105369" y="316357"/>
                  </a:lnTo>
                  <a:lnTo>
                    <a:pt x="1083005" y="277012"/>
                  </a:lnTo>
                  <a:lnTo>
                    <a:pt x="1057770" y="239649"/>
                  </a:lnTo>
                  <a:lnTo>
                    <a:pt x="1029804" y="204419"/>
                  </a:lnTo>
                  <a:lnTo>
                    <a:pt x="999261" y="171450"/>
                  </a:lnTo>
                  <a:lnTo>
                    <a:pt x="966292" y="140906"/>
                  </a:lnTo>
                  <a:lnTo>
                    <a:pt x="931049" y="112941"/>
                  </a:lnTo>
                  <a:lnTo>
                    <a:pt x="893686" y="87706"/>
                  </a:lnTo>
                  <a:lnTo>
                    <a:pt x="854354" y="65341"/>
                  </a:lnTo>
                  <a:lnTo>
                    <a:pt x="813193" y="45999"/>
                  </a:lnTo>
                  <a:lnTo>
                    <a:pt x="770369" y="29845"/>
                  </a:lnTo>
                  <a:lnTo>
                    <a:pt x="726020" y="17018"/>
                  </a:lnTo>
                  <a:lnTo>
                    <a:pt x="680300" y="7670"/>
                  </a:lnTo>
                  <a:lnTo>
                    <a:pt x="633361" y="1943"/>
                  </a:lnTo>
                  <a:lnTo>
                    <a:pt x="585355" y="0"/>
                  </a:lnTo>
                  <a:lnTo>
                    <a:pt x="537337" y="1943"/>
                  </a:lnTo>
                  <a:lnTo>
                    <a:pt x="490397" y="7670"/>
                  </a:lnTo>
                  <a:lnTo>
                    <a:pt x="444690" y="17018"/>
                  </a:lnTo>
                  <a:lnTo>
                    <a:pt x="400329" y="29845"/>
                  </a:lnTo>
                  <a:lnTo>
                    <a:pt x="357505" y="45999"/>
                  </a:lnTo>
                  <a:lnTo>
                    <a:pt x="316344" y="65341"/>
                  </a:lnTo>
                  <a:lnTo>
                    <a:pt x="277012" y="87706"/>
                  </a:lnTo>
                  <a:lnTo>
                    <a:pt x="239649" y="112941"/>
                  </a:lnTo>
                  <a:lnTo>
                    <a:pt x="204406" y="140906"/>
                  </a:lnTo>
                  <a:lnTo>
                    <a:pt x="171437" y="171450"/>
                  </a:lnTo>
                  <a:lnTo>
                    <a:pt x="140906" y="204419"/>
                  </a:lnTo>
                  <a:lnTo>
                    <a:pt x="112941" y="239649"/>
                  </a:lnTo>
                  <a:lnTo>
                    <a:pt x="87693" y="277012"/>
                  </a:lnTo>
                  <a:lnTo>
                    <a:pt x="65328" y="316357"/>
                  </a:lnTo>
                  <a:lnTo>
                    <a:pt x="45999" y="357517"/>
                  </a:lnTo>
                  <a:lnTo>
                    <a:pt x="29832" y="400342"/>
                  </a:lnTo>
                  <a:lnTo>
                    <a:pt x="17005" y="444690"/>
                  </a:lnTo>
                  <a:lnTo>
                    <a:pt x="7658" y="490410"/>
                  </a:lnTo>
                  <a:lnTo>
                    <a:pt x="1930" y="537349"/>
                  </a:lnTo>
                  <a:lnTo>
                    <a:pt x="0" y="585355"/>
                  </a:lnTo>
                  <a:lnTo>
                    <a:pt x="1930" y="633374"/>
                  </a:lnTo>
                  <a:lnTo>
                    <a:pt x="7658" y="680313"/>
                  </a:lnTo>
                  <a:lnTo>
                    <a:pt x="17005" y="726033"/>
                  </a:lnTo>
                  <a:lnTo>
                    <a:pt x="29832" y="770382"/>
                  </a:lnTo>
                  <a:lnTo>
                    <a:pt x="45999" y="813206"/>
                  </a:lnTo>
                  <a:lnTo>
                    <a:pt x="65328" y="854367"/>
                  </a:lnTo>
                  <a:lnTo>
                    <a:pt x="87693" y="893699"/>
                  </a:lnTo>
                  <a:lnTo>
                    <a:pt x="112941" y="931062"/>
                  </a:lnTo>
                  <a:lnTo>
                    <a:pt x="140906" y="966304"/>
                  </a:lnTo>
                  <a:lnTo>
                    <a:pt x="171437" y="999274"/>
                  </a:lnTo>
                  <a:lnTo>
                    <a:pt x="204406" y="1029804"/>
                  </a:lnTo>
                  <a:lnTo>
                    <a:pt x="239649" y="1057783"/>
                  </a:lnTo>
                  <a:lnTo>
                    <a:pt x="277012" y="1083017"/>
                  </a:lnTo>
                  <a:lnTo>
                    <a:pt x="316344" y="1105382"/>
                  </a:lnTo>
                  <a:lnTo>
                    <a:pt x="357505" y="1124712"/>
                  </a:lnTo>
                  <a:lnTo>
                    <a:pt x="400329" y="1140879"/>
                  </a:lnTo>
                  <a:lnTo>
                    <a:pt x="444690" y="1153706"/>
                  </a:lnTo>
                  <a:lnTo>
                    <a:pt x="490397" y="1163053"/>
                  </a:lnTo>
                  <a:lnTo>
                    <a:pt x="537337" y="1168781"/>
                  </a:lnTo>
                  <a:lnTo>
                    <a:pt x="585355" y="1170711"/>
                  </a:lnTo>
                  <a:lnTo>
                    <a:pt x="633361" y="1168781"/>
                  </a:lnTo>
                  <a:lnTo>
                    <a:pt x="680300" y="1163053"/>
                  </a:lnTo>
                  <a:lnTo>
                    <a:pt x="726020" y="1153706"/>
                  </a:lnTo>
                  <a:lnTo>
                    <a:pt x="770369" y="1140879"/>
                  </a:lnTo>
                  <a:lnTo>
                    <a:pt x="813193" y="1124712"/>
                  </a:lnTo>
                  <a:lnTo>
                    <a:pt x="854354" y="1105382"/>
                  </a:lnTo>
                  <a:lnTo>
                    <a:pt x="893686" y="1083017"/>
                  </a:lnTo>
                  <a:lnTo>
                    <a:pt x="931049" y="1057783"/>
                  </a:lnTo>
                  <a:lnTo>
                    <a:pt x="966292" y="1029804"/>
                  </a:lnTo>
                  <a:lnTo>
                    <a:pt x="999261" y="999274"/>
                  </a:lnTo>
                  <a:lnTo>
                    <a:pt x="1029804" y="966304"/>
                  </a:lnTo>
                  <a:lnTo>
                    <a:pt x="1057770" y="931062"/>
                  </a:lnTo>
                  <a:lnTo>
                    <a:pt x="1083005" y="893699"/>
                  </a:lnTo>
                  <a:lnTo>
                    <a:pt x="1105369" y="854367"/>
                  </a:lnTo>
                  <a:lnTo>
                    <a:pt x="1124699" y="813206"/>
                  </a:lnTo>
                  <a:lnTo>
                    <a:pt x="1140866" y="770382"/>
                  </a:lnTo>
                  <a:lnTo>
                    <a:pt x="1153693" y="726033"/>
                  </a:lnTo>
                  <a:lnTo>
                    <a:pt x="1163040" y="680313"/>
                  </a:lnTo>
                  <a:lnTo>
                    <a:pt x="1168768" y="633374"/>
                  </a:lnTo>
                  <a:lnTo>
                    <a:pt x="1170711" y="585355"/>
                  </a:lnTo>
                  <a:close/>
                </a:path>
              </a:pathLst>
            </a:custGeom>
            <a:solidFill>
              <a:srgbClr val="1B127B"/>
            </a:solidFill>
          </p:spPr>
          <p:txBody>
            <a:bodyPr wrap="square" lIns="0" tIns="0" rIns="0" bIns="0" rtlCol="0" anchor="ctr" anchorCtr="1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220</a:t>
              </a:r>
              <a:r>
                <a:rPr lang="en-US" altLang="zh-CN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K+</a:t>
              </a:r>
              <a:r>
                <a:rPr lang="zh-CN" altLang="en-US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篇</a:t>
              </a:r>
              <a:endParaRPr lang="en-US" altLang="zh-CN" sz="2314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同行评审文章</a:t>
              </a:r>
              <a:endParaRPr sz="2400" b="1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BB167-F797-88FA-BE47-11081876F4B5}"/>
              </a:ext>
            </a:extLst>
          </p:cNvPr>
          <p:cNvGrpSpPr/>
          <p:nvPr/>
        </p:nvGrpSpPr>
        <p:grpSpPr>
          <a:xfrm>
            <a:off x="6093711" y="4041646"/>
            <a:ext cx="6094834" cy="2816354"/>
            <a:chOff x="6093711" y="4041646"/>
            <a:chExt cx="6094834" cy="281635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99C1EE5-13E2-4798-C388-B85B1626E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3711" y="4041646"/>
              <a:ext cx="1877571" cy="28163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115427B-617D-6247-FA33-D70282F70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02342" y="4041646"/>
              <a:ext cx="1877571" cy="28163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3787C6F-2BAA-103F-B02E-120157E50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0974" y="4041648"/>
              <a:ext cx="1877571" cy="28163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23147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ject 4">
            <a:extLst>
              <a:ext uri="{FF2B5EF4-FFF2-40B4-BE49-F238E27FC236}">
                <a16:creationId xmlns:a16="http://schemas.microsoft.com/office/drawing/2014/main" id="{9F4ABFF9-0BE7-D69B-24BC-533012B9984D}"/>
              </a:ext>
            </a:extLst>
          </p:cNvPr>
          <p:cNvPicPr/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4041648"/>
            <a:ext cx="6089409" cy="28163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E3315-9B5E-EE0D-FF93-80D8BD91A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t>11</a:t>
            </a:fld>
            <a:endParaRPr lang="en-GB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DD5193BE-5A45-8675-4EA4-D736F734CB33}"/>
              </a:ext>
            </a:extLst>
          </p:cNvPr>
          <p:cNvSpPr txBox="1"/>
          <p:nvPr/>
        </p:nvSpPr>
        <p:spPr>
          <a:xfrm>
            <a:off x="479376" y="-35349"/>
            <a:ext cx="979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Han Sans SC Light" panose="020B0300000000000000" pitchFamily="34" charset="-128"/>
                <a:ea typeface="Source Han Sans SC Light" panose="020B0300000000000000" pitchFamily="34" charset="-128"/>
                <a:sym typeface="阿里巴巴普惠体" panose="00020600040101010101" pitchFamily="18" charset="-122"/>
              </a:rPr>
              <a:t>Taylor &amp; Francis</a:t>
            </a:r>
            <a:r>
              <a:rPr lang="zh-CN" altLang="en-US" sz="2400" b="1" kern="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  <a:sym typeface="阿里巴巴普惠体" panose="00020600040101010101" pitchFamily="18" charset="-122"/>
              </a:rPr>
              <a:t>数学与统计学学科数据库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Han Sans SC Light" panose="020B0300000000000000" pitchFamily="34" charset="-128"/>
              <a:ea typeface="Source Han Sans SC Light" panose="020B0300000000000000" pitchFamily="34" charset="-128"/>
              <a:sym typeface="阿里巴巴普惠体" panose="00020600040101010101" pitchFamily="18" charset="-122"/>
            </a:endParaRPr>
          </a:p>
        </p:txBody>
      </p:sp>
      <p:pic>
        <p:nvPicPr>
          <p:cNvPr id="2" name="object 4">
            <a:extLst>
              <a:ext uri="{FF2B5EF4-FFF2-40B4-BE49-F238E27FC236}">
                <a16:creationId xmlns:a16="http://schemas.microsoft.com/office/drawing/2014/main" id="{60D9D635-3A34-402C-1AAF-3B11BC205BF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41648"/>
            <a:ext cx="6095999" cy="281635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8F9CBFF-BB11-ADB4-DAC7-0EDF81A20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834" y="1547163"/>
            <a:ext cx="6645269" cy="1435192"/>
          </a:xfrm>
        </p:spPr>
        <p:txBody>
          <a:bodyPr numCol="3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代数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分析与计算机数学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应用数学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应用统计学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生物制药统计学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数学史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优化设计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随机和概率</a:t>
            </a:r>
            <a:endParaRPr lang="en-US" sz="1800" dirty="0"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F0159D-2E6A-44AD-BAA9-F3E5AC480D82}"/>
              </a:ext>
            </a:extLst>
          </p:cNvPr>
          <p:cNvGrpSpPr/>
          <p:nvPr/>
        </p:nvGrpSpPr>
        <p:grpSpPr>
          <a:xfrm>
            <a:off x="6384032" y="1512012"/>
            <a:ext cx="5290154" cy="1505494"/>
            <a:chOff x="6031420" y="1077576"/>
            <a:chExt cx="5290154" cy="1505494"/>
          </a:xfrm>
        </p:grpSpPr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36F16559-432B-FA62-E3D7-27E4FF0289AE}"/>
                </a:ext>
              </a:extLst>
            </p:cNvPr>
            <p:cNvSpPr/>
            <p:nvPr/>
          </p:nvSpPr>
          <p:spPr>
            <a:xfrm>
              <a:off x="6031420" y="1077576"/>
              <a:ext cx="1505494" cy="1505494"/>
            </a:xfrm>
            <a:custGeom>
              <a:avLst/>
              <a:gdLst/>
              <a:ahLst/>
              <a:cxnLst/>
              <a:rect l="l" t="t" r="r" b="b"/>
              <a:pathLst>
                <a:path w="1170939" h="1170939">
                  <a:moveTo>
                    <a:pt x="1170711" y="585355"/>
                  </a:moveTo>
                  <a:lnTo>
                    <a:pt x="1168768" y="537349"/>
                  </a:lnTo>
                  <a:lnTo>
                    <a:pt x="1163040" y="490410"/>
                  </a:lnTo>
                  <a:lnTo>
                    <a:pt x="1153693" y="444690"/>
                  </a:lnTo>
                  <a:lnTo>
                    <a:pt x="1140866" y="400342"/>
                  </a:lnTo>
                  <a:lnTo>
                    <a:pt x="1124699" y="357517"/>
                  </a:lnTo>
                  <a:lnTo>
                    <a:pt x="1105369" y="316357"/>
                  </a:lnTo>
                  <a:lnTo>
                    <a:pt x="1083005" y="277012"/>
                  </a:lnTo>
                  <a:lnTo>
                    <a:pt x="1057770" y="239649"/>
                  </a:lnTo>
                  <a:lnTo>
                    <a:pt x="1029804" y="204419"/>
                  </a:lnTo>
                  <a:lnTo>
                    <a:pt x="999261" y="171450"/>
                  </a:lnTo>
                  <a:lnTo>
                    <a:pt x="966292" y="140906"/>
                  </a:lnTo>
                  <a:lnTo>
                    <a:pt x="931049" y="112941"/>
                  </a:lnTo>
                  <a:lnTo>
                    <a:pt x="893686" y="87706"/>
                  </a:lnTo>
                  <a:lnTo>
                    <a:pt x="854354" y="65341"/>
                  </a:lnTo>
                  <a:lnTo>
                    <a:pt x="813193" y="45999"/>
                  </a:lnTo>
                  <a:lnTo>
                    <a:pt x="770369" y="29845"/>
                  </a:lnTo>
                  <a:lnTo>
                    <a:pt x="726020" y="17018"/>
                  </a:lnTo>
                  <a:lnTo>
                    <a:pt x="680300" y="7670"/>
                  </a:lnTo>
                  <a:lnTo>
                    <a:pt x="633361" y="1943"/>
                  </a:lnTo>
                  <a:lnTo>
                    <a:pt x="585355" y="0"/>
                  </a:lnTo>
                  <a:lnTo>
                    <a:pt x="537337" y="1943"/>
                  </a:lnTo>
                  <a:lnTo>
                    <a:pt x="490397" y="7670"/>
                  </a:lnTo>
                  <a:lnTo>
                    <a:pt x="444690" y="17018"/>
                  </a:lnTo>
                  <a:lnTo>
                    <a:pt x="400329" y="29845"/>
                  </a:lnTo>
                  <a:lnTo>
                    <a:pt x="357505" y="45999"/>
                  </a:lnTo>
                  <a:lnTo>
                    <a:pt x="316344" y="65341"/>
                  </a:lnTo>
                  <a:lnTo>
                    <a:pt x="277012" y="87706"/>
                  </a:lnTo>
                  <a:lnTo>
                    <a:pt x="239649" y="112941"/>
                  </a:lnTo>
                  <a:lnTo>
                    <a:pt x="204406" y="140906"/>
                  </a:lnTo>
                  <a:lnTo>
                    <a:pt x="171437" y="171450"/>
                  </a:lnTo>
                  <a:lnTo>
                    <a:pt x="140906" y="204419"/>
                  </a:lnTo>
                  <a:lnTo>
                    <a:pt x="112941" y="239649"/>
                  </a:lnTo>
                  <a:lnTo>
                    <a:pt x="87693" y="277012"/>
                  </a:lnTo>
                  <a:lnTo>
                    <a:pt x="65328" y="316357"/>
                  </a:lnTo>
                  <a:lnTo>
                    <a:pt x="45999" y="357517"/>
                  </a:lnTo>
                  <a:lnTo>
                    <a:pt x="29832" y="400342"/>
                  </a:lnTo>
                  <a:lnTo>
                    <a:pt x="17005" y="444690"/>
                  </a:lnTo>
                  <a:lnTo>
                    <a:pt x="7658" y="490410"/>
                  </a:lnTo>
                  <a:lnTo>
                    <a:pt x="1930" y="537349"/>
                  </a:lnTo>
                  <a:lnTo>
                    <a:pt x="0" y="585355"/>
                  </a:lnTo>
                  <a:lnTo>
                    <a:pt x="1930" y="633374"/>
                  </a:lnTo>
                  <a:lnTo>
                    <a:pt x="7658" y="680313"/>
                  </a:lnTo>
                  <a:lnTo>
                    <a:pt x="17005" y="726033"/>
                  </a:lnTo>
                  <a:lnTo>
                    <a:pt x="29832" y="770382"/>
                  </a:lnTo>
                  <a:lnTo>
                    <a:pt x="45999" y="813206"/>
                  </a:lnTo>
                  <a:lnTo>
                    <a:pt x="65328" y="854367"/>
                  </a:lnTo>
                  <a:lnTo>
                    <a:pt x="87693" y="893699"/>
                  </a:lnTo>
                  <a:lnTo>
                    <a:pt x="112941" y="931062"/>
                  </a:lnTo>
                  <a:lnTo>
                    <a:pt x="140906" y="966304"/>
                  </a:lnTo>
                  <a:lnTo>
                    <a:pt x="171437" y="999274"/>
                  </a:lnTo>
                  <a:lnTo>
                    <a:pt x="204406" y="1029804"/>
                  </a:lnTo>
                  <a:lnTo>
                    <a:pt x="239649" y="1057783"/>
                  </a:lnTo>
                  <a:lnTo>
                    <a:pt x="277012" y="1083017"/>
                  </a:lnTo>
                  <a:lnTo>
                    <a:pt x="316344" y="1105382"/>
                  </a:lnTo>
                  <a:lnTo>
                    <a:pt x="357505" y="1124712"/>
                  </a:lnTo>
                  <a:lnTo>
                    <a:pt x="400329" y="1140879"/>
                  </a:lnTo>
                  <a:lnTo>
                    <a:pt x="444690" y="1153706"/>
                  </a:lnTo>
                  <a:lnTo>
                    <a:pt x="490397" y="1163053"/>
                  </a:lnTo>
                  <a:lnTo>
                    <a:pt x="537337" y="1168781"/>
                  </a:lnTo>
                  <a:lnTo>
                    <a:pt x="585355" y="1170711"/>
                  </a:lnTo>
                  <a:lnTo>
                    <a:pt x="633361" y="1168781"/>
                  </a:lnTo>
                  <a:lnTo>
                    <a:pt x="680300" y="1163053"/>
                  </a:lnTo>
                  <a:lnTo>
                    <a:pt x="726020" y="1153706"/>
                  </a:lnTo>
                  <a:lnTo>
                    <a:pt x="770369" y="1140879"/>
                  </a:lnTo>
                  <a:lnTo>
                    <a:pt x="813193" y="1124712"/>
                  </a:lnTo>
                  <a:lnTo>
                    <a:pt x="854354" y="1105382"/>
                  </a:lnTo>
                  <a:lnTo>
                    <a:pt x="893686" y="1083017"/>
                  </a:lnTo>
                  <a:lnTo>
                    <a:pt x="931049" y="1057783"/>
                  </a:lnTo>
                  <a:lnTo>
                    <a:pt x="966292" y="1029804"/>
                  </a:lnTo>
                  <a:lnTo>
                    <a:pt x="999261" y="999274"/>
                  </a:lnTo>
                  <a:lnTo>
                    <a:pt x="1029804" y="966304"/>
                  </a:lnTo>
                  <a:lnTo>
                    <a:pt x="1057770" y="931062"/>
                  </a:lnTo>
                  <a:lnTo>
                    <a:pt x="1083005" y="893699"/>
                  </a:lnTo>
                  <a:lnTo>
                    <a:pt x="1105369" y="854367"/>
                  </a:lnTo>
                  <a:lnTo>
                    <a:pt x="1124699" y="813206"/>
                  </a:lnTo>
                  <a:lnTo>
                    <a:pt x="1140866" y="770382"/>
                  </a:lnTo>
                  <a:lnTo>
                    <a:pt x="1153693" y="726033"/>
                  </a:lnTo>
                  <a:lnTo>
                    <a:pt x="1163040" y="680313"/>
                  </a:lnTo>
                  <a:lnTo>
                    <a:pt x="1168768" y="633374"/>
                  </a:lnTo>
                  <a:lnTo>
                    <a:pt x="1170711" y="585355"/>
                  </a:lnTo>
                  <a:close/>
                </a:path>
              </a:pathLst>
            </a:custGeom>
            <a:solidFill>
              <a:srgbClr val="1B127B"/>
            </a:solidFill>
          </p:spPr>
          <p:txBody>
            <a:bodyPr wrap="square" lIns="0" tIns="0" rIns="0" bIns="0" rtlCol="0" anchor="ctr" anchorCtr="1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50</a:t>
              </a:r>
              <a:r>
                <a:rPr lang="zh-CN" altLang="en-US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种</a:t>
              </a:r>
              <a:endParaRPr lang="en-US" altLang="zh-CN" sz="2314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期刊</a:t>
              </a:r>
              <a:endParaRPr sz="2400" b="1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16BE6EF9-2058-DB34-9852-85F4F2261834}"/>
                </a:ext>
              </a:extLst>
            </p:cNvPr>
            <p:cNvSpPr/>
            <p:nvPr/>
          </p:nvSpPr>
          <p:spPr>
            <a:xfrm>
              <a:off x="7923750" y="1077576"/>
              <a:ext cx="1505494" cy="1505494"/>
            </a:xfrm>
            <a:custGeom>
              <a:avLst/>
              <a:gdLst/>
              <a:ahLst/>
              <a:cxnLst/>
              <a:rect l="l" t="t" r="r" b="b"/>
              <a:pathLst>
                <a:path w="1170939" h="1170939">
                  <a:moveTo>
                    <a:pt x="1170711" y="585355"/>
                  </a:moveTo>
                  <a:lnTo>
                    <a:pt x="1168768" y="537349"/>
                  </a:lnTo>
                  <a:lnTo>
                    <a:pt x="1163040" y="490410"/>
                  </a:lnTo>
                  <a:lnTo>
                    <a:pt x="1153693" y="444690"/>
                  </a:lnTo>
                  <a:lnTo>
                    <a:pt x="1140866" y="400342"/>
                  </a:lnTo>
                  <a:lnTo>
                    <a:pt x="1124699" y="357517"/>
                  </a:lnTo>
                  <a:lnTo>
                    <a:pt x="1105369" y="316357"/>
                  </a:lnTo>
                  <a:lnTo>
                    <a:pt x="1083005" y="277012"/>
                  </a:lnTo>
                  <a:lnTo>
                    <a:pt x="1057770" y="239649"/>
                  </a:lnTo>
                  <a:lnTo>
                    <a:pt x="1029804" y="204419"/>
                  </a:lnTo>
                  <a:lnTo>
                    <a:pt x="999261" y="171450"/>
                  </a:lnTo>
                  <a:lnTo>
                    <a:pt x="966292" y="140906"/>
                  </a:lnTo>
                  <a:lnTo>
                    <a:pt x="931049" y="112941"/>
                  </a:lnTo>
                  <a:lnTo>
                    <a:pt x="893686" y="87706"/>
                  </a:lnTo>
                  <a:lnTo>
                    <a:pt x="854354" y="65341"/>
                  </a:lnTo>
                  <a:lnTo>
                    <a:pt x="813193" y="45999"/>
                  </a:lnTo>
                  <a:lnTo>
                    <a:pt x="770369" y="29845"/>
                  </a:lnTo>
                  <a:lnTo>
                    <a:pt x="726020" y="17018"/>
                  </a:lnTo>
                  <a:lnTo>
                    <a:pt x="680300" y="7670"/>
                  </a:lnTo>
                  <a:lnTo>
                    <a:pt x="633361" y="1943"/>
                  </a:lnTo>
                  <a:lnTo>
                    <a:pt x="585355" y="0"/>
                  </a:lnTo>
                  <a:lnTo>
                    <a:pt x="537337" y="1943"/>
                  </a:lnTo>
                  <a:lnTo>
                    <a:pt x="490397" y="7670"/>
                  </a:lnTo>
                  <a:lnTo>
                    <a:pt x="444690" y="17018"/>
                  </a:lnTo>
                  <a:lnTo>
                    <a:pt x="400329" y="29845"/>
                  </a:lnTo>
                  <a:lnTo>
                    <a:pt x="357505" y="45999"/>
                  </a:lnTo>
                  <a:lnTo>
                    <a:pt x="316344" y="65341"/>
                  </a:lnTo>
                  <a:lnTo>
                    <a:pt x="277012" y="87706"/>
                  </a:lnTo>
                  <a:lnTo>
                    <a:pt x="239649" y="112941"/>
                  </a:lnTo>
                  <a:lnTo>
                    <a:pt x="204406" y="140906"/>
                  </a:lnTo>
                  <a:lnTo>
                    <a:pt x="171437" y="171450"/>
                  </a:lnTo>
                  <a:lnTo>
                    <a:pt x="140906" y="204419"/>
                  </a:lnTo>
                  <a:lnTo>
                    <a:pt x="112941" y="239649"/>
                  </a:lnTo>
                  <a:lnTo>
                    <a:pt x="87693" y="277012"/>
                  </a:lnTo>
                  <a:lnTo>
                    <a:pt x="65328" y="316357"/>
                  </a:lnTo>
                  <a:lnTo>
                    <a:pt x="45999" y="357517"/>
                  </a:lnTo>
                  <a:lnTo>
                    <a:pt x="29832" y="400342"/>
                  </a:lnTo>
                  <a:lnTo>
                    <a:pt x="17005" y="444690"/>
                  </a:lnTo>
                  <a:lnTo>
                    <a:pt x="7658" y="490410"/>
                  </a:lnTo>
                  <a:lnTo>
                    <a:pt x="1930" y="537349"/>
                  </a:lnTo>
                  <a:lnTo>
                    <a:pt x="0" y="585355"/>
                  </a:lnTo>
                  <a:lnTo>
                    <a:pt x="1930" y="633374"/>
                  </a:lnTo>
                  <a:lnTo>
                    <a:pt x="7658" y="680313"/>
                  </a:lnTo>
                  <a:lnTo>
                    <a:pt x="17005" y="726033"/>
                  </a:lnTo>
                  <a:lnTo>
                    <a:pt x="29832" y="770382"/>
                  </a:lnTo>
                  <a:lnTo>
                    <a:pt x="45999" y="813206"/>
                  </a:lnTo>
                  <a:lnTo>
                    <a:pt x="65328" y="854367"/>
                  </a:lnTo>
                  <a:lnTo>
                    <a:pt x="87693" y="893699"/>
                  </a:lnTo>
                  <a:lnTo>
                    <a:pt x="112941" y="931062"/>
                  </a:lnTo>
                  <a:lnTo>
                    <a:pt x="140906" y="966304"/>
                  </a:lnTo>
                  <a:lnTo>
                    <a:pt x="171437" y="999274"/>
                  </a:lnTo>
                  <a:lnTo>
                    <a:pt x="204406" y="1029804"/>
                  </a:lnTo>
                  <a:lnTo>
                    <a:pt x="239649" y="1057783"/>
                  </a:lnTo>
                  <a:lnTo>
                    <a:pt x="277012" y="1083017"/>
                  </a:lnTo>
                  <a:lnTo>
                    <a:pt x="316344" y="1105382"/>
                  </a:lnTo>
                  <a:lnTo>
                    <a:pt x="357505" y="1124712"/>
                  </a:lnTo>
                  <a:lnTo>
                    <a:pt x="400329" y="1140879"/>
                  </a:lnTo>
                  <a:lnTo>
                    <a:pt x="444690" y="1153706"/>
                  </a:lnTo>
                  <a:lnTo>
                    <a:pt x="490397" y="1163053"/>
                  </a:lnTo>
                  <a:lnTo>
                    <a:pt x="537337" y="1168781"/>
                  </a:lnTo>
                  <a:lnTo>
                    <a:pt x="585355" y="1170711"/>
                  </a:lnTo>
                  <a:lnTo>
                    <a:pt x="633361" y="1168781"/>
                  </a:lnTo>
                  <a:lnTo>
                    <a:pt x="680300" y="1163053"/>
                  </a:lnTo>
                  <a:lnTo>
                    <a:pt x="726020" y="1153706"/>
                  </a:lnTo>
                  <a:lnTo>
                    <a:pt x="770369" y="1140879"/>
                  </a:lnTo>
                  <a:lnTo>
                    <a:pt x="813193" y="1124712"/>
                  </a:lnTo>
                  <a:lnTo>
                    <a:pt x="854354" y="1105382"/>
                  </a:lnTo>
                  <a:lnTo>
                    <a:pt x="893686" y="1083017"/>
                  </a:lnTo>
                  <a:lnTo>
                    <a:pt x="931049" y="1057783"/>
                  </a:lnTo>
                  <a:lnTo>
                    <a:pt x="966292" y="1029804"/>
                  </a:lnTo>
                  <a:lnTo>
                    <a:pt x="999261" y="999274"/>
                  </a:lnTo>
                  <a:lnTo>
                    <a:pt x="1029804" y="966304"/>
                  </a:lnTo>
                  <a:lnTo>
                    <a:pt x="1057770" y="931062"/>
                  </a:lnTo>
                  <a:lnTo>
                    <a:pt x="1083005" y="893699"/>
                  </a:lnTo>
                  <a:lnTo>
                    <a:pt x="1105369" y="854367"/>
                  </a:lnTo>
                  <a:lnTo>
                    <a:pt x="1124699" y="813206"/>
                  </a:lnTo>
                  <a:lnTo>
                    <a:pt x="1140866" y="770382"/>
                  </a:lnTo>
                  <a:lnTo>
                    <a:pt x="1153693" y="726033"/>
                  </a:lnTo>
                  <a:lnTo>
                    <a:pt x="1163040" y="680313"/>
                  </a:lnTo>
                  <a:lnTo>
                    <a:pt x="1168768" y="633374"/>
                  </a:lnTo>
                  <a:lnTo>
                    <a:pt x="1170711" y="585355"/>
                  </a:lnTo>
                  <a:close/>
                </a:path>
              </a:pathLst>
            </a:custGeom>
            <a:solidFill>
              <a:srgbClr val="1B127B"/>
            </a:solidFill>
          </p:spPr>
          <p:txBody>
            <a:bodyPr wrap="square" lIns="0" tIns="0" rIns="0" bIns="0" rtlCol="0" anchor="ctr" anchorCtr="1"/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1.2</a:t>
              </a:r>
              <a:r>
                <a:rPr lang="en-US" altLang="zh-CN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K+</a:t>
              </a:r>
              <a:r>
                <a:rPr lang="zh-CN" altLang="en-US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卷</a:t>
              </a:r>
              <a:endParaRPr lang="en-US" altLang="zh-CN" sz="200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研究</a:t>
              </a:r>
              <a:endParaRPr lang="en-US" altLang="zh-CN" sz="2400" b="1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成果</a:t>
              </a:r>
              <a:endParaRPr sz="2800" b="1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DFECC19F-6D65-EB31-6702-ABE7AA0D1616}"/>
                </a:ext>
              </a:extLst>
            </p:cNvPr>
            <p:cNvSpPr/>
            <p:nvPr/>
          </p:nvSpPr>
          <p:spPr>
            <a:xfrm>
              <a:off x="9816080" y="1077576"/>
              <a:ext cx="1505494" cy="1505494"/>
            </a:xfrm>
            <a:custGeom>
              <a:avLst/>
              <a:gdLst/>
              <a:ahLst/>
              <a:cxnLst/>
              <a:rect l="l" t="t" r="r" b="b"/>
              <a:pathLst>
                <a:path w="1170939" h="1170939">
                  <a:moveTo>
                    <a:pt x="1170711" y="585355"/>
                  </a:moveTo>
                  <a:lnTo>
                    <a:pt x="1168768" y="537349"/>
                  </a:lnTo>
                  <a:lnTo>
                    <a:pt x="1163040" y="490410"/>
                  </a:lnTo>
                  <a:lnTo>
                    <a:pt x="1153693" y="444690"/>
                  </a:lnTo>
                  <a:lnTo>
                    <a:pt x="1140866" y="400342"/>
                  </a:lnTo>
                  <a:lnTo>
                    <a:pt x="1124699" y="357517"/>
                  </a:lnTo>
                  <a:lnTo>
                    <a:pt x="1105369" y="316357"/>
                  </a:lnTo>
                  <a:lnTo>
                    <a:pt x="1083005" y="277012"/>
                  </a:lnTo>
                  <a:lnTo>
                    <a:pt x="1057770" y="239649"/>
                  </a:lnTo>
                  <a:lnTo>
                    <a:pt x="1029804" y="204419"/>
                  </a:lnTo>
                  <a:lnTo>
                    <a:pt x="999261" y="171450"/>
                  </a:lnTo>
                  <a:lnTo>
                    <a:pt x="966292" y="140906"/>
                  </a:lnTo>
                  <a:lnTo>
                    <a:pt x="931049" y="112941"/>
                  </a:lnTo>
                  <a:lnTo>
                    <a:pt x="893686" y="87706"/>
                  </a:lnTo>
                  <a:lnTo>
                    <a:pt x="854354" y="65341"/>
                  </a:lnTo>
                  <a:lnTo>
                    <a:pt x="813193" y="45999"/>
                  </a:lnTo>
                  <a:lnTo>
                    <a:pt x="770369" y="29845"/>
                  </a:lnTo>
                  <a:lnTo>
                    <a:pt x="726020" y="17018"/>
                  </a:lnTo>
                  <a:lnTo>
                    <a:pt x="680300" y="7670"/>
                  </a:lnTo>
                  <a:lnTo>
                    <a:pt x="633361" y="1943"/>
                  </a:lnTo>
                  <a:lnTo>
                    <a:pt x="585355" y="0"/>
                  </a:lnTo>
                  <a:lnTo>
                    <a:pt x="537337" y="1943"/>
                  </a:lnTo>
                  <a:lnTo>
                    <a:pt x="490397" y="7670"/>
                  </a:lnTo>
                  <a:lnTo>
                    <a:pt x="444690" y="17018"/>
                  </a:lnTo>
                  <a:lnTo>
                    <a:pt x="400329" y="29845"/>
                  </a:lnTo>
                  <a:lnTo>
                    <a:pt x="357505" y="45999"/>
                  </a:lnTo>
                  <a:lnTo>
                    <a:pt x="316344" y="65341"/>
                  </a:lnTo>
                  <a:lnTo>
                    <a:pt x="277012" y="87706"/>
                  </a:lnTo>
                  <a:lnTo>
                    <a:pt x="239649" y="112941"/>
                  </a:lnTo>
                  <a:lnTo>
                    <a:pt x="204406" y="140906"/>
                  </a:lnTo>
                  <a:lnTo>
                    <a:pt x="171437" y="171450"/>
                  </a:lnTo>
                  <a:lnTo>
                    <a:pt x="140906" y="204419"/>
                  </a:lnTo>
                  <a:lnTo>
                    <a:pt x="112941" y="239649"/>
                  </a:lnTo>
                  <a:lnTo>
                    <a:pt x="87693" y="277012"/>
                  </a:lnTo>
                  <a:lnTo>
                    <a:pt x="65328" y="316357"/>
                  </a:lnTo>
                  <a:lnTo>
                    <a:pt x="45999" y="357517"/>
                  </a:lnTo>
                  <a:lnTo>
                    <a:pt x="29832" y="400342"/>
                  </a:lnTo>
                  <a:lnTo>
                    <a:pt x="17005" y="444690"/>
                  </a:lnTo>
                  <a:lnTo>
                    <a:pt x="7658" y="490410"/>
                  </a:lnTo>
                  <a:lnTo>
                    <a:pt x="1930" y="537349"/>
                  </a:lnTo>
                  <a:lnTo>
                    <a:pt x="0" y="585355"/>
                  </a:lnTo>
                  <a:lnTo>
                    <a:pt x="1930" y="633374"/>
                  </a:lnTo>
                  <a:lnTo>
                    <a:pt x="7658" y="680313"/>
                  </a:lnTo>
                  <a:lnTo>
                    <a:pt x="17005" y="726033"/>
                  </a:lnTo>
                  <a:lnTo>
                    <a:pt x="29832" y="770382"/>
                  </a:lnTo>
                  <a:lnTo>
                    <a:pt x="45999" y="813206"/>
                  </a:lnTo>
                  <a:lnTo>
                    <a:pt x="65328" y="854367"/>
                  </a:lnTo>
                  <a:lnTo>
                    <a:pt x="87693" y="893699"/>
                  </a:lnTo>
                  <a:lnTo>
                    <a:pt x="112941" y="931062"/>
                  </a:lnTo>
                  <a:lnTo>
                    <a:pt x="140906" y="966304"/>
                  </a:lnTo>
                  <a:lnTo>
                    <a:pt x="171437" y="999274"/>
                  </a:lnTo>
                  <a:lnTo>
                    <a:pt x="204406" y="1029804"/>
                  </a:lnTo>
                  <a:lnTo>
                    <a:pt x="239649" y="1057783"/>
                  </a:lnTo>
                  <a:lnTo>
                    <a:pt x="277012" y="1083017"/>
                  </a:lnTo>
                  <a:lnTo>
                    <a:pt x="316344" y="1105382"/>
                  </a:lnTo>
                  <a:lnTo>
                    <a:pt x="357505" y="1124712"/>
                  </a:lnTo>
                  <a:lnTo>
                    <a:pt x="400329" y="1140879"/>
                  </a:lnTo>
                  <a:lnTo>
                    <a:pt x="444690" y="1153706"/>
                  </a:lnTo>
                  <a:lnTo>
                    <a:pt x="490397" y="1163053"/>
                  </a:lnTo>
                  <a:lnTo>
                    <a:pt x="537337" y="1168781"/>
                  </a:lnTo>
                  <a:lnTo>
                    <a:pt x="585355" y="1170711"/>
                  </a:lnTo>
                  <a:lnTo>
                    <a:pt x="633361" y="1168781"/>
                  </a:lnTo>
                  <a:lnTo>
                    <a:pt x="680300" y="1163053"/>
                  </a:lnTo>
                  <a:lnTo>
                    <a:pt x="726020" y="1153706"/>
                  </a:lnTo>
                  <a:lnTo>
                    <a:pt x="770369" y="1140879"/>
                  </a:lnTo>
                  <a:lnTo>
                    <a:pt x="813193" y="1124712"/>
                  </a:lnTo>
                  <a:lnTo>
                    <a:pt x="854354" y="1105382"/>
                  </a:lnTo>
                  <a:lnTo>
                    <a:pt x="893686" y="1083017"/>
                  </a:lnTo>
                  <a:lnTo>
                    <a:pt x="931049" y="1057783"/>
                  </a:lnTo>
                  <a:lnTo>
                    <a:pt x="966292" y="1029804"/>
                  </a:lnTo>
                  <a:lnTo>
                    <a:pt x="999261" y="999274"/>
                  </a:lnTo>
                  <a:lnTo>
                    <a:pt x="1029804" y="966304"/>
                  </a:lnTo>
                  <a:lnTo>
                    <a:pt x="1057770" y="931062"/>
                  </a:lnTo>
                  <a:lnTo>
                    <a:pt x="1083005" y="893699"/>
                  </a:lnTo>
                  <a:lnTo>
                    <a:pt x="1105369" y="854367"/>
                  </a:lnTo>
                  <a:lnTo>
                    <a:pt x="1124699" y="813206"/>
                  </a:lnTo>
                  <a:lnTo>
                    <a:pt x="1140866" y="770382"/>
                  </a:lnTo>
                  <a:lnTo>
                    <a:pt x="1153693" y="726033"/>
                  </a:lnTo>
                  <a:lnTo>
                    <a:pt x="1163040" y="680313"/>
                  </a:lnTo>
                  <a:lnTo>
                    <a:pt x="1168768" y="633374"/>
                  </a:lnTo>
                  <a:lnTo>
                    <a:pt x="1170711" y="585355"/>
                  </a:lnTo>
                  <a:close/>
                </a:path>
              </a:pathLst>
            </a:custGeom>
            <a:solidFill>
              <a:srgbClr val="1B127B"/>
            </a:solidFill>
          </p:spPr>
          <p:txBody>
            <a:bodyPr wrap="square" lIns="0" tIns="0" rIns="0" bIns="0" rtlCol="0" anchor="ctr" anchorCtr="1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90</a:t>
              </a:r>
              <a:r>
                <a:rPr lang="en-US" altLang="zh-CN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K+</a:t>
              </a:r>
              <a:r>
                <a:rPr lang="zh-CN" altLang="en-US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篇</a:t>
              </a:r>
              <a:endParaRPr lang="en-US" altLang="zh-CN" sz="2314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同行评审文章</a:t>
              </a:r>
              <a:endParaRPr sz="2400" b="1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BB167-F797-88FA-BE47-11081876F4B5}"/>
              </a:ext>
            </a:extLst>
          </p:cNvPr>
          <p:cNvGrpSpPr/>
          <p:nvPr/>
        </p:nvGrpSpPr>
        <p:grpSpPr>
          <a:xfrm>
            <a:off x="6095999" y="4035516"/>
            <a:ext cx="6096001" cy="2822484"/>
            <a:chOff x="6095999" y="4035516"/>
            <a:chExt cx="6096001" cy="282248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99C1EE5-13E2-4798-C388-B85B1626E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5999" y="4035516"/>
              <a:ext cx="1877569" cy="28163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115427B-617D-6247-FA33-D70282F70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05214" y="4035516"/>
              <a:ext cx="1877569" cy="2822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3787C6F-2BAA-103F-B02E-120157E50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4430" y="4041644"/>
              <a:ext cx="1877570" cy="28163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31376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ject 4">
            <a:extLst>
              <a:ext uri="{FF2B5EF4-FFF2-40B4-BE49-F238E27FC236}">
                <a16:creationId xmlns:a16="http://schemas.microsoft.com/office/drawing/2014/main" id="{9F4ABFF9-0BE7-D69B-24BC-533012B9984D}"/>
              </a:ext>
            </a:extLst>
          </p:cNvPr>
          <p:cNvPicPr/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4041648"/>
            <a:ext cx="6089409" cy="28163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E3315-9B5E-EE0D-FF93-80D8BD91A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t>12</a:t>
            </a:fld>
            <a:endParaRPr lang="en-GB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DD5193BE-5A45-8675-4EA4-D736F734CB33}"/>
              </a:ext>
            </a:extLst>
          </p:cNvPr>
          <p:cNvSpPr txBox="1"/>
          <p:nvPr/>
        </p:nvSpPr>
        <p:spPr>
          <a:xfrm>
            <a:off x="479376" y="-35349"/>
            <a:ext cx="979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Han Sans SC Light" panose="020B0300000000000000" pitchFamily="34" charset="-128"/>
                <a:ea typeface="Source Han Sans SC Light" panose="020B0300000000000000" pitchFamily="34" charset="-128"/>
                <a:sym typeface="阿里巴巴普惠体" panose="00020600040101010101" pitchFamily="18" charset="-122"/>
              </a:rPr>
              <a:t>Taylor &amp; Francis</a:t>
            </a:r>
            <a:r>
              <a:rPr lang="zh-CN" altLang="en-US" sz="2400" b="1" kern="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  <a:sym typeface="阿里巴巴普惠体" panose="00020600040101010101" pitchFamily="18" charset="-122"/>
              </a:rPr>
              <a:t>物理学学科数据库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Han Sans SC Light" panose="020B0300000000000000" pitchFamily="34" charset="-128"/>
              <a:ea typeface="Source Han Sans SC Light" panose="020B0300000000000000" pitchFamily="34" charset="-128"/>
              <a:sym typeface="阿里巴巴普惠体" panose="00020600040101010101" pitchFamily="18" charset="-122"/>
            </a:endParaRPr>
          </a:p>
        </p:txBody>
      </p:sp>
      <p:pic>
        <p:nvPicPr>
          <p:cNvPr id="2" name="object 4">
            <a:extLst>
              <a:ext uri="{FF2B5EF4-FFF2-40B4-BE49-F238E27FC236}">
                <a16:creationId xmlns:a16="http://schemas.microsoft.com/office/drawing/2014/main" id="{60D9D635-3A34-402C-1AAF-3B11BC205BF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41648"/>
            <a:ext cx="6096000" cy="281635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8F9CBFF-BB11-ADB4-DAC7-0EDF81A20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834" y="1547163"/>
            <a:ext cx="7502691" cy="1435192"/>
          </a:xfrm>
        </p:spPr>
        <p:txBody>
          <a:bodyPr numCol="3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天文学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凝聚态物质物理学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地球与行星科学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电子学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材料科学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光学</a:t>
            </a:r>
            <a:br>
              <a:rPr lang="en-US" altLang="zh-CN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endParaRPr lang="en-US" sz="1800" dirty="0"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F0159D-2E6A-44AD-BAA9-F3E5AC480D82}"/>
              </a:ext>
            </a:extLst>
          </p:cNvPr>
          <p:cNvGrpSpPr/>
          <p:nvPr/>
        </p:nvGrpSpPr>
        <p:grpSpPr>
          <a:xfrm>
            <a:off x="6384032" y="1512012"/>
            <a:ext cx="5290154" cy="1505494"/>
            <a:chOff x="6031420" y="1077576"/>
            <a:chExt cx="5290154" cy="1505494"/>
          </a:xfrm>
        </p:grpSpPr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36F16559-432B-FA62-E3D7-27E4FF0289AE}"/>
                </a:ext>
              </a:extLst>
            </p:cNvPr>
            <p:cNvSpPr/>
            <p:nvPr/>
          </p:nvSpPr>
          <p:spPr>
            <a:xfrm>
              <a:off x="6031420" y="1077576"/>
              <a:ext cx="1505494" cy="1505494"/>
            </a:xfrm>
            <a:custGeom>
              <a:avLst/>
              <a:gdLst/>
              <a:ahLst/>
              <a:cxnLst/>
              <a:rect l="l" t="t" r="r" b="b"/>
              <a:pathLst>
                <a:path w="1170939" h="1170939">
                  <a:moveTo>
                    <a:pt x="1170711" y="585355"/>
                  </a:moveTo>
                  <a:lnTo>
                    <a:pt x="1168768" y="537349"/>
                  </a:lnTo>
                  <a:lnTo>
                    <a:pt x="1163040" y="490410"/>
                  </a:lnTo>
                  <a:lnTo>
                    <a:pt x="1153693" y="444690"/>
                  </a:lnTo>
                  <a:lnTo>
                    <a:pt x="1140866" y="400342"/>
                  </a:lnTo>
                  <a:lnTo>
                    <a:pt x="1124699" y="357517"/>
                  </a:lnTo>
                  <a:lnTo>
                    <a:pt x="1105369" y="316357"/>
                  </a:lnTo>
                  <a:lnTo>
                    <a:pt x="1083005" y="277012"/>
                  </a:lnTo>
                  <a:lnTo>
                    <a:pt x="1057770" y="239649"/>
                  </a:lnTo>
                  <a:lnTo>
                    <a:pt x="1029804" y="204419"/>
                  </a:lnTo>
                  <a:lnTo>
                    <a:pt x="999261" y="171450"/>
                  </a:lnTo>
                  <a:lnTo>
                    <a:pt x="966292" y="140906"/>
                  </a:lnTo>
                  <a:lnTo>
                    <a:pt x="931049" y="112941"/>
                  </a:lnTo>
                  <a:lnTo>
                    <a:pt x="893686" y="87706"/>
                  </a:lnTo>
                  <a:lnTo>
                    <a:pt x="854354" y="65341"/>
                  </a:lnTo>
                  <a:lnTo>
                    <a:pt x="813193" y="45999"/>
                  </a:lnTo>
                  <a:lnTo>
                    <a:pt x="770369" y="29845"/>
                  </a:lnTo>
                  <a:lnTo>
                    <a:pt x="726020" y="17018"/>
                  </a:lnTo>
                  <a:lnTo>
                    <a:pt x="680300" y="7670"/>
                  </a:lnTo>
                  <a:lnTo>
                    <a:pt x="633361" y="1943"/>
                  </a:lnTo>
                  <a:lnTo>
                    <a:pt x="585355" y="0"/>
                  </a:lnTo>
                  <a:lnTo>
                    <a:pt x="537337" y="1943"/>
                  </a:lnTo>
                  <a:lnTo>
                    <a:pt x="490397" y="7670"/>
                  </a:lnTo>
                  <a:lnTo>
                    <a:pt x="444690" y="17018"/>
                  </a:lnTo>
                  <a:lnTo>
                    <a:pt x="400329" y="29845"/>
                  </a:lnTo>
                  <a:lnTo>
                    <a:pt x="357505" y="45999"/>
                  </a:lnTo>
                  <a:lnTo>
                    <a:pt x="316344" y="65341"/>
                  </a:lnTo>
                  <a:lnTo>
                    <a:pt x="277012" y="87706"/>
                  </a:lnTo>
                  <a:lnTo>
                    <a:pt x="239649" y="112941"/>
                  </a:lnTo>
                  <a:lnTo>
                    <a:pt x="204406" y="140906"/>
                  </a:lnTo>
                  <a:lnTo>
                    <a:pt x="171437" y="171450"/>
                  </a:lnTo>
                  <a:lnTo>
                    <a:pt x="140906" y="204419"/>
                  </a:lnTo>
                  <a:lnTo>
                    <a:pt x="112941" y="239649"/>
                  </a:lnTo>
                  <a:lnTo>
                    <a:pt x="87693" y="277012"/>
                  </a:lnTo>
                  <a:lnTo>
                    <a:pt x="65328" y="316357"/>
                  </a:lnTo>
                  <a:lnTo>
                    <a:pt x="45999" y="357517"/>
                  </a:lnTo>
                  <a:lnTo>
                    <a:pt x="29832" y="400342"/>
                  </a:lnTo>
                  <a:lnTo>
                    <a:pt x="17005" y="444690"/>
                  </a:lnTo>
                  <a:lnTo>
                    <a:pt x="7658" y="490410"/>
                  </a:lnTo>
                  <a:lnTo>
                    <a:pt x="1930" y="537349"/>
                  </a:lnTo>
                  <a:lnTo>
                    <a:pt x="0" y="585355"/>
                  </a:lnTo>
                  <a:lnTo>
                    <a:pt x="1930" y="633374"/>
                  </a:lnTo>
                  <a:lnTo>
                    <a:pt x="7658" y="680313"/>
                  </a:lnTo>
                  <a:lnTo>
                    <a:pt x="17005" y="726033"/>
                  </a:lnTo>
                  <a:lnTo>
                    <a:pt x="29832" y="770382"/>
                  </a:lnTo>
                  <a:lnTo>
                    <a:pt x="45999" y="813206"/>
                  </a:lnTo>
                  <a:lnTo>
                    <a:pt x="65328" y="854367"/>
                  </a:lnTo>
                  <a:lnTo>
                    <a:pt x="87693" y="893699"/>
                  </a:lnTo>
                  <a:lnTo>
                    <a:pt x="112941" y="931062"/>
                  </a:lnTo>
                  <a:lnTo>
                    <a:pt x="140906" y="966304"/>
                  </a:lnTo>
                  <a:lnTo>
                    <a:pt x="171437" y="999274"/>
                  </a:lnTo>
                  <a:lnTo>
                    <a:pt x="204406" y="1029804"/>
                  </a:lnTo>
                  <a:lnTo>
                    <a:pt x="239649" y="1057783"/>
                  </a:lnTo>
                  <a:lnTo>
                    <a:pt x="277012" y="1083017"/>
                  </a:lnTo>
                  <a:lnTo>
                    <a:pt x="316344" y="1105382"/>
                  </a:lnTo>
                  <a:lnTo>
                    <a:pt x="357505" y="1124712"/>
                  </a:lnTo>
                  <a:lnTo>
                    <a:pt x="400329" y="1140879"/>
                  </a:lnTo>
                  <a:lnTo>
                    <a:pt x="444690" y="1153706"/>
                  </a:lnTo>
                  <a:lnTo>
                    <a:pt x="490397" y="1163053"/>
                  </a:lnTo>
                  <a:lnTo>
                    <a:pt x="537337" y="1168781"/>
                  </a:lnTo>
                  <a:lnTo>
                    <a:pt x="585355" y="1170711"/>
                  </a:lnTo>
                  <a:lnTo>
                    <a:pt x="633361" y="1168781"/>
                  </a:lnTo>
                  <a:lnTo>
                    <a:pt x="680300" y="1163053"/>
                  </a:lnTo>
                  <a:lnTo>
                    <a:pt x="726020" y="1153706"/>
                  </a:lnTo>
                  <a:lnTo>
                    <a:pt x="770369" y="1140879"/>
                  </a:lnTo>
                  <a:lnTo>
                    <a:pt x="813193" y="1124712"/>
                  </a:lnTo>
                  <a:lnTo>
                    <a:pt x="854354" y="1105382"/>
                  </a:lnTo>
                  <a:lnTo>
                    <a:pt x="893686" y="1083017"/>
                  </a:lnTo>
                  <a:lnTo>
                    <a:pt x="931049" y="1057783"/>
                  </a:lnTo>
                  <a:lnTo>
                    <a:pt x="966292" y="1029804"/>
                  </a:lnTo>
                  <a:lnTo>
                    <a:pt x="999261" y="999274"/>
                  </a:lnTo>
                  <a:lnTo>
                    <a:pt x="1029804" y="966304"/>
                  </a:lnTo>
                  <a:lnTo>
                    <a:pt x="1057770" y="931062"/>
                  </a:lnTo>
                  <a:lnTo>
                    <a:pt x="1083005" y="893699"/>
                  </a:lnTo>
                  <a:lnTo>
                    <a:pt x="1105369" y="854367"/>
                  </a:lnTo>
                  <a:lnTo>
                    <a:pt x="1124699" y="813206"/>
                  </a:lnTo>
                  <a:lnTo>
                    <a:pt x="1140866" y="770382"/>
                  </a:lnTo>
                  <a:lnTo>
                    <a:pt x="1153693" y="726033"/>
                  </a:lnTo>
                  <a:lnTo>
                    <a:pt x="1163040" y="680313"/>
                  </a:lnTo>
                  <a:lnTo>
                    <a:pt x="1168768" y="633374"/>
                  </a:lnTo>
                  <a:lnTo>
                    <a:pt x="1170711" y="585355"/>
                  </a:lnTo>
                  <a:close/>
                </a:path>
              </a:pathLst>
            </a:custGeom>
            <a:solidFill>
              <a:srgbClr val="1B127B"/>
            </a:solidFill>
          </p:spPr>
          <p:txBody>
            <a:bodyPr wrap="square" lIns="0" tIns="0" rIns="0" bIns="0" rtlCol="0" anchor="ctr" anchorCtr="1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30</a:t>
              </a:r>
              <a:r>
                <a:rPr lang="zh-CN" altLang="en-US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种</a:t>
              </a:r>
              <a:endParaRPr lang="en-US" altLang="zh-CN" sz="2314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期刊</a:t>
              </a:r>
              <a:endParaRPr sz="2400" b="1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16BE6EF9-2058-DB34-9852-85F4F2261834}"/>
                </a:ext>
              </a:extLst>
            </p:cNvPr>
            <p:cNvSpPr/>
            <p:nvPr/>
          </p:nvSpPr>
          <p:spPr>
            <a:xfrm>
              <a:off x="7923750" y="1077576"/>
              <a:ext cx="1505494" cy="1505494"/>
            </a:xfrm>
            <a:custGeom>
              <a:avLst/>
              <a:gdLst/>
              <a:ahLst/>
              <a:cxnLst/>
              <a:rect l="l" t="t" r="r" b="b"/>
              <a:pathLst>
                <a:path w="1170939" h="1170939">
                  <a:moveTo>
                    <a:pt x="1170711" y="585355"/>
                  </a:moveTo>
                  <a:lnTo>
                    <a:pt x="1168768" y="537349"/>
                  </a:lnTo>
                  <a:lnTo>
                    <a:pt x="1163040" y="490410"/>
                  </a:lnTo>
                  <a:lnTo>
                    <a:pt x="1153693" y="444690"/>
                  </a:lnTo>
                  <a:lnTo>
                    <a:pt x="1140866" y="400342"/>
                  </a:lnTo>
                  <a:lnTo>
                    <a:pt x="1124699" y="357517"/>
                  </a:lnTo>
                  <a:lnTo>
                    <a:pt x="1105369" y="316357"/>
                  </a:lnTo>
                  <a:lnTo>
                    <a:pt x="1083005" y="277012"/>
                  </a:lnTo>
                  <a:lnTo>
                    <a:pt x="1057770" y="239649"/>
                  </a:lnTo>
                  <a:lnTo>
                    <a:pt x="1029804" y="204419"/>
                  </a:lnTo>
                  <a:lnTo>
                    <a:pt x="999261" y="171450"/>
                  </a:lnTo>
                  <a:lnTo>
                    <a:pt x="966292" y="140906"/>
                  </a:lnTo>
                  <a:lnTo>
                    <a:pt x="931049" y="112941"/>
                  </a:lnTo>
                  <a:lnTo>
                    <a:pt x="893686" y="87706"/>
                  </a:lnTo>
                  <a:lnTo>
                    <a:pt x="854354" y="65341"/>
                  </a:lnTo>
                  <a:lnTo>
                    <a:pt x="813193" y="45999"/>
                  </a:lnTo>
                  <a:lnTo>
                    <a:pt x="770369" y="29845"/>
                  </a:lnTo>
                  <a:lnTo>
                    <a:pt x="726020" y="17018"/>
                  </a:lnTo>
                  <a:lnTo>
                    <a:pt x="680300" y="7670"/>
                  </a:lnTo>
                  <a:lnTo>
                    <a:pt x="633361" y="1943"/>
                  </a:lnTo>
                  <a:lnTo>
                    <a:pt x="585355" y="0"/>
                  </a:lnTo>
                  <a:lnTo>
                    <a:pt x="537337" y="1943"/>
                  </a:lnTo>
                  <a:lnTo>
                    <a:pt x="490397" y="7670"/>
                  </a:lnTo>
                  <a:lnTo>
                    <a:pt x="444690" y="17018"/>
                  </a:lnTo>
                  <a:lnTo>
                    <a:pt x="400329" y="29845"/>
                  </a:lnTo>
                  <a:lnTo>
                    <a:pt x="357505" y="45999"/>
                  </a:lnTo>
                  <a:lnTo>
                    <a:pt x="316344" y="65341"/>
                  </a:lnTo>
                  <a:lnTo>
                    <a:pt x="277012" y="87706"/>
                  </a:lnTo>
                  <a:lnTo>
                    <a:pt x="239649" y="112941"/>
                  </a:lnTo>
                  <a:lnTo>
                    <a:pt x="204406" y="140906"/>
                  </a:lnTo>
                  <a:lnTo>
                    <a:pt x="171437" y="171450"/>
                  </a:lnTo>
                  <a:lnTo>
                    <a:pt x="140906" y="204419"/>
                  </a:lnTo>
                  <a:lnTo>
                    <a:pt x="112941" y="239649"/>
                  </a:lnTo>
                  <a:lnTo>
                    <a:pt x="87693" y="277012"/>
                  </a:lnTo>
                  <a:lnTo>
                    <a:pt x="65328" y="316357"/>
                  </a:lnTo>
                  <a:lnTo>
                    <a:pt x="45999" y="357517"/>
                  </a:lnTo>
                  <a:lnTo>
                    <a:pt x="29832" y="400342"/>
                  </a:lnTo>
                  <a:lnTo>
                    <a:pt x="17005" y="444690"/>
                  </a:lnTo>
                  <a:lnTo>
                    <a:pt x="7658" y="490410"/>
                  </a:lnTo>
                  <a:lnTo>
                    <a:pt x="1930" y="537349"/>
                  </a:lnTo>
                  <a:lnTo>
                    <a:pt x="0" y="585355"/>
                  </a:lnTo>
                  <a:lnTo>
                    <a:pt x="1930" y="633374"/>
                  </a:lnTo>
                  <a:lnTo>
                    <a:pt x="7658" y="680313"/>
                  </a:lnTo>
                  <a:lnTo>
                    <a:pt x="17005" y="726033"/>
                  </a:lnTo>
                  <a:lnTo>
                    <a:pt x="29832" y="770382"/>
                  </a:lnTo>
                  <a:lnTo>
                    <a:pt x="45999" y="813206"/>
                  </a:lnTo>
                  <a:lnTo>
                    <a:pt x="65328" y="854367"/>
                  </a:lnTo>
                  <a:lnTo>
                    <a:pt x="87693" y="893699"/>
                  </a:lnTo>
                  <a:lnTo>
                    <a:pt x="112941" y="931062"/>
                  </a:lnTo>
                  <a:lnTo>
                    <a:pt x="140906" y="966304"/>
                  </a:lnTo>
                  <a:lnTo>
                    <a:pt x="171437" y="999274"/>
                  </a:lnTo>
                  <a:lnTo>
                    <a:pt x="204406" y="1029804"/>
                  </a:lnTo>
                  <a:lnTo>
                    <a:pt x="239649" y="1057783"/>
                  </a:lnTo>
                  <a:lnTo>
                    <a:pt x="277012" y="1083017"/>
                  </a:lnTo>
                  <a:lnTo>
                    <a:pt x="316344" y="1105382"/>
                  </a:lnTo>
                  <a:lnTo>
                    <a:pt x="357505" y="1124712"/>
                  </a:lnTo>
                  <a:lnTo>
                    <a:pt x="400329" y="1140879"/>
                  </a:lnTo>
                  <a:lnTo>
                    <a:pt x="444690" y="1153706"/>
                  </a:lnTo>
                  <a:lnTo>
                    <a:pt x="490397" y="1163053"/>
                  </a:lnTo>
                  <a:lnTo>
                    <a:pt x="537337" y="1168781"/>
                  </a:lnTo>
                  <a:lnTo>
                    <a:pt x="585355" y="1170711"/>
                  </a:lnTo>
                  <a:lnTo>
                    <a:pt x="633361" y="1168781"/>
                  </a:lnTo>
                  <a:lnTo>
                    <a:pt x="680300" y="1163053"/>
                  </a:lnTo>
                  <a:lnTo>
                    <a:pt x="726020" y="1153706"/>
                  </a:lnTo>
                  <a:lnTo>
                    <a:pt x="770369" y="1140879"/>
                  </a:lnTo>
                  <a:lnTo>
                    <a:pt x="813193" y="1124712"/>
                  </a:lnTo>
                  <a:lnTo>
                    <a:pt x="854354" y="1105382"/>
                  </a:lnTo>
                  <a:lnTo>
                    <a:pt x="893686" y="1083017"/>
                  </a:lnTo>
                  <a:lnTo>
                    <a:pt x="931049" y="1057783"/>
                  </a:lnTo>
                  <a:lnTo>
                    <a:pt x="966292" y="1029804"/>
                  </a:lnTo>
                  <a:lnTo>
                    <a:pt x="999261" y="999274"/>
                  </a:lnTo>
                  <a:lnTo>
                    <a:pt x="1029804" y="966304"/>
                  </a:lnTo>
                  <a:lnTo>
                    <a:pt x="1057770" y="931062"/>
                  </a:lnTo>
                  <a:lnTo>
                    <a:pt x="1083005" y="893699"/>
                  </a:lnTo>
                  <a:lnTo>
                    <a:pt x="1105369" y="854367"/>
                  </a:lnTo>
                  <a:lnTo>
                    <a:pt x="1124699" y="813206"/>
                  </a:lnTo>
                  <a:lnTo>
                    <a:pt x="1140866" y="770382"/>
                  </a:lnTo>
                  <a:lnTo>
                    <a:pt x="1153693" y="726033"/>
                  </a:lnTo>
                  <a:lnTo>
                    <a:pt x="1163040" y="680313"/>
                  </a:lnTo>
                  <a:lnTo>
                    <a:pt x="1168768" y="633374"/>
                  </a:lnTo>
                  <a:lnTo>
                    <a:pt x="1170711" y="585355"/>
                  </a:lnTo>
                  <a:close/>
                </a:path>
              </a:pathLst>
            </a:custGeom>
            <a:solidFill>
              <a:srgbClr val="1B127B"/>
            </a:solidFill>
          </p:spPr>
          <p:txBody>
            <a:bodyPr wrap="square" lIns="0" tIns="0" rIns="0" bIns="0" rtlCol="0" anchor="ctr" anchorCtr="1"/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1.1</a:t>
              </a:r>
              <a:r>
                <a:rPr lang="en-US" altLang="zh-CN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K+</a:t>
              </a:r>
              <a:r>
                <a:rPr lang="zh-CN" altLang="en-US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卷</a:t>
              </a:r>
              <a:endParaRPr lang="en-US" altLang="zh-CN" sz="200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研究</a:t>
              </a:r>
              <a:endParaRPr lang="en-US" altLang="zh-CN" sz="2400" b="1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成果</a:t>
              </a:r>
              <a:endParaRPr sz="2800" b="1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DFECC19F-6D65-EB31-6702-ABE7AA0D1616}"/>
                </a:ext>
              </a:extLst>
            </p:cNvPr>
            <p:cNvSpPr/>
            <p:nvPr/>
          </p:nvSpPr>
          <p:spPr>
            <a:xfrm>
              <a:off x="9816080" y="1077576"/>
              <a:ext cx="1505494" cy="1505494"/>
            </a:xfrm>
            <a:custGeom>
              <a:avLst/>
              <a:gdLst/>
              <a:ahLst/>
              <a:cxnLst/>
              <a:rect l="l" t="t" r="r" b="b"/>
              <a:pathLst>
                <a:path w="1170939" h="1170939">
                  <a:moveTo>
                    <a:pt x="1170711" y="585355"/>
                  </a:moveTo>
                  <a:lnTo>
                    <a:pt x="1168768" y="537349"/>
                  </a:lnTo>
                  <a:lnTo>
                    <a:pt x="1163040" y="490410"/>
                  </a:lnTo>
                  <a:lnTo>
                    <a:pt x="1153693" y="444690"/>
                  </a:lnTo>
                  <a:lnTo>
                    <a:pt x="1140866" y="400342"/>
                  </a:lnTo>
                  <a:lnTo>
                    <a:pt x="1124699" y="357517"/>
                  </a:lnTo>
                  <a:lnTo>
                    <a:pt x="1105369" y="316357"/>
                  </a:lnTo>
                  <a:lnTo>
                    <a:pt x="1083005" y="277012"/>
                  </a:lnTo>
                  <a:lnTo>
                    <a:pt x="1057770" y="239649"/>
                  </a:lnTo>
                  <a:lnTo>
                    <a:pt x="1029804" y="204419"/>
                  </a:lnTo>
                  <a:lnTo>
                    <a:pt x="999261" y="171450"/>
                  </a:lnTo>
                  <a:lnTo>
                    <a:pt x="966292" y="140906"/>
                  </a:lnTo>
                  <a:lnTo>
                    <a:pt x="931049" y="112941"/>
                  </a:lnTo>
                  <a:lnTo>
                    <a:pt x="893686" y="87706"/>
                  </a:lnTo>
                  <a:lnTo>
                    <a:pt x="854354" y="65341"/>
                  </a:lnTo>
                  <a:lnTo>
                    <a:pt x="813193" y="45999"/>
                  </a:lnTo>
                  <a:lnTo>
                    <a:pt x="770369" y="29845"/>
                  </a:lnTo>
                  <a:lnTo>
                    <a:pt x="726020" y="17018"/>
                  </a:lnTo>
                  <a:lnTo>
                    <a:pt x="680300" y="7670"/>
                  </a:lnTo>
                  <a:lnTo>
                    <a:pt x="633361" y="1943"/>
                  </a:lnTo>
                  <a:lnTo>
                    <a:pt x="585355" y="0"/>
                  </a:lnTo>
                  <a:lnTo>
                    <a:pt x="537337" y="1943"/>
                  </a:lnTo>
                  <a:lnTo>
                    <a:pt x="490397" y="7670"/>
                  </a:lnTo>
                  <a:lnTo>
                    <a:pt x="444690" y="17018"/>
                  </a:lnTo>
                  <a:lnTo>
                    <a:pt x="400329" y="29845"/>
                  </a:lnTo>
                  <a:lnTo>
                    <a:pt x="357505" y="45999"/>
                  </a:lnTo>
                  <a:lnTo>
                    <a:pt x="316344" y="65341"/>
                  </a:lnTo>
                  <a:lnTo>
                    <a:pt x="277012" y="87706"/>
                  </a:lnTo>
                  <a:lnTo>
                    <a:pt x="239649" y="112941"/>
                  </a:lnTo>
                  <a:lnTo>
                    <a:pt x="204406" y="140906"/>
                  </a:lnTo>
                  <a:lnTo>
                    <a:pt x="171437" y="171450"/>
                  </a:lnTo>
                  <a:lnTo>
                    <a:pt x="140906" y="204419"/>
                  </a:lnTo>
                  <a:lnTo>
                    <a:pt x="112941" y="239649"/>
                  </a:lnTo>
                  <a:lnTo>
                    <a:pt x="87693" y="277012"/>
                  </a:lnTo>
                  <a:lnTo>
                    <a:pt x="65328" y="316357"/>
                  </a:lnTo>
                  <a:lnTo>
                    <a:pt x="45999" y="357517"/>
                  </a:lnTo>
                  <a:lnTo>
                    <a:pt x="29832" y="400342"/>
                  </a:lnTo>
                  <a:lnTo>
                    <a:pt x="17005" y="444690"/>
                  </a:lnTo>
                  <a:lnTo>
                    <a:pt x="7658" y="490410"/>
                  </a:lnTo>
                  <a:lnTo>
                    <a:pt x="1930" y="537349"/>
                  </a:lnTo>
                  <a:lnTo>
                    <a:pt x="0" y="585355"/>
                  </a:lnTo>
                  <a:lnTo>
                    <a:pt x="1930" y="633374"/>
                  </a:lnTo>
                  <a:lnTo>
                    <a:pt x="7658" y="680313"/>
                  </a:lnTo>
                  <a:lnTo>
                    <a:pt x="17005" y="726033"/>
                  </a:lnTo>
                  <a:lnTo>
                    <a:pt x="29832" y="770382"/>
                  </a:lnTo>
                  <a:lnTo>
                    <a:pt x="45999" y="813206"/>
                  </a:lnTo>
                  <a:lnTo>
                    <a:pt x="65328" y="854367"/>
                  </a:lnTo>
                  <a:lnTo>
                    <a:pt x="87693" y="893699"/>
                  </a:lnTo>
                  <a:lnTo>
                    <a:pt x="112941" y="931062"/>
                  </a:lnTo>
                  <a:lnTo>
                    <a:pt x="140906" y="966304"/>
                  </a:lnTo>
                  <a:lnTo>
                    <a:pt x="171437" y="999274"/>
                  </a:lnTo>
                  <a:lnTo>
                    <a:pt x="204406" y="1029804"/>
                  </a:lnTo>
                  <a:lnTo>
                    <a:pt x="239649" y="1057783"/>
                  </a:lnTo>
                  <a:lnTo>
                    <a:pt x="277012" y="1083017"/>
                  </a:lnTo>
                  <a:lnTo>
                    <a:pt x="316344" y="1105382"/>
                  </a:lnTo>
                  <a:lnTo>
                    <a:pt x="357505" y="1124712"/>
                  </a:lnTo>
                  <a:lnTo>
                    <a:pt x="400329" y="1140879"/>
                  </a:lnTo>
                  <a:lnTo>
                    <a:pt x="444690" y="1153706"/>
                  </a:lnTo>
                  <a:lnTo>
                    <a:pt x="490397" y="1163053"/>
                  </a:lnTo>
                  <a:lnTo>
                    <a:pt x="537337" y="1168781"/>
                  </a:lnTo>
                  <a:lnTo>
                    <a:pt x="585355" y="1170711"/>
                  </a:lnTo>
                  <a:lnTo>
                    <a:pt x="633361" y="1168781"/>
                  </a:lnTo>
                  <a:lnTo>
                    <a:pt x="680300" y="1163053"/>
                  </a:lnTo>
                  <a:lnTo>
                    <a:pt x="726020" y="1153706"/>
                  </a:lnTo>
                  <a:lnTo>
                    <a:pt x="770369" y="1140879"/>
                  </a:lnTo>
                  <a:lnTo>
                    <a:pt x="813193" y="1124712"/>
                  </a:lnTo>
                  <a:lnTo>
                    <a:pt x="854354" y="1105382"/>
                  </a:lnTo>
                  <a:lnTo>
                    <a:pt x="893686" y="1083017"/>
                  </a:lnTo>
                  <a:lnTo>
                    <a:pt x="931049" y="1057783"/>
                  </a:lnTo>
                  <a:lnTo>
                    <a:pt x="966292" y="1029804"/>
                  </a:lnTo>
                  <a:lnTo>
                    <a:pt x="999261" y="999274"/>
                  </a:lnTo>
                  <a:lnTo>
                    <a:pt x="1029804" y="966304"/>
                  </a:lnTo>
                  <a:lnTo>
                    <a:pt x="1057770" y="931062"/>
                  </a:lnTo>
                  <a:lnTo>
                    <a:pt x="1083005" y="893699"/>
                  </a:lnTo>
                  <a:lnTo>
                    <a:pt x="1105369" y="854367"/>
                  </a:lnTo>
                  <a:lnTo>
                    <a:pt x="1124699" y="813206"/>
                  </a:lnTo>
                  <a:lnTo>
                    <a:pt x="1140866" y="770382"/>
                  </a:lnTo>
                  <a:lnTo>
                    <a:pt x="1153693" y="726033"/>
                  </a:lnTo>
                  <a:lnTo>
                    <a:pt x="1163040" y="680313"/>
                  </a:lnTo>
                  <a:lnTo>
                    <a:pt x="1168768" y="633374"/>
                  </a:lnTo>
                  <a:lnTo>
                    <a:pt x="1170711" y="585355"/>
                  </a:lnTo>
                  <a:close/>
                </a:path>
              </a:pathLst>
            </a:custGeom>
            <a:solidFill>
              <a:srgbClr val="1B127B"/>
            </a:solidFill>
          </p:spPr>
          <p:txBody>
            <a:bodyPr wrap="square" lIns="0" tIns="0" rIns="0" bIns="0" rtlCol="0" anchor="ctr" anchorCtr="1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65</a:t>
              </a:r>
              <a:r>
                <a:rPr lang="en-US" altLang="zh-CN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K+</a:t>
              </a:r>
              <a:r>
                <a:rPr lang="zh-CN" altLang="en-US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篇</a:t>
              </a:r>
              <a:endParaRPr lang="en-US" altLang="zh-CN" sz="2314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同行评审文章</a:t>
              </a:r>
              <a:endParaRPr sz="2400" b="1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BB167-F797-88FA-BE47-11081876F4B5}"/>
              </a:ext>
            </a:extLst>
          </p:cNvPr>
          <p:cNvGrpSpPr/>
          <p:nvPr/>
        </p:nvGrpSpPr>
        <p:grpSpPr>
          <a:xfrm>
            <a:off x="6092180" y="4041645"/>
            <a:ext cx="6090872" cy="2816355"/>
            <a:chOff x="6092180" y="4041645"/>
            <a:chExt cx="6090872" cy="281635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99C1EE5-13E2-4798-C388-B85B1626E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2180" y="4041645"/>
              <a:ext cx="1877570" cy="28163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115427B-617D-6247-FA33-D70282F70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98831" y="4041645"/>
              <a:ext cx="1877570" cy="28163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3787C6F-2BAA-103F-B02E-120157E50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05482" y="4041648"/>
              <a:ext cx="1877570" cy="28163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24461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ject 4">
            <a:extLst>
              <a:ext uri="{FF2B5EF4-FFF2-40B4-BE49-F238E27FC236}">
                <a16:creationId xmlns:a16="http://schemas.microsoft.com/office/drawing/2014/main" id="{9F4ABFF9-0BE7-D69B-24BC-533012B9984D}"/>
              </a:ext>
            </a:extLst>
          </p:cNvPr>
          <p:cNvPicPr/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4041648"/>
            <a:ext cx="6089409" cy="28163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E3315-9B5E-EE0D-FF93-80D8BD91A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t>13</a:t>
            </a:fld>
            <a:endParaRPr lang="en-GB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DD5193BE-5A45-8675-4EA4-D736F734CB33}"/>
              </a:ext>
            </a:extLst>
          </p:cNvPr>
          <p:cNvSpPr txBox="1"/>
          <p:nvPr/>
        </p:nvSpPr>
        <p:spPr>
          <a:xfrm>
            <a:off x="479376" y="-35349"/>
            <a:ext cx="979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Han Sans SC Light" panose="020B0300000000000000" pitchFamily="34" charset="-128"/>
                <a:ea typeface="Source Han Sans SC Light" panose="020B0300000000000000" pitchFamily="34" charset="-128"/>
                <a:sym typeface="阿里巴巴普惠体" panose="00020600040101010101" pitchFamily="18" charset="-122"/>
              </a:rPr>
              <a:t>Taylor &amp; Francis</a:t>
            </a:r>
            <a:r>
              <a:rPr lang="zh-CN" altLang="en-US" sz="2400" b="1" kern="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  <a:sym typeface="阿里巴巴普惠体" panose="00020600040101010101" pitchFamily="18" charset="-122"/>
              </a:rPr>
              <a:t>运动科学与医学学科数据库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Han Sans SC Light" panose="020B0300000000000000" pitchFamily="34" charset="-128"/>
              <a:ea typeface="Source Han Sans SC Light" panose="020B0300000000000000" pitchFamily="34" charset="-128"/>
              <a:sym typeface="阿里巴巴普惠体" panose="00020600040101010101" pitchFamily="18" charset="-122"/>
            </a:endParaRPr>
          </a:p>
        </p:txBody>
      </p:sp>
      <p:pic>
        <p:nvPicPr>
          <p:cNvPr id="2" name="object 4">
            <a:extLst>
              <a:ext uri="{FF2B5EF4-FFF2-40B4-BE49-F238E27FC236}">
                <a16:creationId xmlns:a16="http://schemas.microsoft.com/office/drawing/2014/main" id="{60D9D635-3A34-402C-1AAF-3B11BC205BF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41648"/>
            <a:ext cx="6096000" cy="281635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8F9CBFF-BB11-ADB4-DAC7-0EDF81A20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835" y="1547163"/>
            <a:ext cx="4956418" cy="1435192"/>
          </a:xfrm>
        </p:spPr>
        <p:txBody>
          <a:bodyPr numCol="3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设计工程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医学研究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体育教育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体育研究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运动心理学</a:t>
            </a:r>
            <a:endParaRPr lang="en-US" sz="1800" dirty="0"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F0159D-2E6A-44AD-BAA9-F3E5AC480D82}"/>
              </a:ext>
            </a:extLst>
          </p:cNvPr>
          <p:cNvGrpSpPr/>
          <p:nvPr/>
        </p:nvGrpSpPr>
        <p:grpSpPr>
          <a:xfrm>
            <a:off x="6384032" y="1512012"/>
            <a:ext cx="5290154" cy="1505494"/>
            <a:chOff x="6031420" y="1077576"/>
            <a:chExt cx="5290154" cy="1505494"/>
          </a:xfrm>
        </p:grpSpPr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36F16559-432B-FA62-E3D7-27E4FF0289AE}"/>
                </a:ext>
              </a:extLst>
            </p:cNvPr>
            <p:cNvSpPr/>
            <p:nvPr/>
          </p:nvSpPr>
          <p:spPr>
            <a:xfrm>
              <a:off x="6031420" y="1077576"/>
              <a:ext cx="1505494" cy="1505494"/>
            </a:xfrm>
            <a:custGeom>
              <a:avLst/>
              <a:gdLst/>
              <a:ahLst/>
              <a:cxnLst/>
              <a:rect l="l" t="t" r="r" b="b"/>
              <a:pathLst>
                <a:path w="1170939" h="1170939">
                  <a:moveTo>
                    <a:pt x="1170711" y="585355"/>
                  </a:moveTo>
                  <a:lnTo>
                    <a:pt x="1168768" y="537349"/>
                  </a:lnTo>
                  <a:lnTo>
                    <a:pt x="1163040" y="490410"/>
                  </a:lnTo>
                  <a:lnTo>
                    <a:pt x="1153693" y="444690"/>
                  </a:lnTo>
                  <a:lnTo>
                    <a:pt x="1140866" y="400342"/>
                  </a:lnTo>
                  <a:lnTo>
                    <a:pt x="1124699" y="357517"/>
                  </a:lnTo>
                  <a:lnTo>
                    <a:pt x="1105369" y="316357"/>
                  </a:lnTo>
                  <a:lnTo>
                    <a:pt x="1083005" y="277012"/>
                  </a:lnTo>
                  <a:lnTo>
                    <a:pt x="1057770" y="239649"/>
                  </a:lnTo>
                  <a:lnTo>
                    <a:pt x="1029804" y="204419"/>
                  </a:lnTo>
                  <a:lnTo>
                    <a:pt x="999261" y="171450"/>
                  </a:lnTo>
                  <a:lnTo>
                    <a:pt x="966292" y="140906"/>
                  </a:lnTo>
                  <a:lnTo>
                    <a:pt x="931049" y="112941"/>
                  </a:lnTo>
                  <a:lnTo>
                    <a:pt x="893686" y="87706"/>
                  </a:lnTo>
                  <a:lnTo>
                    <a:pt x="854354" y="65341"/>
                  </a:lnTo>
                  <a:lnTo>
                    <a:pt x="813193" y="45999"/>
                  </a:lnTo>
                  <a:lnTo>
                    <a:pt x="770369" y="29845"/>
                  </a:lnTo>
                  <a:lnTo>
                    <a:pt x="726020" y="17018"/>
                  </a:lnTo>
                  <a:lnTo>
                    <a:pt x="680300" y="7670"/>
                  </a:lnTo>
                  <a:lnTo>
                    <a:pt x="633361" y="1943"/>
                  </a:lnTo>
                  <a:lnTo>
                    <a:pt x="585355" y="0"/>
                  </a:lnTo>
                  <a:lnTo>
                    <a:pt x="537337" y="1943"/>
                  </a:lnTo>
                  <a:lnTo>
                    <a:pt x="490397" y="7670"/>
                  </a:lnTo>
                  <a:lnTo>
                    <a:pt x="444690" y="17018"/>
                  </a:lnTo>
                  <a:lnTo>
                    <a:pt x="400329" y="29845"/>
                  </a:lnTo>
                  <a:lnTo>
                    <a:pt x="357505" y="45999"/>
                  </a:lnTo>
                  <a:lnTo>
                    <a:pt x="316344" y="65341"/>
                  </a:lnTo>
                  <a:lnTo>
                    <a:pt x="277012" y="87706"/>
                  </a:lnTo>
                  <a:lnTo>
                    <a:pt x="239649" y="112941"/>
                  </a:lnTo>
                  <a:lnTo>
                    <a:pt x="204406" y="140906"/>
                  </a:lnTo>
                  <a:lnTo>
                    <a:pt x="171437" y="171450"/>
                  </a:lnTo>
                  <a:lnTo>
                    <a:pt x="140906" y="204419"/>
                  </a:lnTo>
                  <a:lnTo>
                    <a:pt x="112941" y="239649"/>
                  </a:lnTo>
                  <a:lnTo>
                    <a:pt x="87693" y="277012"/>
                  </a:lnTo>
                  <a:lnTo>
                    <a:pt x="65328" y="316357"/>
                  </a:lnTo>
                  <a:lnTo>
                    <a:pt x="45999" y="357517"/>
                  </a:lnTo>
                  <a:lnTo>
                    <a:pt x="29832" y="400342"/>
                  </a:lnTo>
                  <a:lnTo>
                    <a:pt x="17005" y="444690"/>
                  </a:lnTo>
                  <a:lnTo>
                    <a:pt x="7658" y="490410"/>
                  </a:lnTo>
                  <a:lnTo>
                    <a:pt x="1930" y="537349"/>
                  </a:lnTo>
                  <a:lnTo>
                    <a:pt x="0" y="585355"/>
                  </a:lnTo>
                  <a:lnTo>
                    <a:pt x="1930" y="633374"/>
                  </a:lnTo>
                  <a:lnTo>
                    <a:pt x="7658" y="680313"/>
                  </a:lnTo>
                  <a:lnTo>
                    <a:pt x="17005" y="726033"/>
                  </a:lnTo>
                  <a:lnTo>
                    <a:pt x="29832" y="770382"/>
                  </a:lnTo>
                  <a:lnTo>
                    <a:pt x="45999" y="813206"/>
                  </a:lnTo>
                  <a:lnTo>
                    <a:pt x="65328" y="854367"/>
                  </a:lnTo>
                  <a:lnTo>
                    <a:pt x="87693" y="893699"/>
                  </a:lnTo>
                  <a:lnTo>
                    <a:pt x="112941" y="931062"/>
                  </a:lnTo>
                  <a:lnTo>
                    <a:pt x="140906" y="966304"/>
                  </a:lnTo>
                  <a:lnTo>
                    <a:pt x="171437" y="999274"/>
                  </a:lnTo>
                  <a:lnTo>
                    <a:pt x="204406" y="1029804"/>
                  </a:lnTo>
                  <a:lnTo>
                    <a:pt x="239649" y="1057783"/>
                  </a:lnTo>
                  <a:lnTo>
                    <a:pt x="277012" y="1083017"/>
                  </a:lnTo>
                  <a:lnTo>
                    <a:pt x="316344" y="1105382"/>
                  </a:lnTo>
                  <a:lnTo>
                    <a:pt x="357505" y="1124712"/>
                  </a:lnTo>
                  <a:lnTo>
                    <a:pt x="400329" y="1140879"/>
                  </a:lnTo>
                  <a:lnTo>
                    <a:pt x="444690" y="1153706"/>
                  </a:lnTo>
                  <a:lnTo>
                    <a:pt x="490397" y="1163053"/>
                  </a:lnTo>
                  <a:lnTo>
                    <a:pt x="537337" y="1168781"/>
                  </a:lnTo>
                  <a:lnTo>
                    <a:pt x="585355" y="1170711"/>
                  </a:lnTo>
                  <a:lnTo>
                    <a:pt x="633361" y="1168781"/>
                  </a:lnTo>
                  <a:lnTo>
                    <a:pt x="680300" y="1163053"/>
                  </a:lnTo>
                  <a:lnTo>
                    <a:pt x="726020" y="1153706"/>
                  </a:lnTo>
                  <a:lnTo>
                    <a:pt x="770369" y="1140879"/>
                  </a:lnTo>
                  <a:lnTo>
                    <a:pt x="813193" y="1124712"/>
                  </a:lnTo>
                  <a:lnTo>
                    <a:pt x="854354" y="1105382"/>
                  </a:lnTo>
                  <a:lnTo>
                    <a:pt x="893686" y="1083017"/>
                  </a:lnTo>
                  <a:lnTo>
                    <a:pt x="931049" y="1057783"/>
                  </a:lnTo>
                  <a:lnTo>
                    <a:pt x="966292" y="1029804"/>
                  </a:lnTo>
                  <a:lnTo>
                    <a:pt x="999261" y="999274"/>
                  </a:lnTo>
                  <a:lnTo>
                    <a:pt x="1029804" y="966304"/>
                  </a:lnTo>
                  <a:lnTo>
                    <a:pt x="1057770" y="931062"/>
                  </a:lnTo>
                  <a:lnTo>
                    <a:pt x="1083005" y="893699"/>
                  </a:lnTo>
                  <a:lnTo>
                    <a:pt x="1105369" y="854367"/>
                  </a:lnTo>
                  <a:lnTo>
                    <a:pt x="1124699" y="813206"/>
                  </a:lnTo>
                  <a:lnTo>
                    <a:pt x="1140866" y="770382"/>
                  </a:lnTo>
                  <a:lnTo>
                    <a:pt x="1153693" y="726033"/>
                  </a:lnTo>
                  <a:lnTo>
                    <a:pt x="1163040" y="680313"/>
                  </a:lnTo>
                  <a:lnTo>
                    <a:pt x="1168768" y="633374"/>
                  </a:lnTo>
                  <a:lnTo>
                    <a:pt x="1170711" y="585355"/>
                  </a:lnTo>
                  <a:close/>
                </a:path>
              </a:pathLst>
            </a:custGeom>
            <a:solidFill>
              <a:srgbClr val="1B127B"/>
            </a:solidFill>
          </p:spPr>
          <p:txBody>
            <a:bodyPr wrap="square" lIns="0" tIns="0" rIns="0" bIns="0" rtlCol="0" anchor="ctr" anchorCtr="1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15</a:t>
              </a:r>
              <a:r>
                <a:rPr lang="zh-CN" altLang="en-US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种</a:t>
              </a:r>
              <a:endParaRPr lang="en-US" altLang="zh-CN" sz="2314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期刊</a:t>
              </a:r>
              <a:endParaRPr sz="2400" b="1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16BE6EF9-2058-DB34-9852-85F4F2261834}"/>
                </a:ext>
              </a:extLst>
            </p:cNvPr>
            <p:cNvSpPr/>
            <p:nvPr/>
          </p:nvSpPr>
          <p:spPr>
            <a:xfrm>
              <a:off x="7923750" y="1077576"/>
              <a:ext cx="1505494" cy="1505494"/>
            </a:xfrm>
            <a:custGeom>
              <a:avLst/>
              <a:gdLst/>
              <a:ahLst/>
              <a:cxnLst/>
              <a:rect l="l" t="t" r="r" b="b"/>
              <a:pathLst>
                <a:path w="1170939" h="1170939">
                  <a:moveTo>
                    <a:pt x="1170711" y="585355"/>
                  </a:moveTo>
                  <a:lnTo>
                    <a:pt x="1168768" y="537349"/>
                  </a:lnTo>
                  <a:lnTo>
                    <a:pt x="1163040" y="490410"/>
                  </a:lnTo>
                  <a:lnTo>
                    <a:pt x="1153693" y="444690"/>
                  </a:lnTo>
                  <a:lnTo>
                    <a:pt x="1140866" y="400342"/>
                  </a:lnTo>
                  <a:lnTo>
                    <a:pt x="1124699" y="357517"/>
                  </a:lnTo>
                  <a:lnTo>
                    <a:pt x="1105369" y="316357"/>
                  </a:lnTo>
                  <a:lnTo>
                    <a:pt x="1083005" y="277012"/>
                  </a:lnTo>
                  <a:lnTo>
                    <a:pt x="1057770" y="239649"/>
                  </a:lnTo>
                  <a:lnTo>
                    <a:pt x="1029804" y="204419"/>
                  </a:lnTo>
                  <a:lnTo>
                    <a:pt x="999261" y="171450"/>
                  </a:lnTo>
                  <a:lnTo>
                    <a:pt x="966292" y="140906"/>
                  </a:lnTo>
                  <a:lnTo>
                    <a:pt x="931049" y="112941"/>
                  </a:lnTo>
                  <a:lnTo>
                    <a:pt x="893686" y="87706"/>
                  </a:lnTo>
                  <a:lnTo>
                    <a:pt x="854354" y="65341"/>
                  </a:lnTo>
                  <a:lnTo>
                    <a:pt x="813193" y="45999"/>
                  </a:lnTo>
                  <a:lnTo>
                    <a:pt x="770369" y="29845"/>
                  </a:lnTo>
                  <a:lnTo>
                    <a:pt x="726020" y="17018"/>
                  </a:lnTo>
                  <a:lnTo>
                    <a:pt x="680300" y="7670"/>
                  </a:lnTo>
                  <a:lnTo>
                    <a:pt x="633361" y="1943"/>
                  </a:lnTo>
                  <a:lnTo>
                    <a:pt x="585355" y="0"/>
                  </a:lnTo>
                  <a:lnTo>
                    <a:pt x="537337" y="1943"/>
                  </a:lnTo>
                  <a:lnTo>
                    <a:pt x="490397" y="7670"/>
                  </a:lnTo>
                  <a:lnTo>
                    <a:pt x="444690" y="17018"/>
                  </a:lnTo>
                  <a:lnTo>
                    <a:pt x="400329" y="29845"/>
                  </a:lnTo>
                  <a:lnTo>
                    <a:pt x="357505" y="45999"/>
                  </a:lnTo>
                  <a:lnTo>
                    <a:pt x="316344" y="65341"/>
                  </a:lnTo>
                  <a:lnTo>
                    <a:pt x="277012" y="87706"/>
                  </a:lnTo>
                  <a:lnTo>
                    <a:pt x="239649" y="112941"/>
                  </a:lnTo>
                  <a:lnTo>
                    <a:pt x="204406" y="140906"/>
                  </a:lnTo>
                  <a:lnTo>
                    <a:pt x="171437" y="171450"/>
                  </a:lnTo>
                  <a:lnTo>
                    <a:pt x="140906" y="204419"/>
                  </a:lnTo>
                  <a:lnTo>
                    <a:pt x="112941" y="239649"/>
                  </a:lnTo>
                  <a:lnTo>
                    <a:pt x="87693" y="277012"/>
                  </a:lnTo>
                  <a:lnTo>
                    <a:pt x="65328" y="316357"/>
                  </a:lnTo>
                  <a:lnTo>
                    <a:pt x="45999" y="357517"/>
                  </a:lnTo>
                  <a:lnTo>
                    <a:pt x="29832" y="400342"/>
                  </a:lnTo>
                  <a:lnTo>
                    <a:pt x="17005" y="444690"/>
                  </a:lnTo>
                  <a:lnTo>
                    <a:pt x="7658" y="490410"/>
                  </a:lnTo>
                  <a:lnTo>
                    <a:pt x="1930" y="537349"/>
                  </a:lnTo>
                  <a:lnTo>
                    <a:pt x="0" y="585355"/>
                  </a:lnTo>
                  <a:lnTo>
                    <a:pt x="1930" y="633374"/>
                  </a:lnTo>
                  <a:lnTo>
                    <a:pt x="7658" y="680313"/>
                  </a:lnTo>
                  <a:lnTo>
                    <a:pt x="17005" y="726033"/>
                  </a:lnTo>
                  <a:lnTo>
                    <a:pt x="29832" y="770382"/>
                  </a:lnTo>
                  <a:lnTo>
                    <a:pt x="45999" y="813206"/>
                  </a:lnTo>
                  <a:lnTo>
                    <a:pt x="65328" y="854367"/>
                  </a:lnTo>
                  <a:lnTo>
                    <a:pt x="87693" y="893699"/>
                  </a:lnTo>
                  <a:lnTo>
                    <a:pt x="112941" y="931062"/>
                  </a:lnTo>
                  <a:lnTo>
                    <a:pt x="140906" y="966304"/>
                  </a:lnTo>
                  <a:lnTo>
                    <a:pt x="171437" y="999274"/>
                  </a:lnTo>
                  <a:lnTo>
                    <a:pt x="204406" y="1029804"/>
                  </a:lnTo>
                  <a:lnTo>
                    <a:pt x="239649" y="1057783"/>
                  </a:lnTo>
                  <a:lnTo>
                    <a:pt x="277012" y="1083017"/>
                  </a:lnTo>
                  <a:lnTo>
                    <a:pt x="316344" y="1105382"/>
                  </a:lnTo>
                  <a:lnTo>
                    <a:pt x="357505" y="1124712"/>
                  </a:lnTo>
                  <a:lnTo>
                    <a:pt x="400329" y="1140879"/>
                  </a:lnTo>
                  <a:lnTo>
                    <a:pt x="444690" y="1153706"/>
                  </a:lnTo>
                  <a:lnTo>
                    <a:pt x="490397" y="1163053"/>
                  </a:lnTo>
                  <a:lnTo>
                    <a:pt x="537337" y="1168781"/>
                  </a:lnTo>
                  <a:lnTo>
                    <a:pt x="585355" y="1170711"/>
                  </a:lnTo>
                  <a:lnTo>
                    <a:pt x="633361" y="1168781"/>
                  </a:lnTo>
                  <a:lnTo>
                    <a:pt x="680300" y="1163053"/>
                  </a:lnTo>
                  <a:lnTo>
                    <a:pt x="726020" y="1153706"/>
                  </a:lnTo>
                  <a:lnTo>
                    <a:pt x="770369" y="1140879"/>
                  </a:lnTo>
                  <a:lnTo>
                    <a:pt x="813193" y="1124712"/>
                  </a:lnTo>
                  <a:lnTo>
                    <a:pt x="854354" y="1105382"/>
                  </a:lnTo>
                  <a:lnTo>
                    <a:pt x="893686" y="1083017"/>
                  </a:lnTo>
                  <a:lnTo>
                    <a:pt x="931049" y="1057783"/>
                  </a:lnTo>
                  <a:lnTo>
                    <a:pt x="966292" y="1029804"/>
                  </a:lnTo>
                  <a:lnTo>
                    <a:pt x="999261" y="999274"/>
                  </a:lnTo>
                  <a:lnTo>
                    <a:pt x="1029804" y="966304"/>
                  </a:lnTo>
                  <a:lnTo>
                    <a:pt x="1057770" y="931062"/>
                  </a:lnTo>
                  <a:lnTo>
                    <a:pt x="1083005" y="893699"/>
                  </a:lnTo>
                  <a:lnTo>
                    <a:pt x="1105369" y="854367"/>
                  </a:lnTo>
                  <a:lnTo>
                    <a:pt x="1124699" y="813206"/>
                  </a:lnTo>
                  <a:lnTo>
                    <a:pt x="1140866" y="770382"/>
                  </a:lnTo>
                  <a:lnTo>
                    <a:pt x="1153693" y="726033"/>
                  </a:lnTo>
                  <a:lnTo>
                    <a:pt x="1163040" y="680313"/>
                  </a:lnTo>
                  <a:lnTo>
                    <a:pt x="1168768" y="633374"/>
                  </a:lnTo>
                  <a:lnTo>
                    <a:pt x="1170711" y="585355"/>
                  </a:lnTo>
                  <a:close/>
                </a:path>
              </a:pathLst>
            </a:custGeom>
            <a:solidFill>
              <a:srgbClr val="1B127B"/>
            </a:solidFill>
          </p:spPr>
          <p:txBody>
            <a:bodyPr wrap="square" lIns="0" tIns="0" rIns="0" bIns="0" rtlCol="0" anchor="ctr" anchorCtr="1"/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290</a:t>
              </a:r>
              <a:r>
                <a:rPr lang="zh-CN" altLang="en-US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卷</a:t>
              </a:r>
              <a:endParaRPr lang="en-US" altLang="zh-CN" sz="200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研究</a:t>
              </a:r>
              <a:endParaRPr lang="en-US" altLang="zh-CN" sz="2400" b="1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成果</a:t>
              </a:r>
              <a:endParaRPr sz="2800" b="1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DFECC19F-6D65-EB31-6702-ABE7AA0D1616}"/>
                </a:ext>
              </a:extLst>
            </p:cNvPr>
            <p:cNvSpPr/>
            <p:nvPr/>
          </p:nvSpPr>
          <p:spPr>
            <a:xfrm>
              <a:off x="9816080" y="1077576"/>
              <a:ext cx="1505494" cy="1505494"/>
            </a:xfrm>
            <a:custGeom>
              <a:avLst/>
              <a:gdLst/>
              <a:ahLst/>
              <a:cxnLst/>
              <a:rect l="l" t="t" r="r" b="b"/>
              <a:pathLst>
                <a:path w="1170939" h="1170939">
                  <a:moveTo>
                    <a:pt x="1170711" y="585355"/>
                  </a:moveTo>
                  <a:lnTo>
                    <a:pt x="1168768" y="537349"/>
                  </a:lnTo>
                  <a:lnTo>
                    <a:pt x="1163040" y="490410"/>
                  </a:lnTo>
                  <a:lnTo>
                    <a:pt x="1153693" y="444690"/>
                  </a:lnTo>
                  <a:lnTo>
                    <a:pt x="1140866" y="400342"/>
                  </a:lnTo>
                  <a:lnTo>
                    <a:pt x="1124699" y="357517"/>
                  </a:lnTo>
                  <a:lnTo>
                    <a:pt x="1105369" y="316357"/>
                  </a:lnTo>
                  <a:lnTo>
                    <a:pt x="1083005" y="277012"/>
                  </a:lnTo>
                  <a:lnTo>
                    <a:pt x="1057770" y="239649"/>
                  </a:lnTo>
                  <a:lnTo>
                    <a:pt x="1029804" y="204419"/>
                  </a:lnTo>
                  <a:lnTo>
                    <a:pt x="999261" y="171450"/>
                  </a:lnTo>
                  <a:lnTo>
                    <a:pt x="966292" y="140906"/>
                  </a:lnTo>
                  <a:lnTo>
                    <a:pt x="931049" y="112941"/>
                  </a:lnTo>
                  <a:lnTo>
                    <a:pt x="893686" y="87706"/>
                  </a:lnTo>
                  <a:lnTo>
                    <a:pt x="854354" y="65341"/>
                  </a:lnTo>
                  <a:lnTo>
                    <a:pt x="813193" y="45999"/>
                  </a:lnTo>
                  <a:lnTo>
                    <a:pt x="770369" y="29845"/>
                  </a:lnTo>
                  <a:lnTo>
                    <a:pt x="726020" y="17018"/>
                  </a:lnTo>
                  <a:lnTo>
                    <a:pt x="680300" y="7670"/>
                  </a:lnTo>
                  <a:lnTo>
                    <a:pt x="633361" y="1943"/>
                  </a:lnTo>
                  <a:lnTo>
                    <a:pt x="585355" y="0"/>
                  </a:lnTo>
                  <a:lnTo>
                    <a:pt x="537337" y="1943"/>
                  </a:lnTo>
                  <a:lnTo>
                    <a:pt x="490397" y="7670"/>
                  </a:lnTo>
                  <a:lnTo>
                    <a:pt x="444690" y="17018"/>
                  </a:lnTo>
                  <a:lnTo>
                    <a:pt x="400329" y="29845"/>
                  </a:lnTo>
                  <a:lnTo>
                    <a:pt x="357505" y="45999"/>
                  </a:lnTo>
                  <a:lnTo>
                    <a:pt x="316344" y="65341"/>
                  </a:lnTo>
                  <a:lnTo>
                    <a:pt x="277012" y="87706"/>
                  </a:lnTo>
                  <a:lnTo>
                    <a:pt x="239649" y="112941"/>
                  </a:lnTo>
                  <a:lnTo>
                    <a:pt x="204406" y="140906"/>
                  </a:lnTo>
                  <a:lnTo>
                    <a:pt x="171437" y="171450"/>
                  </a:lnTo>
                  <a:lnTo>
                    <a:pt x="140906" y="204419"/>
                  </a:lnTo>
                  <a:lnTo>
                    <a:pt x="112941" y="239649"/>
                  </a:lnTo>
                  <a:lnTo>
                    <a:pt x="87693" y="277012"/>
                  </a:lnTo>
                  <a:lnTo>
                    <a:pt x="65328" y="316357"/>
                  </a:lnTo>
                  <a:lnTo>
                    <a:pt x="45999" y="357517"/>
                  </a:lnTo>
                  <a:lnTo>
                    <a:pt x="29832" y="400342"/>
                  </a:lnTo>
                  <a:lnTo>
                    <a:pt x="17005" y="444690"/>
                  </a:lnTo>
                  <a:lnTo>
                    <a:pt x="7658" y="490410"/>
                  </a:lnTo>
                  <a:lnTo>
                    <a:pt x="1930" y="537349"/>
                  </a:lnTo>
                  <a:lnTo>
                    <a:pt x="0" y="585355"/>
                  </a:lnTo>
                  <a:lnTo>
                    <a:pt x="1930" y="633374"/>
                  </a:lnTo>
                  <a:lnTo>
                    <a:pt x="7658" y="680313"/>
                  </a:lnTo>
                  <a:lnTo>
                    <a:pt x="17005" y="726033"/>
                  </a:lnTo>
                  <a:lnTo>
                    <a:pt x="29832" y="770382"/>
                  </a:lnTo>
                  <a:lnTo>
                    <a:pt x="45999" y="813206"/>
                  </a:lnTo>
                  <a:lnTo>
                    <a:pt x="65328" y="854367"/>
                  </a:lnTo>
                  <a:lnTo>
                    <a:pt x="87693" y="893699"/>
                  </a:lnTo>
                  <a:lnTo>
                    <a:pt x="112941" y="931062"/>
                  </a:lnTo>
                  <a:lnTo>
                    <a:pt x="140906" y="966304"/>
                  </a:lnTo>
                  <a:lnTo>
                    <a:pt x="171437" y="999274"/>
                  </a:lnTo>
                  <a:lnTo>
                    <a:pt x="204406" y="1029804"/>
                  </a:lnTo>
                  <a:lnTo>
                    <a:pt x="239649" y="1057783"/>
                  </a:lnTo>
                  <a:lnTo>
                    <a:pt x="277012" y="1083017"/>
                  </a:lnTo>
                  <a:lnTo>
                    <a:pt x="316344" y="1105382"/>
                  </a:lnTo>
                  <a:lnTo>
                    <a:pt x="357505" y="1124712"/>
                  </a:lnTo>
                  <a:lnTo>
                    <a:pt x="400329" y="1140879"/>
                  </a:lnTo>
                  <a:lnTo>
                    <a:pt x="444690" y="1153706"/>
                  </a:lnTo>
                  <a:lnTo>
                    <a:pt x="490397" y="1163053"/>
                  </a:lnTo>
                  <a:lnTo>
                    <a:pt x="537337" y="1168781"/>
                  </a:lnTo>
                  <a:lnTo>
                    <a:pt x="585355" y="1170711"/>
                  </a:lnTo>
                  <a:lnTo>
                    <a:pt x="633361" y="1168781"/>
                  </a:lnTo>
                  <a:lnTo>
                    <a:pt x="680300" y="1163053"/>
                  </a:lnTo>
                  <a:lnTo>
                    <a:pt x="726020" y="1153706"/>
                  </a:lnTo>
                  <a:lnTo>
                    <a:pt x="770369" y="1140879"/>
                  </a:lnTo>
                  <a:lnTo>
                    <a:pt x="813193" y="1124712"/>
                  </a:lnTo>
                  <a:lnTo>
                    <a:pt x="854354" y="1105382"/>
                  </a:lnTo>
                  <a:lnTo>
                    <a:pt x="893686" y="1083017"/>
                  </a:lnTo>
                  <a:lnTo>
                    <a:pt x="931049" y="1057783"/>
                  </a:lnTo>
                  <a:lnTo>
                    <a:pt x="966292" y="1029804"/>
                  </a:lnTo>
                  <a:lnTo>
                    <a:pt x="999261" y="999274"/>
                  </a:lnTo>
                  <a:lnTo>
                    <a:pt x="1029804" y="966304"/>
                  </a:lnTo>
                  <a:lnTo>
                    <a:pt x="1057770" y="931062"/>
                  </a:lnTo>
                  <a:lnTo>
                    <a:pt x="1083005" y="893699"/>
                  </a:lnTo>
                  <a:lnTo>
                    <a:pt x="1105369" y="854367"/>
                  </a:lnTo>
                  <a:lnTo>
                    <a:pt x="1124699" y="813206"/>
                  </a:lnTo>
                  <a:lnTo>
                    <a:pt x="1140866" y="770382"/>
                  </a:lnTo>
                  <a:lnTo>
                    <a:pt x="1153693" y="726033"/>
                  </a:lnTo>
                  <a:lnTo>
                    <a:pt x="1163040" y="680313"/>
                  </a:lnTo>
                  <a:lnTo>
                    <a:pt x="1168768" y="633374"/>
                  </a:lnTo>
                  <a:lnTo>
                    <a:pt x="1170711" y="585355"/>
                  </a:lnTo>
                  <a:close/>
                </a:path>
              </a:pathLst>
            </a:custGeom>
            <a:solidFill>
              <a:srgbClr val="1B127B"/>
            </a:solidFill>
          </p:spPr>
          <p:txBody>
            <a:bodyPr wrap="square" lIns="0" tIns="0" rIns="0" bIns="0" rtlCol="0" anchor="ctr" anchorCtr="1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17</a:t>
              </a:r>
              <a:r>
                <a:rPr lang="en-US" altLang="zh-CN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K+</a:t>
              </a:r>
              <a:r>
                <a:rPr lang="zh-CN" altLang="en-US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篇</a:t>
              </a:r>
              <a:endParaRPr lang="en-US" altLang="zh-CN" sz="2314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同行评审文章</a:t>
              </a:r>
              <a:endParaRPr sz="2400" b="1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BB167-F797-88FA-BE47-11081876F4B5}"/>
              </a:ext>
            </a:extLst>
          </p:cNvPr>
          <p:cNvGrpSpPr/>
          <p:nvPr/>
        </p:nvGrpSpPr>
        <p:grpSpPr>
          <a:xfrm>
            <a:off x="6096001" y="4041645"/>
            <a:ext cx="6095999" cy="2816350"/>
            <a:chOff x="6096001" y="4041645"/>
            <a:chExt cx="6095999" cy="281635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99C1EE5-13E2-4798-C388-B85B1626E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6001" y="4041645"/>
              <a:ext cx="1872208" cy="28163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115427B-617D-6247-FA33-D70282F70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04600" y="4041645"/>
              <a:ext cx="1872208" cy="28143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3787C6F-2BAA-103F-B02E-120157E50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4430" y="4042637"/>
              <a:ext cx="1877570" cy="28143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3775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2">
            <a:extLst>
              <a:ext uri="{FF2B5EF4-FFF2-40B4-BE49-F238E27FC236}">
                <a16:creationId xmlns:a16="http://schemas.microsoft.com/office/drawing/2014/main" id="{4F01F830-A03B-506B-82E5-089D11156880}"/>
              </a:ext>
            </a:extLst>
          </p:cNvPr>
          <p:cNvSpPr txBox="1"/>
          <p:nvPr/>
        </p:nvSpPr>
        <p:spPr>
          <a:xfrm>
            <a:off x="479376" y="-35349"/>
            <a:ext cx="979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Han Sans SC Light" panose="020B0300000000000000" pitchFamily="34" charset="-128"/>
                <a:ea typeface="Source Han Sans SC Light" panose="020B0300000000000000" pitchFamily="34" charset="-128"/>
                <a:sym typeface="阿里巴巴普惠体" panose="00020600040101010101" pitchFamily="18" charset="-122"/>
              </a:rPr>
              <a:t>Taylor &amp; Francis</a:t>
            </a:r>
            <a:r>
              <a:rPr lang="zh-CN" altLang="en-US" sz="2400" b="1" kern="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  <a:sym typeface="阿里巴巴普惠体" panose="00020600040101010101" pitchFamily="18" charset="-122"/>
              </a:rPr>
              <a:t>开放获取期刊资源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Han Sans SC Light" panose="020B0300000000000000" pitchFamily="34" charset="-128"/>
              <a:ea typeface="Source Han Sans SC Light" panose="020B0300000000000000" pitchFamily="34" charset="-128"/>
              <a:sym typeface="阿里巴巴普惠体" panose="00020600040101010101" pitchFamily="18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7CF1C-C353-F49D-8A20-0D2F2FA9D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11" y="3347773"/>
            <a:ext cx="1977670" cy="280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Placeholder 2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D4EA1AE-CBCC-A319-8B58-742672416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" r="4636"/>
          <a:stretch>
            <a:fillRect/>
          </a:stretch>
        </p:blipFill>
        <p:spPr>
          <a:xfrm>
            <a:off x="2673091" y="3341346"/>
            <a:ext cx="1982788" cy="280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9303D1-83BD-FB38-1F14-B7E16292D6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790" y="2464146"/>
            <a:ext cx="1982788" cy="2808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Placeholder 41">
            <a:extLst>
              <a:ext uri="{FF2B5EF4-FFF2-40B4-BE49-F238E27FC236}">
                <a16:creationId xmlns:a16="http://schemas.microsoft.com/office/drawing/2014/main" id="{E1158DB0-5F8D-5B08-3720-0EEF10951A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r="4412"/>
          <a:stretch>
            <a:fillRect/>
          </a:stretch>
        </p:blipFill>
        <p:spPr>
          <a:xfrm>
            <a:off x="4968060" y="3333601"/>
            <a:ext cx="1982788" cy="281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Placeholder 17">
            <a:extLst>
              <a:ext uri="{FF2B5EF4-FFF2-40B4-BE49-F238E27FC236}">
                <a16:creationId xmlns:a16="http://schemas.microsoft.com/office/drawing/2014/main" id="{C81DC63D-74C7-66F0-1A46-3EC33B4AF6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" r="4588"/>
          <a:stretch>
            <a:fillRect/>
          </a:stretch>
        </p:blipFill>
        <p:spPr>
          <a:xfrm>
            <a:off x="6454357" y="1937203"/>
            <a:ext cx="1981723" cy="2814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C98B8B-3D45-B0AB-73EF-A0ADDE488C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233" y="3342858"/>
            <a:ext cx="1980869" cy="280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Placeholder 35">
            <a:extLst>
              <a:ext uri="{FF2B5EF4-FFF2-40B4-BE49-F238E27FC236}">
                <a16:creationId xmlns:a16="http://schemas.microsoft.com/office/drawing/2014/main" id="{4C197D06-E7B2-8D05-2EC8-83DCE3A5F6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r="4060"/>
          <a:stretch>
            <a:fillRect/>
          </a:stretch>
        </p:blipFill>
        <p:spPr>
          <a:xfrm>
            <a:off x="8905698" y="1231918"/>
            <a:ext cx="1982787" cy="281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Placeholder 31">
            <a:extLst>
              <a:ext uri="{FF2B5EF4-FFF2-40B4-BE49-F238E27FC236}">
                <a16:creationId xmlns:a16="http://schemas.microsoft.com/office/drawing/2014/main" id="{AE512723-E96D-2E15-F96C-C8533C08D3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 r="1811"/>
          <a:stretch>
            <a:fillRect/>
          </a:stretch>
        </p:blipFill>
        <p:spPr>
          <a:xfrm>
            <a:off x="9506158" y="3334919"/>
            <a:ext cx="1981200" cy="281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27B9AE9F-05DF-EB1E-7DAF-E422B96FCAFF}"/>
              </a:ext>
            </a:extLst>
          </p:cNvPr>
          <p:cNvSpPr txBox="1">
            <a:spLocks/>
          </p:cNvSpPr>
          <p:nvPr/>
        </p:nvSpPr>
        <p:spPr>
          <a:xfrm>
            <a:off x="422145" y="539496"/>
            <a:ext cx="4907908" cy="264043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CN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en-GB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O</a:t>
            </a:r>
            <a:r>
              <a:rPr lang="en-US" altLang="zh-CN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pen Access Journals</a:t>
            </a:r>
            <a:br>
              <a:rPr lang="en-GB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en-US" altLang="zh-CN" sz="32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www.tandfonlie.com</a:t>
            </a:r>
            <a:endParaRPr lang="en-US" dirty="0"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9378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2">
            <a:extLst>
              <a:ext uri="{FF2B5EF4-FFF2-40B4-BE49-F238E27FC236}">
                <a16:creationId xmlns:a16="http://schemas.microsoft.com/office/drawing/2014/main" id="{4F01F830-A03B-506B-82E5-089D11156880}"/>
              </a:ext>
            </a:extLst>
          </p:cNvPr>
          <p:cNvSpPr txBox="1"/>
          <p:nvPr/>
        </p:nvSpPr>
        <p:spPr>
          <a:xfrm>
            <a:off x="479376" y="-35349"/>
            <a:ext cx="979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Han Sans SC Light" panose="020B0300000000000000" pitchFamily="34" charset="-128"/>
                <a:ea typeface="Source Han Sans SC Light" panose="020B0300000000000000" pitchFamily="34" charset="-128"/>
                <a:sym typeface="阿里巴巴普惠体" panose="00020600040101010101" pitchFamily="18" charset="-122"/>
              </a:rPr>
              <a:t>Taylor &amp; Francis</a:t>
            </a:r>
            <a:r>
              <a:rPr lang="zh-CN" altLang="en-US" sz="2400" b="1" kern="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  <a:sym typeface="阿里巴巴普惠体" panose="00020600040101010101" pitchFamily="18" charset="-122"/>
              </a:rPr>
              <a:t>开放获取医学期刊资源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Han Sans SC Light" panose="020B0300000000000000" pitchFamily="34" charset="-128"/>
              <a:ea typeface="Source Han Sans SC Light" panose="020B0300000000000000" pitchFamily="34" charset="-128"/>
              <a:sym typeface="阿里巴巴普惠体" panose="00020600040101010101" pitchFamily="18" charset="-122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CCA6195-94BC-41A3-568A-7029247A4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45" y="539496"/>
            <a:ext cx="4907908" cy="2640432"/>
          </a:xfrm>
        </p:spPr>
        <p:txBody>
          <a:bodyPr/>
          <a:lstStyle/>
          <a:p>
            <a:br>
              <a:rPr lang="en-US" altLang="zh-CN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en-GB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Dove Medical Press</a:t>
            </a:r>
            <a:br>
              <a:rPr lang="en-GB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en-US" altLang="zh-CN" sz="32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www.tandfonlie.com</a:t>
            </a:r>
            <a:endParaRPr lang="en-US" dirty="0"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E1CC84-ECBE-97F3-9EEE-C4448D3B0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45" y="4116973"/>
            <a:ext cx="7956376" cy="1959626"/>
          </a:xfrm>
          <a:prstGeom prst="rect">
            <a:avLst/>
          </a:prstGeom>
        </p:spPr>
      </p:pic>
      <p:pic>
        <p:nvPicPr>
          <p:cNvPr id="12" name="Picture 11" descr="A close-up of a cover&#10;&#10;Description automatically generated with low confidence">
            <a:extLst>
              <a:ext uri="{FF2B5EF4-FFF2-40B4-BE49-F238E27FC236}">
                <a16:creationId xmlns:a16="http://schemas.microsoft.com/office/drawing/2014/main" id="{A6F99090-DFE3-E997-5064-510AA2BE6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590" y="1859993"/>
            <a:ext cx="1905000" cy="2695575"/>
          </a:xfrm>
          <a:prstGeom prst="rect">
            <a:avLst/>
          </a:prstGeom>
        </p:spPr>
      </p:pic>
      <p:pic>
        <p:nvPicPr>
          <p:cNvPr id="13" name="Picture 12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5E6D3FC7-34DA-3D8F-1304-E90987839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187" y="2081212"/>
            <a:ext cx="1905000" cy="2695575"/>
          </a:xfrm>
          <a:prstGeom prst="rect">
            <a:avLst/>
          </a:prstGeom>
        </p:spPr>
      </p:pic>
      <p:pic>
        <p:nvPicPr>
          <p:cNvPr id="14" name="Picture 13" descr="A close-up of a book cover&#10;&#10;Description automatically generated with low confidence">
            <a:extLst>
              <a:ext uri="{FF2B5EF4-FFF2-40B4-BE49-F238E27FC236}">
                <a16:creationId xmlns:a16="http://schemas.microsoft.com/office/drawing/2014/main" id="{452A6188-0BDF-7EC8-B7CA-2E25E7B1F0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784" y="2302432"/>
            <a:ext cx="190500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10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22">
            <a:extLst>
              <a:ext uri="{FF2B5EF4-FFF2-40B4-BE49-F238E27FC236}">
                <a16:creationId xmlns:a16="http://schemas.microsoft.com/office/drawing/2014/main" id="{0257B5F6-A2A7-A1A1-325A-1E6889F902EE}"/>
              </a:ext>
            </a:extLst>
          </p:cNvPr>
          <p:cNvSpPr txBox="1"/>
          <p:nvPr/>
        </p:nvSpPr>
        <p:spPr>
          <a:xfrm>
            <a:off x="479376" y="-35349"/>
            <a:ext cx="434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  <a:sym typeface="阿里巴巴普惠体" panose="00020600040101010101" pitchFamily="18" charset="-122"/>
              </a:rPr>
              <a:t>期刊平台：个性化服务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Han Sans SC Light" panose="020B0300000000000000" pitchFamily="34" charset="-128"/>
              <a:ea typeface="Source Han Sans SC Light" panose="020B0300000000000000" pitchFamily="34" charset="-128"/>
              <a:sym typeface="阿里巴巴普惠体" panose="00020600040101010101" pitchFamily="18" charset="-122"/>
            </a:endParaRP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A430C0C4-158C-EEC3-A9D1-D6EB40B11B0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074930" y="1756118"/>
            <a:ext cx="4655532" cy="4697218"/>
          </a:xfrm>
          <a:prstGeom prst="rect">
            <a:avLst/>
          </a:prstGeom>
          <a:solidFill>
            <a:schemeClr val="bg1"/>
          </a:solidFill>
          <a:ln>
            <a:solidFill>
              <a:srgbClr val="CAD1DB">
                <a:alpha val="28000"/>
              </a:srgbClr>
            </a:solidFill>
          </a:ln>
          <a:effectLst>
            <a:outerShdw blurRad="355600" sx="102000" sy="102000" algn="ctr" rotWithShape="0">
              <a:srgbClr val="346BE8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600">
              <a:solidFill>
                <a:prstClr val="white"/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  <a:sym typeface="思源黑体 CN Normal" panose="020B0400000000000000" pitchFamily="34" charset="-122"/>
            </a:endParaRP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C402C852-8EC2-AFE5-29D5-BFFEEE20CAE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63352" y="1152399"/>
            <a:ext cx="6264696" cy="4553202"/>
          </a:xfrm>
          <a:prstGeom prst="rect">
            <a:avLst/>
          </a:prstGeom>
          <a:solidFill>
            <a:schemeClr val="bg1"/>
          </a:solidFill>
          <a:ln>
            <a:solidFill>
              <a:srgbClr val="CAD1DB">
                <a:alpha val="28000"/>
              </a:srgbClr>
            </a:solidFill>
          </a:ln>
          <a:effectLst>
            <a:outerShdw blurRad="355600" sx="102000" sy="102000" algn="ctr" rotWithShape="0">
              <a:srgbClr val="346BE8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600">
              <a:solidFill>
                <a:prstClr val="white"/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  <a:sym typeface="思源黑体 CN Normal" panose="020B0400000000000000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8AB36C-E3A5-AFDA-837D-E39D8B69896B}"/>
              </a:ext>
            </a:extLst>
          </p:cNvPr>
          <p:cNvSpPr txBox="1"/>
          <p:nvPr/>
        </p:nvSpPr>
        <p:spPr>
          <a:xfrm>
            <a:off x="2455195" y="5687789"/>
            <a:ext cx="2693623" cy="402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Source Han Sans SC Light" panose="020B0300000000000000" pitchFamily="34" charset="-128"/>
                <a:ea typeface="Source Han Sans SC Light" panose="020B0300000000000000" pitchFamily="34" charset="-128"/>
                <a:cs typeface="Calibri" panose="020F0502020204030204" pitchFamily="34" charset="0"/>
                <a:hlinkClick r:id="rId6"/>
              </a:rPr>
              <a:t>www.tandfonline.com</a:t>
            </a:r>
            <a:endParaRPr lang="en-US" dirty="0">
              <a:latin typeface="Source Han Sans SC Light" panose="020B0300000000000000" pitchFamily="34" charset="-128"/>
              <a:ea typeface="Source Han Sans SC Light" panose="020B0300000000000000" pitchFamily="34" charset="-128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64A88E-C96A-8C2A-2F16-886B1CC82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487" y="1196752"/>
            <a:ext cx="6250072" cy="3547072"/>
          </a:xfrm>
          <a:prstGeom prst="rect">
            <a:avLst/>
          </a:prstGeom>
        </p:spPr>
      </p:pic>
      <p:sp>
        <p:nvSpPr>
          <p:cNvPr id="5" name="圆角矩形 14">
            <a:extLst>
              <a:ext uri="{FF2B5EF4-FFF2-40B4-BE49-F238E27FC236}">
                <a16:creationId xmlns:a16="http://schemas.microsoft.com/office/drawing/2014/main" id="{F3586C35-7C55-9895-59C0-4800CC5248DE}"/>
              </a:ext>
            </a:extLst>
          </p:cNvPr>
          <p:cNvSpPr/>
          <p:nvPr/>
        </p:nvSpPr>
        <p:spPr>
          <a:xfrm>
            <a:off x="810234" y="4712326"/>
            <a:ext cx="5170931" cy="10209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C83C8"/>
              </a:gs>
              <a:gs pos="100000">
                <a:srgbClr val="2236A8"/>
              </a:gs>
            </a:gsLst>
            <a:lin ang="5400000" scaled="1"/>
            <a:tileRect/>
          </a:gradFill>
          <a:ln>
            <a:noFill/>
          </a:ln>
          <a:effectLst>
            <a:outerShdw blurRad="152400" dist="139700" dir="5400000" sx="97000" sy="97000" algn="t" rotWithShape="0">
              <a:srgbClr val="56B7FD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Taylor &amp; Francis Online</a:t>
            </a:r>
          </a:p>
          <a:p>
            <a:pPr algn="ctr">
              <a:lnSpc>
                <a:spcPct val="130000"/>
              </a:lnSpc>
            </a:pPr>
            <a:r>
              <a:rPr lang="zh-CN" altLang="en-US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提供</a:t>
            </a:r>
            <a:r>
              <a:rPr lang="en-US" altLang="zh-CN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2,700+</a:t>
            </a:r>
            <a:r>
              <a:rPr lang="zh-CN" altLang="en-US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高品质的学术期刊</a:t>
            </a:r>
            <a:endParaRPr lang="en-US" altLang="zh-CN" dirty="0"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63149D-3F0B-CAB5-5A03-ACA5E67E07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3680" y="3433962"/>
            <a:ext cx="4538032" cy="28753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0B91E56-09C7-31EA-CB17-11B950ED7F07}"/>
              </a:ext>
            </a:extLst>
          </p:cNvPr>
          <p:cNvSpPr txBox="1"/>
          <p:nvPr/>
        </p:nvSpPr>
        <p:spPr>
          <a:xfrm>
            <a:off x="7154900" y="1872479"/>
            <a:ext cx="44955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注册个人账号，享受</a:t>
            </a:r>
            <a:endParaRPr lang="en-US" altLang="zh-CN" b="1" dirty="0"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  <a:p>
            <a:pPr algn="ctr"/>
            <a:r>
              <a:rPr lang="zh-CN" altLang="en-US" b="1" dirty="0">
                <a:solidFill>
                  <a:srgbClr val="C00000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远程移动</a:t>
            </a:r>
            <a:r>
              <a:rPr lang="zh-CN" altLang="en-US" b="1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访问、</a:t>
            </a:r>
            <a:endParaRPr lang="en-US" altLang="zh-CN" b="1" dirty="0"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  <a:p>
            <a:pPr algn="ctr"/>
            <a:r>
              <a:rPr lang="zh-CN" altLang="en-US" b="1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保存</a:t>
            </a:r>
            <a:r>
              <a:rPr lang="zh-CN" altLang="en-US" b="1" dirty="0">
                <a:solidFill>
                  <a:srgbClr val="C00000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检索条件</a:t>
            </a:r>
            <a:endParaRPr lang="en-US" altLang="zh-CN" b="1" dirty="0">
              <a:solidFill>
                <a:srgbClr val="C00000"/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  <a:p>
            <a:pPr algn="ctr"/>
            <a:r>
              <a:rPr lang="zh-CN" altLang="en-US" b="1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定制</a:t>
            </a:r>
            <a:r>
              <a:rPr lang="zh-CN" altLang="en-US" b="1" dirty="0">
                <a:solidFill>
                  <a:srgbClr val="C00000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推送通知</a:t>
            </a:r>
            <a:endParaRPr lang="en-US" altLang="zh-CN" b="1" dirty="0">
              <a:solidFill>
                <a:srgbClr val="C00000"/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  <a:p>
            <a:pPr algn="ctr"/>
            <a:r>
              <a:rPr lang="zh-CN" altLang="en-US" b="1" dirty="0">
                <a:solidFill>
                  <a:srgbClr val="C00000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批量下载</a:t>
            </a:r>
            <a:r>
              <a:rPr lang="zh-CN" altLang="en-US" b="1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等个性化功能</a:t>
            </a:r>
            <a:endParaRPr lang="en-US" b="1" dirty="0"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53A09D9-FB32-F832-0B62-F9899D42BB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5505792"/>
            <a:ext cx="673830" cy="7315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58175DE-9450-2DE5-FC00-FC98EA6B77BE}"/>
              </a:ext>
            </a:extLst>
          </p:cNvPr>
          <p:cNvSpPr txBox="1"/>
          <p:nvPr/>
        </p:nvSpPr>
        <p:spPr>
          <a:xfrm>
            <a:off x="7638500" y="961761"/>
            <a:ext cx="3528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1B127B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助力高校学科建设，帮助科研人员快速获取国际一流学术资料</a:t>
            </a:r>
            <a:endParaRPr lang="en-US" dirty="0"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3457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EF6048-EC76-1755-0938-A308949873AE}"/>
              </a:ext>
            </a:extLst>
          </p:cNvPr>
          <p:cNvSpPr txBox="1"/>
          <p:nvPr/>
        </p:nvSpPr>
        <p:spPr>
          <a:xfrm>
            <a:off x="2171563" y="3066085"/>
            <a:ext cx="3490452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Source Han Sans SC Light" panose="020B0300000000000000" pitchFamily="34" charset="-128"/>
                <a:ea typeface="Source Han Sans SC Light" panose="020B0300000000000000" pitchFamily="34" charset="-128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www.taylorfrancis.com</a:t>
            </a:r>
            <a:endParaRPr lang="en-US" sz="2000" dirty="0">
              <a:latin typeface="Source Han Sans SC Light" panose="020B0300000000000000" pitchFamily="34" charset="-128"/>
              <a:ea typeface="Source Han Sans SC Light" panose="020B0300000000000000" pitchFamily="34" charset="-128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Source Han Sans SC Light" panose="020B0300000000000000" pitchFamily="34" charset="-128"/>
                <a:ea typeface="Source Han Sans SC Light" panose="020B0300000000000000" pitchFamily="34" charset="-128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www.tandfonline.com</a:t>
            </a:r>
            <a:r>
              <a:rPr lang="en-US" sz="2000" dirty="0">
                <a:latin typeface="Source Han Sans SC Light" panose="020B0300000000000000" pitchFamily="34" charset="-128"/>
                <a:ea typeface="Source Han Sans SC Light" panose="020B0300000000000000" pitchFamily="34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615323C-7AD9-8245-A56F-6F3E91BDB312}"/>
              </a:ext>
            </a:extLst>
          </p:cNvPr>
          <p:cNvSpPr txBox="1">
            <a:spLocks/>
          </p:cNvSpPr>
          <p:nvPr/>
        </p:nvSpPr>
        <p:spPr>
          <a:xfrm>
            <a:off x="479376" y="793901"/>
            <a:ext cx="7056784" cy="1728192"/>
          </a:xfrm>
          <a:prstGeom prst="rect">
            <a:avLst/>
          </a:prstGeom>
        </p:spPr>
        <p:txBody>
          <a:bodyPr anchor="ctr" anchorCtr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9pPr>
          </a:lstStyle>
          <a:p>
            <a:pPr lvl="0" algn="l" fontAlgn="auto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</a:pPr>
            <a:r>
              <a:rPr lang="zh-CN" altLang="en-US" sz="6000" b="1" kern="0" dirty="0">
                <a:solidFill>
                  <a:schemeClr val="tx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  <a:cs typeface="+mn-cs"/>
              </a:rPr>
              <a:t>点燃火炬  照耀人群</a:t>
            </a:r>
            <a:endParaRPr lang="en-GB" sz="8000" b="1" kern="0" dirty="0">
              <a:solidFill>
                <a:schemeClr val="tx1"/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08B61B-8605-BBC7-CBEB-96EBB6514E61}"/>
              </a:ext>
            </a:extLst>
          </p:cNvPr>
          <p:cNvSpPr txBox="1">
            <a:spLocks/>
          </p:cNvSpPr>
          <p:nvPr/>
        </p:nvSpPr>
        <p:spPr>
          <a:xfrm>
            <a:off x="598769" y="2406606"/>
            <a:ext cx="6805159" cy="455386"/>
          </a:xfrm>
          <a:prstGeom prst="rect">
            <a:avLst/>
          </a:prstGeom>
        </p:spPr>
        <p:txBody>
          <a:bodyPr anchor="ctr" anchorCtr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9pPr>
          </a:lstStyle>
          <a:p>
            <a:pPr lvl="0" fontAlgn="auto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altLang="zh-CN" sz="3200" b="1" kern="0" dirty="0">
                <a:solidFill>
                  <a:schemeClr val="tx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  <a:cs typeface="+mn-cs"/>
              </a:rPr>
              <a:t>Taylor &amp; Francis Group</a:t>
            </a:r>
            <a:endParaRPr lang="en-GB" sz="4400" b="1" kern="0" dirty="0">
              <a:solidFill>
                <a:schemeClr val="tx1"/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6F7BF0-BA1F-0CFE-D256-85784F9E88C3}"/>
              </a:ext>
            </a:extLst>
          </p:cNvPr>
          <p:cNvGrpSpPr/>
          <p:nvPr/>
        </p:nvGrpSpPr>
        <p:grpSpPr>
          <a:xfrm>
            <a:off x="7067894" y="2935110"/>
            <a:ext cx="4873014" cy="2399375"/>
            <a:chOff x="4784642" y="3918284"/>
            <a:chExt cx="4624391" cy="23993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207F98-718E-4490-9CAB-7C2D9F8D6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642" y="3918284"/>
              <a:ext cx="1981200" cy="19812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82AA6F-73E5-D697-ED8A-A5B0E4B0D373}"/>
                </a:ext>
              </a:extLst>
            </p:cNvPr>
            <p:cNvSpPr txBox="1"/>
            <p:nvPr/>
          </p:nvSpPr>
          <p:spPr>
            <a:xfrm>
              <a:off x="6627618" y="3918284"/>
              <a:ext cx="2781415" cy="2399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dirty="0"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请关注我们的公众号</a:t>
              </a:r>
              <a:r>
                <a:rPr lang="en-US" altLang="zh-CN" sz="2400" dirty="0">
                  <a:solidFill>
                    <a:srgbClr val="FF9933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TandF</a:t>
              </a:r>
              <a:r>
                <a:rPr lang="zh-CN" altLang="en-US" sz="2400" dirty="0">
                  <a:solidFill>
                    <a:srgbClr val="FF9933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学术</a:t>
              </a:r>
              <a:endParaRPr lang="en-US" altLang="zh-CN" sz="2400" dirty="0">
                <a:solidFill>
                  <a:srgbClr val="FF9933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2400" dirty="0">
                  <a:solidFill>
                    <a:srgbClr val="FF9933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【</a:t>
              </a:r>
              <a:r>
                <a:rPr lang="en-US" altLang="zh-CN" sz="2400" dirty="0" err="1">
                  <a:solidFill>
                    <a:srgbClr val="FF9933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TandF_China</a:t>
              </a:r>
              <a:r>
                <a:rPr lang="en-US" altLang="zh-CN" sz="2400" dirty="0">
                  <a:solidFill>
                    <a:srgbClr val="FF9933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】</a:t>
              </a:r>
            </a:p>
            <a:p>
              <a:pPr algn="ctr">
                <a:lnSpc>
                  <a:spcPct val="150000"/>
                </a:lnSpc>
              </a:pPr>
              <a:r>
                <a:rPr lang="zh-CN" altLang="en-US" dirty="0"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关注学术，</a:t>
              </a:r>
              <a:endParaRPr lang="en-US" altLang="zh-CN" dirty="0"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关注</a:t>
              </a:r>
              <a:r>
                <a:rPr lang="en-US" altLang="zh-CN" dirty="0"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Taylor &amp; Francis</a:t>
              </a:r>
              <a:r>
                <a:rPr lang="zh-CN" altLang="en-US" dirty="0"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！</a:t>
              </a:r>
              <a:endParaRPr lang="en-US" dirty="0"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7931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02FA5DF-4D60-379D-B17D-A4ECD7F4C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74663"/>
            <a:ext cx="10801351" cy="528637"/>
          </a:xfrm>
        </p:spPr>
        <p:txBody>
          <a:bodyPr>
            <a:normAutofit/>
          </a:bodyPr>
          <a:lstStyle/>
          <a:p>
            <a:r>
              <a:rPr lang="ja-JP" altLang="en-US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英富曼集团 </a:t>
            </a:r>
            <a:r>
              <a:rPr lang="en-US" altLang="ja-JP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(</a:t>
            </a:r>
            <a:r>
              <a:rPr lang="en-IN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Informa Group)</a:t>
            </a:r>
          </a:p>
        </p:txBody>
      </p:sp>
      <p:sp>
        <p:nvSpPr>
          <p:cNvPr id="12" name="Slide Number Placeholder 50">
            <a:extLst>
              <a:ext uri="{FF2B5EF4-FFF2-40B4-BE49-F238E27FC236}">
                <a16:creationId xmlns:a16="http://schemas.microsoft.com/office/drawing/2014/main" id="{1B1E80A1-34EF-E201-24C9-D9C04EC91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88762" y="6432551"/>
            <a:ext cx="393702" cy="374650"/>
          </a:xfrm>
        </p:spPr>
        <p:txBody>
          <a:bodyPr/>
          <a:lstStyle/>
          <a:p>
            <a:fld id="{648821DA-B6C2-4283-9BD8-7FD8D220EFE3}" type="slidenum">
              <a:rPr lang="en-US" smtClean="0">
                <a:latin typeface="+mj-lt"/>
              </a:rPr>
              <a:pPr/>
              <a:t>2</a:t>
            </a:fld>
            <a:endParaRPr lang="en-US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502E53-8521-1C1D-18A8-603FECFEF453}"/>
              </a:ext>
            </a:extLst>
          </p:cNvPr>
          <p:cNvSpPr txBox="1"/>
          <p:nvPr/>
        </p:nvSpPr>
        <p:spPr>
          <a:xfrm>
            <a:off x="493184" y="1390370"/>
            <a:ext cx="11241616" cy="55560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</a:pPr>
            <a:r>
              <a:rPr lang="en-IN" altLang="ja-JP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Informa</a:t>
            </a:r>
            <a:r>
              <a:rPr lang="ja-JP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是一家全球领先的会展、数字服务和学术知识集团。作为</a:t>
            </a:r>
            <a:r>
              <a:rPr lang="en-US" altLang="ja-JP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Informa Group</a:t>
            </a:r>
            <a:r>
              <a:rPr lang="ja-JP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旗下的学术出版事业部，</a:t>
            </a:r>
            <a:r>
              <a:rPr lang="en-US" altLang="ja-JP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Taylor &amp; Francis</a:t>
            </a:r>
            <a:r>
              <a:rPr lang="ja-JP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出版集团旗下涵盖</a:t>
            </a:r>
            <a:r>
              <a:rPr lang="en-US" altLang="ja-JP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Taylor &amp; Francis</a:t>
            </a:r>
            <a:r>
              <a:rPr lang="ja-JP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、</a:t>
            </a:r>
            <a:r>
              <a:rPr lang="en-US" altLang="ja-JP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Routledge</a:t>
            </a:r>
            <a:r>
              <a:rPr lang="ja-JP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、</a:t>
            </a:r>
            <a:r>
              <a:rPr lang="en-US" altLang="ja-JP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CRC Press</a:t>
            </a:r>
            <a:r>
              <a:rPr lang="ja-JP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、</a:t>
            </a:r>
            <a:r>
              <a:rPr lang="en-US" altLang="ja-JP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F1000</a:t>
            </a:r>
            <a:r>
              <a:rPr lang="ja-JP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、</a:t>
            </a:r>
            <a:r>
              <a:rPr lang="en-US" altLang="ja-JP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Dove Medical Press</a:t>
            </a:r>
            <a:r>
              <a:rPr lang="ja-JP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， </a:t>
            </a:r>
            <a:r>
              <a:rPr lang="en-US" altLang="ja-JP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FSG</a:t>
            </a:r>
            <a:r>
              <a:rPr lang="ja-JP" alt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等品牌。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198C754-3177-62A2-9C55-EFBA4A4070AD}"/>
              </a:ext>
            </a:extLst>
          </p:cNvPr>
          <p:cNvGrpSpPr/>
          <p:nvPr/>
        </p:nvGrpSpPr>
        <p:grpSpPr>
          <a:xfrm>
            <a:off x="4806936" y="2042724"/>
            <a:ext cx="2023241" cy="830318"/>
            <a:chOff x="4797975" y="2271828"/>
            <a:chExt cx="2023241" cy="830318"/>
          </a:xfrm>
          <a:effectLst/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A4C6E50D-6FEA-5AF5-1911-2A22FDF00010}"/>
                </a:ext>
              </a:extLst>
            </p:cNvPr>
            <p:cNvSpPr/>
            <p:nvPr/>
          </p:nvSpPr>
          <p:spPr>
            <a:xfrm>
              <a:off x="4797975" y="2271828"/>
              <a:ext cx="2023241" cy="8303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ja-JP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英富曼集团</a:t>
              </a:r>
            </a:p>
          </p:txBody>
        </p:sp>
        <p:pic>
          <p:nvPicPr>
            <p:cNvPr id="50" name="object 27">
              <a:extLst>
                <a:ext uri="{FF2B5EF4-FFF2-40B4-BE49-F238E27FC236}">
                  <a16:creationId xmlns:a16="http://schemas.microsoft.com/office/drawing/2014/main" id="{055982E4-362A-78F3-DDA0-CAD529C04E5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61941" y="2366825"/>
              <a:ext cx="1495308" cy="489256"/>
            </a:xfrm>
            <a:prstGeom prst="rect">
              <a:avLst/>
            </a:prstGeom>
          </p:spPr>
        </p:pic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9388FDB-4108-92CE-E5C7-6FE68AFC4376}"/>
              </a:ext>
            </a:extLst>
          </p:cNvPr>
          <p:cNvCxnSpPr>
            <a:cxnSpLocks/>
          </p:cNvCxnSpPr>
          <p:nvPr/>
        </p:nvCxnSpPr>
        <p:spPr>
          <a:xfrm>
            <a:off x="5796407" y="2885220"/>
            <a:ext cx="0" cy="506540"/>
          </a:xfrm>
          <a:prstGeom prst="line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024" name="object 3">
            <a:extLst>
              <a:ext uri="{FF2B5EF4-FFF2-40B4-BE49-F238E27FC236}">
                <a16:creationId xmlns:a16="http://schemas.microsoft.com/office/drawing/2014/main" id="{5F727656-1407-5627-59DF-DE183A8BEA8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42324" y="5027801"/>
            <a:ext cx="1371722" cy="383584"/>
          </a:xfrm>
          <a:prstGeom prst="rect">
            <a:avLst/>
          </a:prstGeom>
          <a:effectLst/>
        </p:spPr>
      </p:pic>
      <p:pic>
        <p:nvPicPr>
          <p:cNvPr id="1025" name="object 4">
            <a:extLst>
              <a:ext uri="{FF2B5EF4-FFF2-40B4-BE49-F238E27FC236}">
                <a16:creationId xmlns:a16="http://schemas.microsoft.com/office/drawing/2014/main" id="{054B5CD0-75F7-9C7D-3BAE-27ADE3E8B0C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51375" y="4936620"/>
            <a:ext cx="1339756" cy="478710"/>
          </a:xfrm>
          <a:prstGeom prst="rect">
            <a:avLst/>
          </a:prstGeom>
          <a:effectLst/>
        </p:spPr>
      </p:pic>
      <p:pic>
        <p:nvPicPr>
          <p:cNvPr id="1027" name="object 5">
            <a:extLst>
              <a:ext uri="{FF2B5EF4-FFF2-40B4-BE49-F238E27FC236}">
                <a16:creationId xmlns:a16="http://schemas.microsoft.com/office/drawing/2014/main" id="{43E4ECBD-6C69-CACC-A852-8CD18F567B1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87777" y="5014902"/>
            <a:ext cx="1526276" cy="363234"/>
          </a:xfrm>
          <a:prstGeom prst="rect">
            <a:avLst/>
          </a:prstGeom>
          <a:effectLst/>
        </p:spPr>
      </p:pic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57AFC5C1-0E7D-1FD5-BE77-C3A8A332908A}"/>
              </a:ext>
            </a:extLst>
          </p:cNvPr>
          <p:cNvGrpSpPr/>
          <p:nvPr/>
        </p:nvGrpSpPr>
        <p:grpSpPr>
          <a:xfrm>
            <a:off x="5954682" y="3782289"/>
            <a:ext cx="2023241" cy="830318"/>
            <a:chOff x="3674233" y="3789665"/>
            <a:chExt cx="2023241" cy="830318"/>
          </a:xfrm>
          <a:effectLst/>
        </p:grpSpPr>
        <p:sp>
          <p:nvSpPr>
            <p:cNvPr id="1040" name="Rectangle: Rounded Corners 1039">
              <a:extLst>
                <a:ext uri="{FF2B5EF4-FFF2-40B4-BE49-F238E27FC236}">
                  <a16:creationId xmlns:a16="http://schemas.microsoft.com/office/drawing/2014/main" id="{D265FA1E-97BA-2B98-E65A-5D3DB28EE08B}"/>
                </a:ext>
              </a:extLst>
            </p:cNvPr>
            <p:cNvSpPr/>
            <p:nvPr/>
          </p:nvSpPr>
          <p:spPr>
            <a:xfrm>
              <a:off x="3674233" y="3789665"/>
              <a:ext cx="2023241" cy="830318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IN" sz="1200">
                <a:solidFill>
                  <a:schemeClr val="tx1">
                    <a:lumMod val="65000"/>
                    <a:lumOff val="3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pic>
          <p:nvPicPr>
            <p:cNvPr id="1041" name="object 30">
              <a:extLst>
                <a:ext uri="{FF2B5EF4-FFF2-40B4-BE49-F238E27FC236}">
                  <a16:creationId xmlns:a16="http://schemas.microsoft.com/office/drawing/2014/main" id="{806AEB6F-F981-9583-E602-A810E72AE88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38103" y="4004195"/>
              <a:ext cx="1695501" cy="476820"/>
            </a:xfrm>
            <a:prstGeom prst="rect">
              <a:avLst/>
            </a:prstGeom>
          </p:spPr>
        </p:pic>
      </p:grp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692CE58D-E4C6-2DB7-AF7D-46C3E0755C31}"/>
              </a:ext>
            </a:extLst>
          </p:cNvPr>
          <p:cNvGrpSpPr/>
          <p:nvPr/>
        </p:nvGrpSpPr>
        <p:grpSpPr>
          <a:xfrm>
            <a:off x="1589162" y="3775464"/>
            <a:ext cx="2023241" cy="830318"/>
            <a:chOff x="8543120" y="3782840"/>
            <a:chExt cx="2023241" cy="830318"/>
          </a:xfrm>
          <a:effectLst/>
        </p:grpSpPr>
        <p:sp>
          <p:nvSpPr>
            <p:cNvPr id="1043" name="Rectangle: Rounded Corners 1042">
              <a:extLst>
                <a:ext uri="{FF2B5EF4-FFF2-40B4-BE49-F238E27FC236}">
                  <a16:creationId xmlns:a16="http://schemas.microsoft.com/office/drawing/2014/main" id="{6E1F7B28-ADBB-DCFA-0019-559C49A1EAF4}"/>
                </a:ext>
              </a:extLst>
            </p:cNvPr>
            <p:cNvSpPr/>
            <p:nvPr/>
          </p:nvSpPr>
          <p:spPr>
            <a:xfrm>
              <a:off x="8543120" y="3782840"/>
              <a:ext cx="2023241" cy="8303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pic>
          <p:nvPicPr>
            <p:cNvPr id="1044" name="object 31">
              <a:extLst>
                <a:ext uri="{FF2B5EF4-FFF2-40B4-BE49-F238E27FC236}">
                  <a16:creationId xmlns:a16="http://schemas.microsoft.com/office/drawing/2014/main" id="{E0E41120-997B-5F43-2EC0-6E6B0FE9EEF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62404" y="4002324"/>
              <a:ext cx="1784673" cy="466913"/>
            </a:xfrm>
            <a:prstGeom prst="rect">
              <a:avLst/>
            </a:prstGeom>
          </p:spPr>
        </p:pic>
      </p:grp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22518123-A620-57FC-38A1-AF462F755D7E}"/>
              </a:ext>
            </a:extLst>
          </p:cNvPr>
          <p:cNvGrpSpPr/>
          <p:nvPr/>
        </p:nvGrpSpPr>
        <p:grpSpPr>
          <a:xfrm>
            <a:off x="3731687" y="3782289"/>
            <a:ext cx="2023241" cy="830318"/>
            <a:chOff x="10692295" y="3789665"/>
            <a:chExt cx="2023241" cy="830318"/>
          </a:xfrm>
          <a:effectLst/>
        </p:grpSpPr>
        <p:sp>
          <p:nvSpPr>
            <p:cNvPr id="1046" name="Rectangle: Rounded Corners 1045">
              <a:extLst>
                <a:ext uri="{FF2B5EF4-FFF2-40B4-BE49-F238E27FC236}">
                  <a16:creationId xmlns:a16="http://schemas.microsoft.com/office/drawing/2014/main" id="{D068FBE6-4751-D179-7D36-1C868A05AD8E}"/>
                </a:ext>
              </a:extLst>
            </p:cNvPr>
            <p:cNvSpPr/>
            <p:nvPr/>
          </p:nvSpPr>
          <p:spPr>
            <a:xfrm>
              <a:off x="10692295" y="3789665"/>
              <a:ext cx="2023241" cy="8303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pic>
          <p:nvPicPr>
            <p:cNvPr id="1047" name="object 32">
              <a:extLst>
                <a:ext uri="{FF2B5EF4-FFF2-40B4-BE49-F238E27FC236}">
                  <a16:creationId xmlns:a16="http://schemas.microsoft.com/office/drawing/2014/main" id="{E5A5C3C1-3490-D6ED-8AAF-C72E104F60F9}"/>
                </a:ext>
              </a:extLst>
            </p:cNvPr>
            <p:cNvPicPr/>
            <p:nvPr/>
          </p:nvPicPr>
          <p:blipFill rotWithShape="1">
            <a:blip r:embed="rId9" cstate="print"/>
            <a:srcRect t="7248" b="17090"/>
            <a:stretch/>
          </p:blipFill>
          <p:spPr>
            <a:xfrm>
              <a:off x="10958340" y="4024907"/>
              <a:ext cx="1491150" cy="359834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69D2BF-FE50-BE58-E3D1-63C8F73CC190}"/>
              </a:ext>
            </a:extLst>
          </p:cNvPr>
          <p:cNvSpPr/>
          <p:nvPr/>
        </p:nvSpPr>
        <p:spPr>
          <a:xfrm>
            <a:off x="8201221" y="3781418"/>
            <a:ext cx="2023241" cy="8303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IN" altLang="zh-CN" sz="1200">
              <a:solidFill>
                <a:schemeClr val="tx1">
                  <a:lumMod val="65000"/>
                  <a:lumOff val="35000"/>
                </a:schemeClr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pic>
        <p:nvPicPr>
          <p:cNvPr id="5" name="object 29">
            <a:extLst>
              <a:ext uri="{FF2B5EF4-FFF2-40B4-BE49-F238E27FC236}">
                <a16:creationId xmlns:a16="http://schemas.microsoft.com/office/drawing/2014/main" id="{9CC460EE-6F3D-76CA-A7BB-55621EBB33D7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7868" y="3998678"/>
            <a:ext cx="1490341" cy="43126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5E8669-F908-EE50-F112-499AACAE93F0}"/>
              </a:ext>
            </a:extLst>
          </p:cNvPr>
          <p:cNvCxnSpPr>
            <a:cxnSpLocks/>
          </p:cNvCxnSpPr>
          <p:nvPr/>
        </p:nvCxnSpPr>
        <p:spPr>
          <a:xfrm>
            <a:off x="2469440" y="3379560"/>
            <a:ext cx="0" cy="394819"/>
          </a:xfrm>
          <a:prstGeom prst="line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6B4900F-2017-3C49-B580-E978E3AA8A33}"/>
              </a:ext>
            </a:extLst>
          </p:cNvPr>
          <p:cNvSpPr/>
          <p:nvPr/>
        </p:nvSpPr>
        <p:spPr>
          <a:xfrm>
            <a:off x="2455195" y="3379561"/>
            <a:ext cx="2274383" cy="378372"/>
          </a:xfrm>
          <a:custGeom>
            <a:avLst/>
            <a:gdLst>
              <a:gd name="connsiteX0" fmla="*/ 0 w 9301655"/>
              <a:gd name="connsiteY0" fmla="*/ 0 h 378372"/>
              <a:gd name="connsiteX1" fmla="*/ 9301655 w 9301655"/>
              <a:gd name="connsiteY1" fmla="*/ 0 h 378372"/>
              <a:gd name="connsiteX2" fmla="*/ 9301655 w 9301655"/>
              <a:gd name="connsiteY2" fmla="*/ 378372 h 378372"/>
              <a:gd name="connsiteX3" fmla="*/ 9259614 w 9301655"/>
              <a:gd name="connsiteY3" fmla="*/ 378372 h 378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01655" h="378372">
                <a:moveTo>
                  <a:pt x="0" y="0"/>
                </a:moveTo>
                <a:lnTo>
                  <a:pt x="9301655" y="0"/>
                </a:lnTo>
                <a:lnTo>
                  <a:pt x="9301655" y="378372"/>
                </a:lnTo>
                <a:lnTo>
                  <a:pt x="9259614" y="378372"/>
                </a:lnTo>
              </a:path>
            </a:pathLst>
          </a:custGeom>
          <a:noFill/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IN" sz="1200">
              <a:solidFill>
                <a:schemeClr val="tx1">
                  <a:lumMod val="65000"/>
                  <a:lumOff val="35000"/>
                </a:schemeClr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1F01C1D-2444-DA3D-BE64-994D10511114}"/>
              </a:ext>
            </a:extLst>
          </p:cNvPr>
          <p:cNvSpPr/>
          <p:nvPr/>
        </p:nvSpPr>
        <p:spPr>
          <a:xfrm>
            <a:off x="4726243" y="3379560"/>
            <a:ext cx="2274383" cy="378372"/>
          </a:xfrm>
          <a:custGeom>
            <a:avLst/>
            <a:gdLst>
              <a:gd name="connsiteX0" fmla="*/ 0 w 9301655"/>
              <a:gd name="connsiteY0" fmla="*/ 0 h 378372"/>
              <a:gd name="connsiteX1" fmla="*/ 9301655 w 9301655"/>
              <a:gd name="connsiteY1" fmla="*/ 0 h 378372"/>
              <a:gd name="connsiteX2" fmla="*/ 9301655 w 9301655"/>
              <a:gd name="connsiteY2" fmla="*/ 378372 h 378372"/>
              <a:gd name="connsiteX3" fmla="*/ 9259614 w 9301655"/>
              <a:gd name="connsiteY3" fmla="*/ 378372 h 378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01655" h="378372">
                <a:moveTo>
                  <a:pt x="0" y="0"/>
                </a:moveTo>
                <a:lnTo>
                  <a:pt x="9301655" y="0"/>
                </a:lnTo>
                <a:lnTo>
                  <a:pt x="9301655" y="378372"/>
                </a:lnTo>
                <a:lnTo>
                  <a:pt x="9259614" y="378372"/>
                </a:lnTo>
              </a:path>
            </a:pathLst>
          </a:custGeom>
          <a:noFill/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IN" sz="1200">
              <a:solidFill>
                <a:schemeClr val="tx1">
                  <a:lumMod val="65000"/>
                  <a:lumOff val="35000"/>
                </a:schemeClr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10A1CA2-0EA7-FEC4-7A6D-30F5995AB9A3}"/>
              </a:ext>
            </a:extLst>
          </p:cNvPr>
          <p:cNvSpPr/>
          <p:nvPr/>
        </p:nvSpPr>
        <p:spPr>
          <a:xfrm>
            <a:off x="6996937" y="3379560"/>
            <a:ext cx="2274383" cy="378372"/>
          </a:xfrm>
          <a:custGeom>
            <a:avLst/>
            <a:gdLst>
              <a:gd name="connsiteX0" fmla="*/ 0 w 9301655"/>
              <a:gd name="connsiteY0" fmla="*/ 0 h 378372"/>
              <a:gd name="connsiteX1" fmla="*/ 9301655 w 9301655"/>
              <a:gd name="connsiteY1" fmla="*/ 0 h 378372"/>
              <a:gd name="connsiteX2" fmla="*/ 9301655 w 9301655"/>
              <a:gd name="connsiteY2" fmla="*/ 378372 h 378372"/>
              <a:gd name="connsiteX3" fmla="*/ 9259614 w 9301655"/>
              <a:gd name="connsiteY3" fmla="*/ 378372 h 378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01655" h="378372">
                <a:moveTo>
                  <a:pt x="0" y="0"/>
                </a:moveTo>
                <a:lnTo>
                  <a:pt x="9301655" y="0"/>
                </a:lnTo>
                <a:lnTo>
                  <a:pt x="9301655" y="378372"/>
                </a:lnTo>
                <a:lnTo>
                  <a:pt x="9259614" y="378372"/>
                </a:lnTo>
              </a:path>
            </a:pathLst>
          </a:custGeom>
          <a:noFill/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IN" sz="1200">
              <a:solidFill>
                <a:schemeClr val="tx1">
                  <a:lumMod val="65000"/>
                  <a:lumOff val="35000"/>
                </a:schemeClr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AC6F68F-C983-1782-31F9-AE32F044C8E4}"/>
              </a:ext>
            </a:extLst>
          </p:cNvPr>
          <p:cNvSpPr/>
          <p:nvPr/>
        </p:nvSpPr>
        <p:spPr>
          <a:xfrm>
            <a:off x="3767571" y="3782289"/>
            <a:ext cx="2023241" cy="83031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IN" sz="1200">
              <a:solidFill>
                <a:schemeClr val="tx1">
                  <a:lumMod val="65000"/>
                  <a:lumOff val="35000"/>
                </a:schemeClr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C923CB6-B87C-1742-09E3-26D3426C9EB4}"/>
              </a:ext>
            </a:extLst>
          </p:cNvPr>
          <p:cNvSpPr/>
          <p:nvPr/>
        </p:nvSpPr>
        <p:spPr>
          <a:xfrm>
            <a:off x="1599797" y="3791910"/>
            <a:ext cx="2023241" cy="83031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IN" sz="1200">
              <a:solidFill>
                <a:schemeClr val="tx1">
                  <a:lumMod val="65000"/>
                  <a:lumOff val="35000"/>
                </a:schemeClr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405DA-2D72-3F87-7B57-F914A0FB3CA4}"/>
              </a:ext>
            </a:extLst>
          </p:cNvPr>
          <p:cNvSpPr txBox="1"/>
          <p:nvPr/>
        </p:nvSpPr>
        <p:spPr>
          <a:xfrm>
            <a:off x="3279040" y="5505549"/>
            <a:ext cx="4084426" cy="2678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17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zh-CN" altLang="en-US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等多个出版品牌</a:t>
            </a:r>
            <a:r>
              <a:rPr lang="en-US" altLang="zh-CN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……</a:t>
            </a:r>
            <a:endParaRPr lang="zh-CN" altLang="en-US" dirty="0"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A3B47C-F04C-E427-3FD3-271712ABDFEB}"/>
              </a:ext>
            </a:extLst>
          </p:cNvPr>
          <p:cNvSpPr/>
          <p:nvPr/>
        </p:nvSpPr>
        <p:spPr>
          <a:xfrm>
            <a:off x="2628133" y="4868012"/>
            <a:ext cx="5468299" cy="115104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IN" sz="1200">
              <a:solidFill>
                <a:schemeClr val="tx1">
                  <a:lumMod val="65000"/>
                  <a:lumOff val="35000"/>
                </a:schemeClr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3C838-B4B0-E425-706F-D6D9B05F2B8E}"/>
              </a:ext>
            </a:extLst>
          </p:cNvPr>
          <p:cNvSpPr/>
          <p:nvPr/>
        </p:nvSpPr>
        <p:spPr>
          <a:xfrm>
            <a:off x="8115300" y="4600575"/>
            <a:ext cx="1156020" cy="904974"/>
          </a:xfrm>
          <a:custGeom>
            <a:avLst/>
            <a:gdLst>
              <a:gd name="connsiteX0" fmla="*/ 1905000 w 1905000"/>
              <a:gd name="connsiteY0" fmla="*/ 0 h 814388"/>
              <a:gd name="connsiteX1" fmla="*/ 1905000 w 1905000"/>
              <a:gd name="connsiteY1" fmla="*/ 814388 h 814388"/>
              <a:gd name="connsiteX2" fmla="*/ 0 w 1905000"/>
              <a:gd name="connsiteY2" fmla="*/ 814388 h 814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0" h="814388">
                <a:moveTo>
                  <a:pt x="1905000" y="0"/>
                </a:moveTo>
                <a:lnTo>
                  <a:pt x="1905000" y="814388"/>
                </a:lnTo>
                <a:lnTo>
                  <a:pt x="0" y="814388"/>
                </a:lnTo>
              </a:path>
            </a:pathLst>
          </a:custGeom>
          <a:noFill/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6285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8C4BC-BC61-1CFC-23BB-7475D6306579}"/>
              </a:ext>
            </a:extLst>
          </p:cNvPr>
          <p:cNvGrpSpPr/>
          <p:nvPr/>
        </p:nvGrpSpPr>
        <p:grpSpPr>
          <a:xfrm>
            <a:off x="830669" y="4626429"/>
            <a:ext cx="1670542" cy="1604114"/>
            <a:chOff x="766394" y="4383314"/>
            <a:chExt cx="1670542" cy="160411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DAE788D-50F6-0F71-C5B1-96EF6892DA16}"/>
                </a:ext>
              </a:extLst>
            </p:cNvPr>
            <p:cNvSpPr txBox="1"/>
            <p:nvPr/>
          </p:nvSpPr>
          <p:spPr>
            <a:xfrm>
              <a:off x="766394" y="5217987"/>
              <a:ext cx="167054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n-US" sz="2800" b="1" spc="-100">
                  <a:solidFill>
                    <a:srgbClr val="10147E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  <a:cs typeface="Times New Roman" panose="02020603050405020304" pitchFamily="18" charset="0"/>
                </a:rPr>
                <a:t>220+</a:t>
              </a:r>
              <a:endParaRPr lang="en-IN" sz="2800" b="1" spc="-100">
                <a:solidFill>
                  <a:srgbClr val="10147E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  <a:cs typeface="Times New Roman" panose="02020603050405020304" pitchFamily="18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年的历史</a:t>
              </a:r>
              <a:endParaRPr lang="en-IN" sz="140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AEC8093-D5C3-77D6-3EC1-62C4777D6AB6}"/>
                </a:ext>
              </a:extLst>
            </p:cNvPr>
            <p:cNvSpPr/>
            <p:nvPr/>
          </p:nvSpPr>
          <p:spPr>
            <a:xfrm>
              <a:off x="1238808" y="4383314"/>
              <a:ext cx="725714" cy="7257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014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8FB96A-C853-4485-D011-743B90D6BDB1}"/>
              </a:ext>
            </a:extLst>
          </p:cNvPr>
          <p:cNvGrpSpPr/>
          <p:nvPr/>
        </p:nvGrpSpPr>
        <p:grpSpPr>
          <a:xfrm>
            <a:off x="9240855" y="4626429"/>
            <a:ext cx="2316408" cy="1606551"/>
            <a:chOff x="9559132" y="4383314"/>
            <a:chExt cx="2316408" cy="160655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18C980D-BA7F-763B-3E7C-9F3671443E44}"/>
                </a:ext>
              </a:extLst>
            </p:cNvPr>
            <p:cNvSpPr txBox="1"/>
            <p:nvPr/>
          </p:nvSpPr>
          <p:spPr>
            <a:xfrm>
              <a:off x="9559132" y="5217987"/>
              <a:ext cx="2316408" cy="7718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00" b="1" spc="-100">
                  <a:solidFill>
                    <a:srgbClr val="10147E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  <a:cs typeface="Times New Roman" panose="02020603050405020304" pitchFamily="18" charset="0"/>
                </a:rPr>
                <a:t>5,192,000+</a:t>
              </a: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累计发表文章数量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154127A-B963-7FC5-BD7B-98B3304EEBF7}"/>
                </a:ext>
              </a:extLst>
            </p:cNvPr>
            <p:cNvSpPr/>
            <p:nvPr/>
          </p:nvSpPr>
          <p:spPr>
            <a:xfrm>
              <a:off x="10227479" y="4383314"/>
              <a:ext cx="725714" cy="7257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014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88421F-CD94-0897-2D88-F129530C36E4}"/>
              </a:ext>
            </a:extLst>
          </p:cNvPr>
          <p:cNvGrpSpPr/>
          <p:nvPr/>
        </p:nvGrpSpPr>
        <p:grpSpPr>
          <a:xfrm>
            <a:off x="7285259" y="4626429"/>
            <a:ext cx="1670542" cy="1604114"/>
            <a:chOff x="7507898" y="4383314"/>
            <a:chExt cx="1670542" cy="160411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E830CF-69F0-9CBF-DEA5-D3F7C9EFB8E5}"/>
                </a:ext>
              </a:extLst>
            </p:cNvPr>
            <p:cNvSpPr txBox="1"/>
            <p:nvPr/>
          </p:nvSpPr>
          <p:spPr>
            <a:xfrm>
              <a:off x="7507898" y="5217987"/>
              <a:ext cx="167054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00" b="1" spc="-100">
                  <a:solidFill>
                    <a:srgbClr val="10147E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  <a:cs typeface="Times New Roman" panose="02020603050405020304" pitchFamily="18" charset="0"/>
                </a:rPr>
                <a:t>170,000+</a:t>
              </a: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累计出版图书总量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B943714-AA01-0883-16CF-9DBCCD72D404}"/>
                </a:ext>
              </a:extLst>
            </p:cNvPr>
            <p:cNvSpPr/>
            <p:nvPr/>
          </p:nvSpPr>
          <p:spPr>
            <a:xfrm>
              <a:off x="7980312" y="4383314"/>
              <a:ext cx="725714" cy="7257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014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EFBA8E-F6C7-6CA5-B7C6-EEE629CA685E}"/>
              </a:ext>
            </a:extLst>
          </p:cNvPr>
          <p:cNvGrpSpPr/>
          <p:nvPr/>
        </p:nvGrpSpPr>
        <p:grpSpPr>
          <a:xfrm>
            <a:off x="5133729" y="4626429"/>
            <a:ext cx="1670542" cy="1604114"/>
            <a:chOff x="5260730" y="4383314"/>
            <a:chExt cx="1670542" cy="160411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483B2E5-7974-E3CE-F2ED-A17DCF7F89A8}"/>
                </a:ext>
              </a:extLst>
            </p:cNvPr>
            <p:cNvSpPr txBox="1"/>
            <p:nvPr/>
          </p:nvSpPr>
          <p:spPr>
            <a:xfrm>
              <a:off x="5260730" y="5217987"/>
              <a:ext cx="167054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00" b="1" spc="-100">
                  <a:solidFill>
                    <a:srgbClr val="10147E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  <a:cs typeface="Times New Roman" panose="02020603050405020304" pitchFamily="18" charset="0"/>
                </a:rPr>
                <a:t>8,300+</a:t>
              </a: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每年出版图书数量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ACA57A9-A660-8C25-2FE8-D52D52DB277C}"/>
                </a:ext>
              </a:extLst>
            </p:cNvPr>
            <p:cNvSpPr/>
            <p:nvPr/>
          </p:nvSpPr>
          <p:spPr>
            <a:xfrm>
              <a:off x="5733144" y="4383314"/>
              <a:ext cx="725714" cy="7257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014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55B34DC-2700-5E36-8CEB-38363CB49D41}"/>
              </a:ext>
            </a:extLst>
          </p:cNvPr>
          <p:cNvSpPr txBox="1"/>
          <p:nvPr/>
        </p:nvSpPr>
        <p:spPr>
          <a:xfrm>
            <a:off x="2982199" y="5461102"/>
            <a:ext cx="16705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spc="-100">
                <a:solidFill>
                  <a:srgbClr val="10147E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  <a:cs typeface="Times New Roman" panose="02020603050405020304" pitchFamily="18" charset="0"/>
              </a:rPr>
              <a:t>2,700+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期刊数量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BBDCEC7-434B-7FBA-2A3D-2DCACBEF1022}"/>
              </a:ext>
            </a:extLst>
          </p:cNvPr>
          <p:cNvSpPr/>
          <p:nvPr/>
        </p:nvSpPr>
        <p:spPr>
          <a:xfrm>
            <a:off x="3454613" y="4626429"/>
            <a:ext cx="725714" cy="725714"/>
          </a:xfrm>
          <a:prstGeom prst="ellipse">
            <a:avLst/>
          </a:prstGeom>
          <a:solidFill>
            <a:schemeClr val="bg1"/>
          </a:solidFill>
          <a:ln>
            <a:solidFill>
              <a:srgbClr val="1014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02FA5DF-4D60-379D-B17D-A4ECD7F4C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74663"/>
            <a:ext cx="10801351" cy="528637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Taylor &amp; </a:t>
            </a:r>
            <a:r>
              <a:rPr lang="en-US" altLang="zh-CN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Francis</a:t>
            </a:r>
            <a:endParaRPr lang="en-IN" dirty="0"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sp>
        <p:nvSpPr>
          <p:cNvPr id="12" name="Slide Number Placeholder 50">
            <a:extLst>
              <a:ext uri="{FF2B5EF4-FFF2-40B4-BE49-F238E27FC236}">
                <a16:creationId xmlns:a16="http://schemas.microsoft.com/office/drawing/2014/main" id="{1B1E80A1-34EF-E201-24C9-D9C04EC91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88762" y="6432551"/>
            <a:ext cx="393702" cy="374650"/>
          </a:xfrm>
        </p:spPr>
        <p:txBody>
          <a:bodyPr/>
          <a:lstStyle/>
          <a:p>
            <a:fld id="{648821DA-B6C2-4283-9BD8-7FD8D220EFE3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E131987-7E0D-94AD-CCD5-A47A9E576E29}"/>
              </a:ext>
            </a:extLst>
          </p:cNvPr>
          <p:cNvCxnSpPr>
            <a:cxnSpLocks/>
          </p:cNvCxnSpPr>
          <p:nvPr/>
        </p:nvCxnSpPr>
        <p:spPr>
          <a:xfrm>
            <a:off x="466725" y="4441371"/>
            <a:ext cx="11277600" cy="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0865309-8CD4-742D-8BD6-A147CA7C3418}"/>
              </a:ext>
            </a:extLst>
          </p:cNvPr>
          <p:cNvSpPr txBox="1"/>
          <p:nvPr/>
        </p:nvSpPr>
        <p:spPr>
          <a:xfrm>
            <a:off x="3565586" y="1852013"/>
            <a:ext cx="8169214" cy="55598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17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altLang="zh-CN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Taylor &amp; Francis</a:t>
            </a:r>
            <a:r>
              <a:rPr lang="zh-CN" altLang="en-US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始于</a:t>
            </a:r>
            <a:r>
              <a:rPr lang="en-US" altLang="zh-CN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1798</a:t>
            </a:r>
            <a:r>
              <a:rPr lang="zh-CN" altLang="en-US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年，是一家全球领先的、广泛覆盖各个学科知识和研究领域的优质出版商。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A6B1E4-B17D-ABC0-BACD-151152B58E3A}"/>
              </a:ext>
            </a:extLst>
          </p:cNvPr>
          <p:cNvSpPr txBox="1"/>
          <p:nvPr/>
        </p:nvSpPr>
        <p:spPr>
          <a:xfrm>
            <a:off x="3565586" y="2687349"/>
            <a:ext cx="8169214" cy="2682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17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altLang="zh-CN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200</a:t>
            </a:r>
            <a:r>
              <a:rPr lang="zh-CN" altLang="en-US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多年来，我们一直秉持高质量的服务和学术水平，出版了诸多经典学术著作。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D916F7-143C-DC4E-95EB-67BDB7253F1E}"/>
              </a:ext>
            </a:extLst>
          </p:cNvPr>
          <p:cNvSpPr txBox="1"/>
          <p:nvPr/>
        </p:nvSpPr>
        <p:spPr>
          <a:xfrm>
            <a:off x="3565586" y="3234916"/>
            <a:ext cx="8169214" cy="55598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defRPr sz="17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zh-CN" altLang="en-US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服务包括学术期刊、图书、电子书、教科书和参考书，涵盖了大量学科领域，包括人文社科、科学技术和医学。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50F6F80-1754-81A6-B60D-66C75A48484C}"/>
              </a:ext>
            </a:extLst>
          </p:cNvPr>
          <p:cNvCxnSpPr>
            <a:cxnSpLocks/>
          </p:cNvCxnSpPr>
          <p:nvPr/>
        </p:nvCxnSpPr>
        <p:spPr>
          <a:xfrm>
            <a:off x="3565586" y="2547674"/>
            <a:ext cx="8178739" cy="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DFD7DAB-14A7-AF21-BBBF-A3A61E0B55C3}"/>
              </a:ext>
            </a:extLst>
          </p:cNvPr>
          <p:cNvCxnSpPr>
            <a:cxnSpLocks/>
          </p:cNvCxnSpPr>
          <p:nvPr/>
        </p:nvCxnSpPr>
        <p:spPr>
          <a:xfrm>
            <a:off x="3565586" y="3095239"/>
            <a:ext cx="8178739" cy="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DC5BEA22-D86E-40A9-19CC-BB7CD7849CBA}"/>
              </a:ext>
            </a:extLst>
          </p:cNvPr>
          <p:cNvSpPr/>
          <p:nvPr/>
        </p:nvSpPr>
        <p:spPr>
          <a:xfrm>
            <a:off x="498862" y="1383565"/>
            <a:ext cx="2898760" cy="2893223"/>
          </a:xfrm>
          <a:prstGeom prst="ellipse">
            <a:avLst/>
          </a:prstGeom>
          <a:noFill/>
          <a:ln w="19050">
            <a:solidFill>
              <a:srgbClr val="1014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6D6EFB4-F55C-53C0-2057-7CA74662C776}"/>
              </a:ext>
            </a:extLst>
          </p:cNvPr>
          <p:cNvSpPr/>
          <p:nvPr/>
        </p:nvSpPr>
        <p:spPr>
          <a:xfrm>
            <a:off x="3161284" y="2059567"/>
            <a:ext cx="129931" cy="129931"/>
          </a:xfrm>
          <a:prstGeom prst="ellipse">
            <a:avLst/>
          </a:prstGeom>
          <a:solidFill>
            <a:srgbClr val="10147E"/>
          </a:solidFill>
          <a:ln w="19050">
            <a:solidFill>
              <a:srgbClr val="1014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7BCD504-7C2D-3DAA-8C36-03FD1F9513D6}"/>
              </a:ext>
            </a:extLst>
          </p:cNvPr>
          <p:cNvSpPr/>
          <p:nvPr/>
        </p:nvSpPr>
        <p:spPr>
          <a:xfrm>
            <a:off x="3330626" y="2748996"/>
            <a:ext cx="129931" cy="129931"/>
          </a:xfrm>
          <a:prstGeom prst="ellipse">
            <a:avLst/>
          </a:prstGeom>
          <a:solidFill>
            <a:srgbClr val="10147E"/>
          </a:solidFill>
          <a:ln w="19050">
            <a:solidFill>
              <a:srgbClr val="1014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DB22CD0-6BD0-8144-E33B-34CC13A589C1}"/>
              </a:ext>
            </a:extLst>
          </p:cNvPr>
          <p:cNvSpPr/>
          <p:nvPr/>
        </p:nvSpPr>
        <p:spPr>
          <a:xfrm>
            <a:off x="3179040" y="3436548"/>
            <a:ext cx="129931" cy="129931"/>
          </a:xfrm>
          <a:prstGeom prst="ellipse">
            <a:avLst/>
          </a:prstGeom>
          <a:solidFill>
            <a:srgbClr val="10147E"/>
          </a:solidFill>
          <a:ln w="19050">
            <a:solidFill>
              <a:srgbClr val="1014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C6F90BC5-9B1C-7D63-9B62-5BAEC0258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02895" y="4830307"/>
            <a:ext cx="338328" cy="33832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7BECEAC4-5FBA-02D6-A72C-71B401FD9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51366" y="4830307"/>
            <a:ext cx="338328" cy="3383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A71590EA-2B6E-5FB0-0A59-80383D25A1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04807" y="4830307"/>
            <a:ext cx="338328" cy="33832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FFCC3C12-B023-E7DE-61F8-4F8CDBC0D7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48306" y="4830307"/>
            <a:ext cx="338328" cy="33832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513403E3-2377-731F-92BF-72F772FF02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96776" y="4830307"/>
            <a:ext cx="338328" cy="338328"/>
          </a:xfrm>
          <a:prstGeom prst="rect">
            <a:avLst/>
          </a:prstGeom>
        </p:spPr>
      </p:pic>
      <p:pic>
        <p:nvPicPr>
          <p:cNvPr id="4" name="Picture 3" descr="A book on a table&#10;&#10;Description automatically generated">
            <a:extLst>
              <a:ext uri="{FF2B5EF4-FFF2-40B4-BE49-F238E27FC236}">
                <a16:creationId xmlns:a16="http://schemas.microsoft.com/office/drawing/2014/main" id="{050422DD-73BE-3B4B-DEAC-F2F309FB64C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3" t="30375" r="9231"/>
          <a:stretch/>
        </p:blipFill>
        <p:spPr>
          <a:xfrm>
            <a:off x="647234" y="1531938"/>
            <a:ext cx="2596480" cy="25964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07539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595FD-B261-1561-20B9-1B23301C4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1859"/>
            <a:ext cx="12192000" cy="6416142"/>
          </a:xfrm>
          <a:solidFill>
            <a:srgbClr val="1B127B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004469-8D4A-83C2-E741-21C40C35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995" y="6351148"/>
            <a:ext cx="4489807" cy="241474"/>
          </a:xfrm>
        </p:spPr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013DCE-9329-8459-D8F0-6F31D1D2F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4979" y="6351148"/>
            <a:ext cx="2975884" cy="241474"/>
          </a:xfrm>
        </p:spPr>
        <p:txBody>
          <a:bodyPr/>
          <a:lstStyle/>
          <a:p>
            <a:fld id="{CD018B5B-3FD1-43B0-9C50-E33EBAC66E22}" type="slidenum">
              <a:rPr lang="en-GB" smtClean="0"/>
              <a:t>4</a:t>
            </a:fld>
            <a:endParaRPr lang="en-GB"/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0D101B52-E5EB-BC4C-BF55-47E05E44F7AA}"/>
              </a:ext>
            </a:extLst>
          </p:cNvPr>
          <p:cNvSpPr txBox="1">
            <a:spLocks/>
          </p:cNvSpPr>
          <p:nvPr/>
        </p:nvSpPr>
        <p:spPr>
          <a:xfrm>
            <a:off x="153110" y="9493"/>
            <a:ext cx="10515600" cy="46758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kern="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  <a:cs typeface="+mn-cs"/>
              </a:rPr>
              <a:t>诸多学术泰斗选择</a:t>
            </a:r>
            <a:r>
              <a:rPr lang="en-US" altLang="zh-CN" sz="2800" b="1" kern="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  <a:cs typeface="+mn-cs"/>
              </a:rPr>
              <a:t>Taylor &amp; Francis</a:t>
            </a:r>
            <a:r>
              <a:rPr lang="zh-CN" altLang="en-US" sz="2800" b="1" kern="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  <a:cs typeface="+mn-cs"/>
              </a:rPr>
              <a:t>出版他们的旷世之作</a:t>
            </a:r>
            <a:endParaRPr lang="en-US" sz="2800" b="1" kern="0" dirty="0">
              <a:solidFill>
                <a:schemeClr val="bg1"/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7439FC6-9A27-FF4B-09B3-CB1F34F179F9}"/>
              </a:ext>
            </a:extLst>
          </p:cNvPr>
          <p:cNvGrpSpPr/>
          <p:nvPr/>
        </p:nvGrpSpPr>
        <p:grpSpPr>
          <a:xfrm>
            <a:off x="0" y="477080"/>
            <a:ext cx="12038890" cy="6252704"/>
            <a:chOff x="50173" y="518084"/>
            <a:chExt cx="11804808" cy="602678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14DB63-CDDE-EAA3-3822-D84430FE7B56}"/>
                </a:ext>
              </a:extLst>
            </p:cNvPr>
            <p:cNvSpPr/>
            <p:nvPr/>
          </p:nvSpPr>
          <p:spPr>
            <a:xfrm>
              <a:off x="2804244" y="2807173"/>
              <a:ext cx="124425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chemeClr val="bg1"/>
                  </a:solidFill>
                </a:rPr>
                <a:t>西格蒙德</a:t>
              </a:r>
              <a:r>
                <a:rPr lang="en-US" altLang="zh-CN" sz="1000" dirty="0">
                  <a:solidFill>
                    <a:schemeClr val="bg1"/>
                  </a:solidFill>
                </a:rPr>
                <a:t>·</a:t>
              </a:r>
              <a:r>
                <a:rPr lang="zh-CN" altLang="en-US" sz="1000" dirty="0">
                  <a:solidFill>
                    <a:schemeClr val="bg1"/>
                  </a:solidFill>
                </a:rPr>
                <a:t>弗洛伊德</a:t>
              </a:r>
              <a:endParaRPr lang="en-US" altLang="zh-CN" sz="1000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000" dirty="0">
                  <a:solidFill>
                    <a:schemeClr val="bg1"/>
                  </a:solidFill>
                </a:rPr>
                <a:t>Sigmund Freud</a:t>
              </a:r>
            </a:p>
            <a:p>
              <a:pPr algn="ctr"/>
              <a:r>
                <a:rPr lang="zh-CN" altLang="en-US" sz="1000" dirty="0">
                  <a:solidFill>
                    <a:schemeClr val="bg1"/>
                  </a:solidFill>
                </a:rPr>
                <a:t>心理学家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FA4CC76-6CA6-38D2-3CB9-94CA8781F5AE}"/>
                </a:ext>
              </a:extLst>
            </p:cNvPr>
            <p:cNvSpPr/>
            <p:nvPr/>
          </p:nvSpPr>
          <p:spPr>
            <a:xfrm>
              <a:off x="6194379" y="1018083"/>
              <a:ext cx="725218" cy="725218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4D0BA1D-D5AB-A79D-13E8-4A1A77B4502F}"/>
                </a:ext>
              </a:extLst>
            </p:cNvPr>
            <p:cNvSpPr/>
            <p:nvPr/>
          </p:nvSpPr>
          <p:spPr>
            <a:xfrm>
              <a:off x="7571617" y="868271"/>
              <a:ext cx="1085860" cy="108586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35A83ECD-D31C-A9DC-F45E-2377C9D64FB2}"/>
                </a:ext>
              </a:extLst>
            </p:cNvPr>
            <p:cNvSpPr/>
            <p:nvPr/>
          </p:nvSpPr>
          <p:spPr>
            <a:xfrm>
              <a:off x="3887441" y="2384537"/>
              <a:ext cx="1599721" cy="15954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B1163C6A-770E-2E4E-5AA2-54B63AC11668}"/>
                </a:ext>
              </a:extLst>
            </p:cNvPr>
            <p:cNvSpPr/>
            <p:nvPr/>
          </p:nvSpPr>
          <p:spPr>
            <a:xfrm>
              <a:off x="3339443" y="2114676"/>
              <a:ext cx="7748920" cy="3466622"/>
            </a:xfrm>
            <a:custGeom>
              <a:avLst/>
              <a:gdLst/>
              <a:ahLst/>
              <a:cxnLst/>
              <a:rect l="l" t="t" r="r" b="b"/>
              <a:pathLst>
                <a:path w="5477509" h="2450465">
                  <a:moveTo>
                    <a:pt x="502780" y="251396"/>
                  </a:moveTo>
                  <a:lnTo>
                    <a:pt x="498729" y="206260"/>
                  </a:lnTo>
                  <a:lnTo>
                    <a:pt x="487032" y="163766"/>
                  </a:lnTo>
                  <a:lnTo>
                    <a:pt x="475297" y="139090"/>
                  </a:lnTo>
                  <a:lnTo>
                    <a:pt x="475297" y="251396"/>
                  </a:lnTo>
                  <a:lnTo>
                    <a:pt x="470725" y="296519"/>
                  </a:lnTo>
                  <a:lnTo>
                    <a:pt x="457682" y="338467"/>
                  </a:lnTo>
                  <a:lnTo>
                    <a:pt x="437007" y="376491"/>
                  </a:lnTo>
                  <a:lnTo>
                    <a:pt x="409651" y="409651"/>
                  </a:lnTo>
                  <a:lnTo>
                    <a:pt x="376504" y="437007"/>
                  </a:lnTo>
                  <a:lnTo>
                    <a:pt x="338467" y="457669"/>
                  </a:lnTo>
                  <a:lnTo>
                    <a:pt x="296468" y="470738"/>
                  </a:lnTo>
                  <a:lnTo>
                    <a:pt x="251396" y="475297"/>
                  </a:lnTo>
                  <a:lnTo>
                    <a:pt x="206324" y="470738"/>
                  </a:lnTo>
                  <a:lnTo>
                    <a:pt x="164312" y="457669"/>
                  </a:lnTo>
                  <a:lnTo>
                    <a:pt x="126288" y="437007"/>
                  </a:lnTo>
                  <a:lnTo>
                    <a:pt x="93141" y="409651"/>
                  </a:lnTo>
                  <a:lnTo>
                    <a:pt x="65773" y="376491"/>
                  </a:lnTo>
                  <a:lnTo>
                    <a:pt x="45110" y="338467"/>
                  </a:lnTo>
                  <a:lnTo>
                    <a:pt x="32042" y="296468"/>
                  </a:lnTo>
                  <a:lnTo>
                    <a:pt x="27482" y="251396"/>
                  </a:lnTo>
                  <a:lnTo>
                    <a:pt x="32054" y="206260"/>
                  </a:lnTo>
                  <a:lnTo>
                    <a:pt x="45110" y="164312"/>
                  </a:lnTo>
                  <a:lnTo>
                    <a:pt x="65773" y="126276"/>
                  </a:lnTo>
                  <a:lnTo>
                    <a:pt x="93141" y="93129"/>
                  </a:lnTo>
                  <a:lnTo>
                    <a:pt x="126288" y="65773"/>
                  </a:lnTo>
                  <a:lnTo>
                    <a:pt x="164312" y="45097"/>
                  </a:lnTo>
                  <a:lnTo>
                    <a:pt x="206324" y="32042"/>
                  </a:lnTo>
                  <a:lnTo>
                    <a:pt x="251396" y="27482"/>
                  </a:lnTo>
                  <a:lnTo>
                    <a:pt x="296468" y="32042"/>
                  </a:lnTo>
                  <a:lnTo>
                    <a:pt x="338467" y="45097"/>
                  </a:lnTo>
                  <a:lnTo>
                    <a:pt x="376504" y="65773"/>
                  </a:lnTo>
                  <a:lnTo>
                    <a:pt x="409651" y="93129"/>
                  </a:lnTo>
                  <a:lnTo>
                    <a:pt x="437007" y="126276"/>
                  </a:lnTo>
                  <a:lnTo>
                    <a:pt x="457682" y="164312"/>
                  </a:lnTo>
                  <a:lnTo>
                    <a:pt x="470738" y="206324"/>
                  </a:lnTo>
                  <a:lnTo>
                    <a:pt x="475297" y="251396"/>
                  </a:lnTo>
                  <a:lnTo>
                    <a:pt x="475297" y="139090"/>
                  </a:lnTo>
                  <a:lnTo>
                    <a:pt x="443585" y="89509"/>
                  </a:lnTo>
                  <a:lnTo>
                    <a:pt x="413270" y="59194"/>
                  </a:lnTo>
                  <a:lnTo>
                    <a:pt x="378180" y="34366"/>
                  </a:lnTo>
                  <a:lnTo>
                    <a:pt x="363689" y="27482"/>
                  </a:lnTo>
                  <a:lnTo>
                    <a:pt x="339026" y="15748"/>
                  </a:lnTo>
                  <a:lnTo>
                    <a:pt x="296519" y="4051"/>
                  </a:lnTo>
                  <a:lnTo>
                    <a:pt x="251396" y="0"/>
                  </a:lnTo>
                  <a:lnTo>
                    <a:pt x="206273" y="4051"/>
                  </a:lnTo>
                  <a:lnTo>
                    <a:pt x="163766" y="15748"/>
                  </a:lnTo>
                  <a:lnTo>
                    <a:pt x="124612" y="34366"/>
                  </a:lnTo>
                  <a:lnTo>
                    <a:pt x="89522" y="59194"/>
                  </a:lnTo>
                  <a:lnTo>
                    <a:pt x="59194" y="89509"/>
                  </a:lnTo>
                  <a:lnTo>
                    <a:pt x="34378" y="124612"/>
                  </a:lnTo>
                  <a:lnTo>
                    <a:pt x="15760" y="163766"/>
                  </a:lnTo>
                  <a:lnTo>
                    <a:pt x="4051" y="206324"/>
                  </a:lnTo>
                  <a:lnTo>
                    <a:pt x="0" y="251396"/>
                  </a:lnTo>
                  <a:lnTo>
                    <a:pt x="4064" y="296519"/>
                  </a:lnTo>
                  <a:lnTo>
                    <a:pt x="15760" y="339013"/>
                  </a:lnTo>
                  <a:lnTo>
                    <a:pt x="34378" y="378180"/>
                  </a:lnTo>
                  <a:lnTo>
                    <a:pt x="59194" y="413270"/>
                  </a:lnTo>
                  <a:lnTo>
                    <a:pt x="89522" y="443585"/>
                  </a:lnTo>
                  <a:lnTo>
                    <a:pt x="124612" y="468414"/>
                  </a:lnTo>
                  <a:lnTo>
                    <a:pt x="163766" y="487032"/>
                  </a:lnTo>
                  <a:lnTo>
                    <a:pt x="206273" y="498729"/>
                  </a:lnTo>
                  <a:lnTo>
                    <a:pt x="251396" y="502793"/>
                  </a:lnTo>
                  <a:lnTo>
                    <a:pt x="296519" y="498729"/>
                  </a:lnTo>
                  <a:lnTo>
                    <a:pt x="339026" y="487032"/>
                  </a:lnTo>
                  <a:lnTo>
                    <a:pt x="378180" y="468414"/>
                  </a:lnTo>
                  <a:lnTo>
                    <a:pt x="413270" y="443585"/>
                  </a:lnTo>
                  <a:lnTo>
                    <a:pt x="443585" y="413270"/>
                  </a:lnTo>
                  <a:lnTo>
                    <a:pt x="468414" y="378180"/>
                  </a:lnTo>
                  <a:lnTo>
                    <a:pt x="487032" y="339013"/>
                  </a:lnTo>
                  <a:lnTo>
                    <a:pt x="498729" y="296468"/>
                  </a:lnTo>
                  <a:lnTo>
                    <a:pt x="502780" y="251396"/>
                  </a:lnTo>
                  <a:close/>
                </a:path>
                <a:path w="5477509" h="2450465">
                  <a:moveTo>
                    <a:pt x="1325003" y="1099743"/>
                  </a:moveTo>
                  <a:lnTo>
                    <a:pt x="1289672" y="1031290"/>
                  </a:lnTo>
                  <a:lnTo>
                    <a:pt x="1236433" y="928141"/>
                  </a:lnTo>
                  <a:lnTo>
                    <a:pt x="1258392" y="885456"/>
                  </a:lnTo>
                  <a:lnTo>
                    <a:pt x="1274470" y="839914"/>
                  </a:lnTo>
                  <a:lnTo>
                    <a:pt x="1284249" y="792073"/>
                  </a:lnTo>
                  <a:lnTo>
                    <a:pt x="1287335" y="742505"/>
                  </a:lnTo>
                  <a:lnTo>
                    <a:pt x="1283284" y="691781"/>
                  </a:lnTo>
                  <a:lnTo>
                    <a:pt x="1272857" y="644613"/>
                  </a:lnTo>
                  <a:lnTo>
                    <a:pt x="1256588" y="600329"/>
                  </a:lnTo>
                  <a:lnTo>
                    <a:pt x="1237513" y="564121"/>
                  </a:lnTo>
                  <a:lnTo>
                    <a:pt x="1237513" y="748830"/>
                  </a:lnTo>
                  <a:lnTo>
                    <a:pt x="1233119" y="797026"/>
                  </a:lnTo>
                  <a:lnTo>
                    <a:pt x="1221371" y="843114"/>
                  </a:lnTo>
                  <a:lnTo>
                    <a:pt x="1202817" y="886409"/>
                  </a:lnTo>
                  <a:lnTo>
                    <a:pt x="1177975" y="926160"/>
                  </a:lnTo>
                  <a:lnTo>
                    <a:pt x="1147368" y="961682"/>
                  </a:lnTo>
                  <a:lnTo>
                    <a:pt x="1111529" y="992238"/>
                  </a:lnTo>
                  <a:lnTo>
                    <a:pt x="1070978" y="1017117"/>
                  </a:lnTo>
                  <a:lnTo>
                    <a:pt x="1026261" y="1035596"/>
                  </a:lnTo>
                  <a:lnTo>
                    <a:pt x="977874" y="1046975"/>
                  </a:lnTo>
                  <a:lnTo>
                    <a:pt x="928293" y="1050455"/>
                  </a:lnTo>
                  <a:lnTo>
                    <a:pt x="880097" y="1046060"/>
                  </a:lnTo>
                  <a:lnTo>
                    <a:pt x="833996" y="1034313"/>
                  </a:lnTo>
                  <a:lnTo>
                    <a:pt x="790714" y="1015758"/>
                  </a:lnTo>
                  <a:lnTo>
                    <a:pt x="750951" y="990917"/>
                  </a:lnTo>
                  <a:lnTo>
                    <a:pt x="715441" y="960310"/>
                  </a:lnTo>
                  <a:lnTo>
                    <a:pt x="684885" y="924471"/>
                  </a:lnTo>
                  <a:lnTo>
                    <a:pt x="660006" y="883920"/>
                  </a:lnTo>
                  <a:lnTo>
                    <a:pt x="641527" y="839203"/>
                  </a:lnTo>
                  <a:lnTo>
                    <a:pt x="630148" y="790816"/>
                  </a:lnTo>
                  <a:lnTo>
                    <a:pt x="626681" y="741248"/>
                  </a:lnTo>
                  <a:lnTo>
                    <a:pt x="631075" y="693051"/>
                  </a:lnTo>
                  <a:lnTo>
                    <a:pt x="642810" y="646950"/>
                  </a:lnTo>
                  <a:lnTo>
                    <a:pt x="661365" y="603656"/>
                  </a:lnTo>
                  <a:lnTo>
                    <a:pt x="686206" y="563892"/>
                  </a:lnTo>
                  <a:lnTo>
                    <a:pt x="716813" y="528383"/>
                  </a:lnTo>
                  <a:lnTo>
                    <a:pt x="752652" y="497827"/>
                  </a:lnTo>
                  <a:lnTo>
                    <a:pt x="793203" y="472948"/>
                  </a:lnTo>
                  <a:lnTo>
                    <a:pt x="837933" y="454456"/>
                  </a:lnTo>
                  <a:lnTo>
                    <a:pt x="886307" y="443077"/>
                  </a:lnTo>
                  <a:lnTo>
                    <a:pt x="935888" y="439610"/>
                  </a:lnTo>
                  <a:lnTo>
                    <a:pt x="984084" y="444004"/>
                  </a:lnTo>
                  <a:lnTo>
                    <a:pt x="1030185" y="455739"/>
                  </a:lnTo>
                  <a:lnTo>
                    <a:pt x="1073467" y="474306"/>
                  </a:lnTo>
                  <a:lnTo>
                    <a:pt x="1113231" y="499148"/>
                  </a:lnTo>
                  <a:lnTo>
                    <a:pt x="1148740" y="529755"/>
                  </a:lnTo>
                  <a:lnTo>
                    <a:pt x="1179296" y="565594"/>
                  </a:lnTo>
                  <a:lnTo>
                    <a:pt x="1204175" y="606145"/>
                  </a:lnTo>
                  <a:lnTo>
                    <a:pt x="1222654" y="650875"/>
                  </a:lnTo>
                  <a:lnTo>
                    <a:pt x="1234033" y="699249"/>
                  </a:lnTo>
                  <a:lnTo>
                    <a:pt x="1237513" y="748830"/>
                  </a:lnTo>
                  <a:lnTo>
                    <a:pt x="1237513" y="564121"/>
                  </a:lnTo>
                  <a:lnTo>
                    <a:pt x="1208455" y="521804"/>
                  </a:lnTo>
                  <a:lnTo>
                    <a:pt x="1177569" y="488276"/>
                  </a:lnTo>
                  <a:lnTo>
                    <a:pt x="1142771" y="459054"/>
                  </a:lnTo>
                  <a:lnTo>
                    <a:pt x="1112507" y="439610"/>
                  </a:lnTo>
                  <a:lnTo>
                    <a:pt x="1104544" y="434479"/>
                  </a:lnTo>
                  <a:lnTo>
                    <a:pt x="1063358" y="414921"/>
                  </a:lnTo>
                  <a:lnTo>
                    <a:pt x="1019721" y="400723"/>
                  </a:lnTo>
                  <a:lnTo>
                    <a:pt x="974102" y="392239"/>
                  </a:lnTo>
                  <a:lnTo>
                    <a:pt x="926985" y="389826"/>
                  </a:lnTo>
                  <a:lnTo>
                    <a:pt x="878840" y="393839"/>
                  </a:lnTo>
                  <a:lnTo>
                    <a:pt x="831672" y="404279"/>
                  </a:lnTo>
                  <a:lnTo>
                    <a:pt x="787387" y="420547"/>
                  </a:lnTo>
                  <a:lnTo>
                    <a:pt x="746328" y="442175"/>
                  </a:lnTo>
                  <a:lnTo>
                    <a:pt x="708863" y="468668"/>
                  </a:lnTo>
                  <a:lnTo>
                    <a:pt x="675335" y="499554"/>
                  </a:lnTo>
                  <a:lnTo>
                    <a:pt x="646112" y="534352"/>
                  </a:lnTo>
                  <a:lnTo>
                    <a:pt x="621538" y="572592"/>
                  </a:lnTo>
                  <a:lnTo>
                    <a:pt x="601980" y="613765"/>
                  </a:lnTo>
                  <a:lnTo>
                    <a:pt x="587781" y="657402"/>
                  </a:lnTo>
                  <a:lnTo>
                    <a:pt x="579297" y="703021"/>
                  </a:lnTo>
                  <a:lnTo>
                    <a:pt x="576884" y="750150"/>
                  </a:lnTo>
                  <a:lnTo>
                    <a:pt x="580898" y="798283"/>
                  </a:lnTo>
                  <a:lnTo>
                    <a:pt x="591337" y="845451"/>
                  </a:lnTo>
                  <a:lnTo>
                    <a:pt x="607606" y="889736"/>
                  </a:lnTo>
                  <a:lnTo>
                    <a:pt x="629234" y="930795"/>
                  </a:lnTo>
                  <a:lnTo>
                    <a:pt x="655739" y="968260"/>
                  </a:lnTo>
                  <a:lnTo>
                    <a:pt x="686625" y="1001788"/>
                  </a:lnTo>
                  <a:lnTo>
                    <a:pt x="721423" y="1031011"/>
                  </a:lnTo>
                  <a:lnTo>
                    <a:pt x="759650" y="1055585"/>
                  </a:lnTo>
                  <a:lnTo>
                    <a:pt x="800823" y="1075143"/>
                  </a:lnTo>
                  <a:lnTo>
                    <a:pt x="844461" y="1089342"/>
                  </a:lnTo>
                  <a:lnTo>
                    <a:pt x="890079" y="1097826"/>
                  </a:lnTo>
                  <a:lnTo>
                    <a:pt x="937209" y="1100239"/>
                  </a:lnTo>
                  <a:lnTo>
                    <a:pt x="985342" y="1096213"/>
                  </a:lnTo>
                  <a:lnTo>
                    <a:pt x="1028420" y="1086942"/>
                  </a:lnTo>
                  <a:lnTo>
                    <a:pt x="1069124" y="1072781"/>
                  </a:lnTo>
                  <a:lnTo>
                    <a:pt x="1107186" y="1054112"/>
                  </a:lnTo>
                  <a:lnTo>
                    <a:pt x="1142365" y="1031290"/>
                  </a:lnTo>
                  <a:lnTo>
                    <a:pt x="1325003" y="1099743"/>
                  </a:lnTo>
                  <a:close/>
                </a:path>
                <a:path w="5477509" h="2450465">
                  <a:moveTo>
                    <a:pt x="5477294" y="2111083"/>
                  </a:moveTo>
                  <a:lnTo>
                    <a:pt x="5474195" y="2065159"/>
                  </a:lnTo>
                  <a:lnTo>
                    <a:pt x="5465165" y="2021090"/>
                  </a:lnTo>
                  <a:lnTo>
                    <a:pt x="5450624" y="1979295"/>
                  </a:lnTo>
                  <a:lnTo>
                    <a:pt x="5440248" y="1958657"/>
                  </a:lnTo>
                  <a:lnTo>
                    <a:pt x="5440248" y="2111083"/>
                  </a:lnTo>
                  <a:lnTo>
                    <a:pt x="5436286" y="2159978"/>
                  </a:lnTo>
                  <a:lnTo>
                    <a:pt x="5424830" y="2206383"/>
                  </a:lnTo>
                  <a:lnTo>
                    <a:pt x="5406504" y="2249678"/>
                  </a:lnTo>
                  <a:lnTo>
                    <a:pt x="5381930" y="2289225"/>
                  </a:lnTo>
                  <a:lnTo>
                    <a:pt x="5351729" y="2324417"/>
                  </a:lnTo>
                  <a:lnTo>
                    <a:pt x="5316537" y="2354605"/>
                  </a:lnTo>
                  <a:lnTo>
                    <a:pt x="5276989" y="2379180"/>
                  </a:lnTo>
                  <a:lnTo>
                    <a:pt x="5233695" y="2397506"/>
                  </a:lnTo>
                  <a:lnTo>
                    <a:pt x="5187277" y="2408961"/>
                  </a:lnTo>
                  <a:lnTo>
                    <a:pt x="5138382" y="2412923"/>
                  </a:lnTo>
                  <a:lnTo>
                    <a:pt x="5089487" y="2408961"/>
                  </a:lnTo>
                  <a:lnTo>
                    <a:pt x="5043068" y="2397506"/>
                  </a:lnTo>
                  <a:lnTo>
                    <a:pt x="4999774" y="2379180"/>
                  </a:lnTo>
                  <a:lnTo>
                    <a:pt x="4960226" y="2354605"/>
                  </a:lnTo>
                  <a:lnTo>
                    <a:pt x="4925034" y="2324417"/>
                  </a:lnTo>
                  <a:lnTo>
                    <a:pt x="4894846" y="2289225"/>
                  </a:lnTo>
                  <a:lnTo>
                    <a:pt x="4870272" y="2249678"/>
                  </a:lnTo>
                  <a:lnTo>
                    <a:pt x="4851946" y="2206383"/>
                  </a:lnTo>
                  <a:lnTo>
                    <a:pt x="4840490" y="2159978"/>
                  </a:lnTo>
                  <a:lnTo>
                    <a:pt x="4836528" y="2111083"/>
                  </a:lnTo>
                  <a:lnTo>
                    <a:pt x="4840490" y="2062175"/>
                  </a:lnTo>
                  <a:lnTo>
                    <a:pt x="4851946" y="2015769"/>
                  </a:lnTo>
                  <a:lnTo>
                    <a:pt x="4870272" y="1972462"/>
                  </a:lnTo>
                  <a:lnTo>
                    <a:pt x="4894846" y="1932914"/>
                  </a:lnTo>
                  <a:lnTo>
                    <a:pt x="4925034" y="1897722"/>
                  </a:lnTo>
                  <a:lnTo>
                    <a:pt x="4960226" y="1867535"/>
                  </a:lnTo>
                  <a:lnTo>
                    <a:pt x="4999774" y="1842960"/>
                  </a:lnTo>
                  <a:lnTo>
                    <a:pt x="5043068" y="1824621"/>
                  </a:lnTo>
                  <a:lnTo>
                    <a:pt x="5089487" y="1813166"/>
                  </a:lnTo>
                  <a:lnTo>
                    <a:pt x="5138382" y="1809216"/>
                  </a:lnTo>
                  <a:lnTo>
                    <a:pt x="5187277" y="1813166"/>
                  </a:lnTo>
                  <a:lnTo>
                    <a:pt x="5233695" y="1824621"/>
                  </a:lnTo>
                  <a:lnTo>
                    <a:pt x="5276989" y="1842960"/>
                  </a:lnTo>
                  <a:lnTo>
                    <a:pt x="5316537" y="1867535"/>
                  </a:lnTo>
                  <a:lnTo>
                    <a:pt x="5351729" y="1897722"/>
                  </a:lnTo>
                  <a:lnTo>
                    <a:pt x="5381930" y="1932914"/>
                  </a:lnTo>
                  <a:lnTo>
                    <a:pt x="5406504" y="1972462"/>
                  </a:lnTo>
                  <a:lnTo>
                    <a:pt x="5424830" y="2015769"/>
                  </a:lnTo>
                  <a:lnTo>
                    <a:pt x="5436286" y="2062175"/>
                  </a:lnTo>
                  <a:lnTo>
                    <a:pt x="5440248" y="2111083"/>
                  </a:lnTo>
                  <a:lnTo>
                    <a:pt x="5440248" y="1958657"/>
                  </a:lnTo>
                  <a:lnTo>
                    <a:pt x="5406580" y="1904111"/>
                  </a:lnTo>
                  <a:lnTo>
                    <a:pt x="5377916" y="1871548"/>
                  </a:lnTo>
                  <a:lnTo>
                    <a:pt x="5345354" y="1842871"/>
                  </a:lnTo>
                  <a:lnTo>
                    <a:pt x="5309298" y="1818513"/>
                  </a:lnTo>
                  <a:lnTo>
                    <a:pt x="5290807" y="1809216"/>
                  </a:lnTo>
                  <a:lnTo>
                    <a:pt x="5270170" y="1798840"/>
                  </a:lnTo>
                  <a:lnTo>
                    <a:pt x="5228374" y="1784299"/>
                  </a:lnTo>
                  <a:lnTo>
                    <a:pt x="5184305" y="1775269"/>
                  </a:lnTo>
                  <a:lnTo>
                    <a:pt x="5138382" y="1772170"/>
                  </a:lnTo>
                  <a:lnTo>
                    <a:pt x="5092458" y="1775269"/>
                  </a:lnTo>
                  <a:lnTo>
                    <a:pt x="5048389" y="1784299"/>
                  </a:lnTo>
                  <a:lnTo>
                    <a:pt x="5006594" y="1798840"/>
                  </a:lnTo>
                  <a:lnTo>
                    <a:pt x="4967465" y="1818513"/>
                  </a:lnTo>
                  <a:lnTo>
                    <a:pt x="4931410" y="1842871"/>
                  </a:lnTo>
                  <a:lnTo>
                    <a:pt x="4898847" y="1871548"/>
                  </a:lnTo>
                  <a:lnTo>
                    <a:pt x="4870183" y="1904111"/>
                  </a:lnTo>
                  <a:lnTo>
                    <a:pt x="4845812" y="1940166"/>
                  </a:lnTo>
                  <a:lnTo>
                    <a:pt x="4826139" y="1979295"/>
                  </a:lnTo>
                  <a:lnTo>
                    <a:pt x="4811598" y="2021090"/>
                  </a:lnTo>
                  <a:lnTo>
                    <a:pt x="4802568" y="2065159"/>
                  </a:lnTo>
                  <a:lnTo>
                    <a:pt x="4799469" y="2111083"/>
                  </a:lnTo>
                  <a:lnTo>
                    <a:pt x="4802568" y="2157006"/>
                  </a:lnTo>
                  <a:lnTo>
                    <a:pt x="4811598" y="2201062"/>
                  </a:lnTo>
                  <a:lnTo>
                    <a:pt x="4826139" y="2242858"/>
                  </a:lnTo>
                  <a:lnTo>
                    <a:pt x="4845812" y="2281986"/>
                  </a:lnTo>
                  <a:lnTo>
                    <a:pt x="4870183" y="2318042"/>
                  </a:lnTo>
                  <a:lnTo>
                    <a:pt x="4898847" y="2350605"/>
                  </a:lnTo>
                  <a:lnTo>
                    <a:pt x="4931410" y="2379268"/>
                  </a:lnTo>
                  <a:lnTo>
                    <a:pt x="4967465" y="2403640"/>
                  </a:lnTo>
                  <a:lnTo>
                    <a:pt x="5006594" y="2423299"/>
                  </a:lnTo>
                  <a:lnTo>
                    <a:pt x="5048389" y="2437854"/>
                  </a:lnTo>
                  <a:lnTo>
                    <a:pt x="5092458" y="2446883"/>
                  </a:lnTo>
                  <a:lnTo>
                    <a:pt x="5138382" y="2449982"/>
                  </a:lnTo>
                  <a:lnTo>
                    <a:pt x="5184305" y="2446883"/>
                  </a:lnTo>
                  <a:lnTo>
                    <a:pt x="5228374" y="2437854"/>
                  </a:lnTo>
                  <a:lnTo>
                    <a:pt x="5270170" y="2423299"/>
                  </a:lnTo>
                  <a:lnTo>
                    <a:pt x="5309298" y="2403640"/>
                  </a:lnTo>
                  <a:lnTo>
                    <a:pt x="5345354" y="2379268"/>
                  </a:lnTo>
                  <a:lnTo>
                    <a:pt x="5377916" y="2350605"/>
                  </a:lnTo>
                  <a:lnTo>
                    <a:pt x="5406580" y="2318042"/>
                  </a:lnTo>
                  <a:lnTo>
                    <a:pt x="5430952" y="2281986"/>
                  </a:lnTo>
                  <a:lnTo>
                    <a:pt x="5450624" y="2242858"/>
                  </a:lnTo>
                  <a:lnTo>
                    <a:pt x="5465165" y="2201062"/>
                  </a:lnTo>
                  <a:lnTo>
                    <a:pt x="5474195" y="2157006"/>
                  </a:lnTo>
                  <a:lnTo>
                    <a:pt x="5477294" y="2111083"/>
                  </a:lnTo>
                  <a:close/>
                </a:path>
              </a:pathLst>
            </a:custGeom>
            <a:solidFill>
              <a:srgbClr val="DF8E1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8B2086E0-8E46-C6A4-26FF-42CB2A01FDEE}"/>
                </a:ext>
              </a:extLst>
            </p:cNvPr>
            <p:cNvSpPr/>
            <p:nvPr/>
          </p:nvSpPr>
          <p:spPr>
            <a:xfrm>
              <a:off x="3240526" y="3809805"/>
              <a:ext cx="301799" cy="3018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5E699F8A-EDE1-99F9-E0E0-8FF1B5B817F9}"/>
                </a:ext>
              </a:extLst>
            </p:cNvPr>
            <p:cNvSpPr/>
            <p:nvPr/>
          </p:nvSpPr>
          <p:spPr>
            <a:xfrm>
              <a:off x="3971912" y="1525259"/>
              <a:ext cx="239635" cy="2396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4EE6E5AB-28B8-31CD-D17B-E1689F6826C9}"/>
                </a:ext>
              </a:extLst>
            </p:cNvPr>
            <p:cNvSpPr/>
            <p:nvPr/>
          </p:nvSpPr>
          <p:spPr>
            <a:xfrm>
              <a:off x="3900553" y="1453925"/>
              <a:ext cx="382685" cy="382685"/>
            </a:xfrm>
            <a:custGeom>
              <a:avLst/>
              <a:gdLst/>
              <a:ahLst/>
              <a:cxnLst/>
              <a:rect l="l" t="t" r="r" b="b"/>
              <a:pathLst>
                <a:path w="270510" h="270509">
                  <a:moveTo>
                    <a:pt x="128092" y="85178"/>
                  </a:moveTo>
                  <a:lnTo>
                    <a:pt x="106146" y="85178"/>
                  </a:lnTo>
                  <a:lnTo>
                    <a:pt x="106146" y="185077"/>
                  </a:lnTo>
                  <a:lnTo>
                    <a:pt x="128092" y="185077"/>
                  </a:lnTo>
                  <a:lnTo>
                    <a:pt x="128092" y="85178"/>
                  </a:lnTo>
                  <a:close/>
                </a:path>
                <a:path w="270510" h="270509">
                  <a:moveTo>
                    <a:pt x="164109" y="85178"/>
                  </a:moveTo>
                  <a:lnTo>
                    <a:pt x="142176" y="85178"/>
                  </a:lnTo>
                  <a:lnTo>
                    <a:pt x="142176" y="185077"/>
                  </a:lnTo>
                  <a:lnTo>
                    <a:pt x="164109" y="185077"/>
                  </a:lnTo>
                  <a:lnTo>
                    <a:pt x="164109" y="85178"/>
                  </a:lnTo>
                  <a:close/>
                </a:path>
                <a:path w="270510" h="270509">
                  <a:moveTo>
                    <a:pt x="270256" y="135128"/>
                  </a:moveTo>
                  <a:lnTo>
                    <a:pt x="263359" y="92468"/>
                  </a:lnTo>
                  <a:lnTo>
                    <a:pt x="255485" y="77279"/>
                  </a:lnTo>
                  <a:lnTo>
                    <a:pt x="255485" y="135128"/>
                  </a:lnTo>
                  <a:lnTo>
                    <a:pt x="246011" y="181940"/>
                  </a:lnTo>
                  <a:lnTo>
                    <a:pt x="220205" y="220192"/>
                  </a:lnTo>
                  <a:lnTo>
                    <a:pt x="181940" y="246011"/>
                  </a:lnTo>
                  <a:lnTo>
                    <a:pt x="135128" y="255473"/>
                  </a:lnTo>
                  <a:lnTo>
                    <a:pt x="88328" y="246011"/>
                  </a:lnTo>
                  <a:lnTo>
                    <a:pt x="50063" y="220192"/>
                  </a:lnTo>
                  <a:lnTo>
                    <a:pt x="24244" y="181940"/>
                  </a:lnTo>
                  <a:lnTo>
                    <a:pt x="14770" y="135128"/>
                  </a:lnTo>
                  <a:lnTo>
                    <a:pt x="24244" y="88328"/>
                  </a:lnTo>
                  <a:lnTo>
                    <a:pt x="50063" y="50063"/>
                  </a:lnTo>
                  <a:lnTo>
                    <a:pt x="88328" y="24244"/>
                  </a:lnTo>
                  <a:lnTo>
                    <a:pt x="135128" y="14770"/>
                  </a:lnTo>
                  <a:lnTo>
                    <a:pt x="181940" y="24244"/>
                  </a:lnTo>
                  <a:lnTo>
                    <a:pt x="220205" y="50063"/>
                  </a:lnTo>
                  <a:lnTo>
                    <a:pt x="246011" y="88328"/>
                  </a:lnTo>
                  <a:lnTo>
                    <a:pt x="255485" y="135128"/>
                  </a:lnTo>
                  <a:lnTo>
                    <a:pt x="255485" y="77279"/>
                  </a:lnTo>
                  <a:lnTo>
                    <a:pt x="214884" y="26111"/>
                  </a:lnTo>
                  <a:lnTo>
                    <a:pt x="177787" y="6908"/>
                  </a:lnTo>
                  <a:lnTo>
                    <a:pt x="135128" y="0"/>
                  </a:lnTo>
                  <a:lnTo>
                    <a:pt x="92468" y="6908"/>
                  </a:lnTo>
                  <a:lnTo>
                    <a:pt x="55372" y="26111"/>
                  </a:lnTo>
                  <a:lnTo>
                    <a:pt x="26111" y="55384"/>
                  </a:lnTo>
                  <a:lnTo>
                    <a:pt x="6908" y="92468"/>
                  </a:lnTo>
                  <a:lnTo>
                    <a:pt x="0" y="135128"/>
                  </a:lnTo>
                  <a:lnTo>
                    <a:pt x="6908" y="177800"/>
                  </a:lnTo>
                  <a:lnTo>
                    <a:pt x="26111" y="214884"/>
                  </a:lnTo>
                  <a:lnTo>
                    <a:pt x="55372" y="244157"/>
                  </a:lnTo>
                  <a:lnTo>
                    <a:pt x="92468" y="263359"/>
                  </a:lnTo>
                  <a:lnTo>
                    <a:pt x="135128" y="270256"/>
                  </a:lnTo>
                  <a:lnTo>
                    <a:pt x="177787" y="263359"/>
                  </a:lnTo>
                  <a:lnTo>
                    <a:pt x="193014" y="255473"/>
                  </a:lnTo>
                  <a:lnTo>
                    <a:pt x="214884" y="244157"/>
                  </a:lnTo>
                  <a:lnTo>
                    <a:pt x="244144" y="214884"/>
                  </a:lnTo>
                  <a:lnTo>
                    <a:pt x="263359" y="177800"/>
                  </a:lnTo>
                  <a:lnTo>
                    <a:pt x="270256" y="135128"/>
                  </a:lnTo>
                  <a:close/>
                </a:path>
              </a:pathLst>
            </a:custGeom>
            <a:solidFill>
              <a:srgbClr val="DF8E1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EFA5B04E-517C-3FDA-464B-A9A082868EB8}"/>
                </a:ext>
              </a:extLst>
            </p:cNvPr>
            <p:cNvSpPr/>
            <p:nvPr/>
          </p:nvSpPr>
          <p:spPr>
            <a:xfrm>
              <a:off x="10951352" y="4347094"/>
              <a:ext cx="301799" cy="3017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1">
              <a:extLst>
                <a:ext uri="{FF2B5EF4-FFF2-40B4-BE49-F238E27FC236}">
                  <a16:creationId xmlns:a16="http://schemas.microsoft.com/office/drawing/2014/main" id="{65D798C3-9050-0943-647F-12DCADBB2DB3}"/>
                </a:ext>
              </a:extLst>
            </p:cNvPr>
            <p:cNvSpPr/>
            <p:nvPr/>
          </p:nvSpPr>
          <p:spPr>
            <a:xfrm>
              <a:off x="8711352" y="5409627"/>
              <a:ext cx="655774" cy="655774"/>
            </a:xfrm>
            <a:custGeom>
              <a:avLst/>
              <a:gdLst/>
              <a:ahLst/>
              <a:cxnLst/>
              <a:rect l="l" t="t" r="r" b="b"/>
              <a:pathLst>
                <a:path w="463550" h="463550">
                  <a:moveTo>
                    <a:pt x="231609" y="0"/>
                  </a:moveTo>
                  <a:lnTo>
                    <a:pt x="184990" y="4713"/>
                  </a:lnTo>
                  <a:lnTo>
                    <a:pt x="141542" y="18229"/>
                  </a:lnTo>
                  <a:lnTo>
                    <a:pt x="102203" y="39609"/>
                  </a:lnTo>
                  <a:lnTo>
                    <a:pt x="67913" y="67914"/>
                  </a:lnTo>
                  <a:lnTo>
                    <a:pt x="39608" y="102207"/>
                  </a:lnTo>
                  <a:lnTo>
                    <a:pt x="18229" y="141548"/>
                  </a:lnTo>
                  <a:lnTo>
                    <a:pt x="4713" y="184999"/>
                  </a:lnTo>
                  <a:lnTo>
                    <a:pt x="0" y="231622"/>
                  </a:lnTo>
                  <a:lnTo>
                    <a:pt x="4713" y="278241"/>
                  </a:lnTo>
                  <a:lnTo>
                    <a:pt x="18229" y="321689"/>
                  </a:lnTo>
                  <a:lnTo>
                    <a:pt x="39608" y="361028"/>
                  </a:lnTo>
                  <a:lnTo>
                    <a:pt x="67913" y="395319"/>
                  </a:lnTo>
                  <a:lnTo>
                    <a:pt x="102203" y="423623"/>
                  </a:lnTo>
                  <a:lnTo>
                    <a:pt x="141542" y="445002"/>
                  </a:lnTo>
                  <a:lnTo>
                    <a:pt x="184990" y="458518"/>
                  </a:lnTo>
                  <a:lnTo>
                    <a:pt x="231609" y="463232"/>
                  </a:lnTo>
                  <a:lnTo>
                    <a:pt x="278233" y="458518"/>
                  </a:lnTo>
                  <a:lnTo>
                    <a:pt x="321684" y="445002"/>
                  </a:lnTo>
                  <a:lnTo>
                    <a:pt x="334715" y="437921"/>
                  </a:lnTo>
                  <a:lnTo>
                    <a:pt x="231609" y="437921"/>
                  </a:lnTo>
                  <a:lnTo>
                    <a:pt x="184364" y="432463"/>
                  </a:lnTo>
                  <a:lnTo>
                    <a:pt x="140964" y="416921"/>
                  </a:lnTo>
                  <a:lnTo>
                    <a:pt x="102656" y="392542"/>
                  </a:lnTo>
                  <a:lnTo>
                    <a:pt x="70689" y="360575"/>
                  </a:lnTo>
                  <a:lnTo>
                    <a:pt x="46311" y="322268"/>
                  </a:lnTo>
                  <a:lnTo>
                    <a:pt x="30769" y="278867"/>
                  </a:lnTo>
                  <a:lnTo>
                    <a:pt x="25311" y="231622"/>
                  </a:lnTo>
                  <a:lnTo>
                    <a:pt x="30769" y="184372"/>
                  </a:lnTo>
                  <a:lnTo>
                    <a:pt x="46311" y="140969"/>
                  </a:lnTo>
                  <a:lnTo>
                    <a:pt x="70689" y="102659"/>
                  </a:lnTo>
                  <a:lnTo>
                    <a:pt x="102656" y="70690"/>
                  </a:lnTo>
                  <a:lnTo>
                    <a:pt x="140964" y="46311"/>
                  </a:lnTo>
                  <a:lnTo>
                    <a:pt x="184364" y="30769"/>
                  </a:lnTo>
                  <a:lnTo>
                    <a:pt x="231609" y="25311"/>
                  </a:lnTo>
                  <a:lnTo>
                    <a:pt x="334714" y="25311"/>
                  </a:lnTo>
                  <a:lnTo>
                    <a:pt x="321684" y="18229"/>
                  </a:lnTo>
                  <a:lnTo>
                    <a:pt x="278233" y="4713"/>
                  </a:lnTo>
                  <a:lnTo>
                    <a:pt x="231609" y="0"/>
                  </a:lnTo>
                  <a:close/>
                </a:path>
                <a:path w="463550" h="463550">
                  <a:moveTo>
                    <a:pt x="334714" y="25311"/>
                  </a:moveTo>
                  <a:lnTo>
                    <a:pt x="231609" y="25311"/>
                  </a:lnTo>
                  <a:lnTo>
                    <a:pt x="278859" y="30769"/>
                  </a:lnTo>
                  <a:lnTo>
                    <a:pt x="322263" y="46311"/>
                  </a:lnTo>
                  <a:lnTo>
                    <a:pt x="360573" y="70690"/>
                  </a:lnTo>
                  <a:lnTo>
                    <a:pt x="392541" y="102659"/>
                  </a:lnTo>
                  <a:lnTo>
                    <a:pt x="416920" y="140969"/>
                  </a:lnTo>
                  <a:lnTo>
                    <a:pt x="432463" y="184372"/>
                  </a:lnTo>
                  <a:lnTo>
                    <a:pt x="437921" y="231622"/>
                  </a:lnTo>
                  <a:lnTo>
                    <a:pt x="432463" y="278867"/>
                  </a:lnTo>
                  <a:lnTo>
                    <a:pt x="416920" y="322268"/>
                  </a:lnTo>
                  <a:lnTo>
                    <a:pt x="392541" y="360575"/>
                  </a:lnTo>
                  <a:lnTo>
                    <a:pt x="360573" y="392542"/>
                  </a:lnTo>
                  <a:lnTo>
                    <a:pt x="322263" y="416921"/>
                  </a:lnTo>
                  <a:lnTo>
                    <a:pt x="278859" y="432463"/>
                  </a:lnTo>
                  <a:lnTo>
                    <a:pt x="231609" y="437921"/>
                  </a:lnTo>
                  <a:lnTo>
                    <a:pt x="334715" y="437921"/>
                  </a:lnTo>
                  <a:lnTo>
                    <a:pt x="395317" y="395319"/>
                  </a:lnTo>
                  <a:lnTo>
                    <a:pt x="423622" y="361028"/>
                  </a:lnTo>
                  <a:lnTo>
                    <a:pt x="445002" y="321689"/>
                  </a:lnTo>
                  <a:lnTo>
                    <a:pt x="458518" y="278241"/>
                  </a:lnTo>
                  <a:lnTo>
                    <a:pt x="463232" y="231622"/>
                  </a:lnTo>
                  <a:lnTo>
                    <a:pt x="458518" y="184999"/>
                  </a:lnTo>
                  <a:lnTo>
                    <a:pt x="445002" y="141548"/>
                  </a:lnTo>
                  <a:lnTo>
                    <a:pt x="423622" y="102207"/>
                  </a:lnTo>
                  <a:lnTo>
                    <a:pt x="395317" y="67914"/>
                  </a:lnTo>
                  <a:lnTo>
                    <a:pt x="361025" y="39609"/>
                  </a:lnTo>
                  <a:lnTo>
                    <a:pt x="334714" y="25311"/>
                  </a:lnTo>
                  <a:close/>
                </a:path>
              </a:pathLst>
            </a:custGeom>
            <a:solidFill>
              <a:srgbClr val="DF8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2">
              <a:extLst>
                <a:ext uri="{FF2B5EF4-FFF2-40B4-BE49-F238E27FC236}">
                  <a16:creationId xmlns:a16="http://schemas.microsoft.com/office/drawing/2014/main" id="{4089A3C5-2489-A877-F337-0C7381938661}"/>
                </a:ext>
              </a:extLst>
            </p:cNvPr>
            <p:cNvSpPr/>
            <p:nvPr/>
          </p:nvSpPr>
          <p:spPr>
            <a:xfrm>
              <a:off x="9668746" y="2818868"/>
              <a:ext cx="877497" cy="406712"/>
            </a:xfrm>
            <a:custGeom>
              <a:avLst/>
              <a:gdLst/>
              <a:ahLst/>
              <a:cxnLst/>
              <a:rect l="l" t="t" r="r" b="b"/>
              <a:pathLst>
                <a:path w="656589" h="293369">
                  <a:moveTo>
                    <a:pt x="656488" y="293369"/>
                  </a:moveTo>
                  <a:lnTo>
                    <a:pt x="0" y="0"/>
                  </a:lnTo>
                </a:path>
              </a:pathLst>
            </a:custGeom>
            <a:ln w="17995">
              <a:solidFill>
                <a:srgbClr val="DF8E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3">
              <a:extLst>
                <a:ext uri="{FF2B5EF4-FFF2-40B4-BE49-F238E27FC236}">
                  <a16:creationId xmlns:a16="http://schemas.microsoft.com/office/drawing/2014/main" id="{ED6AC317-5A0B-13CA-D540-62FE74DFF5EF}"/>
                </a:ext>
              </a:extLst>
            </p:cNvPr>
            <p:cNvSpPr/>
            <p:nvPr/>
          </p:nvSpPr>
          <p:spPr>
            <a:xfrm>
              <a:off x="10623744" y="3725048"/>
              <a:ext cx="139655" cy="898105"/>
            </a:xfrm>
            <a:custGeom>
              <a:avLst/>
              <a:gdLst/>
              <a:ahLst/>
              <a:cxnLst/>
              <a:rect l="l" t="t" r="r" b="b"/>
              <a:pathLst>
                <a:path w="76200" h="641350">
                  <a:moveTo>
                    <a:pt x="0" y="641210"/>
                  </a:moveTo>
                  <a:lnTo>
                    <a:pt x="75971" y="0"/>
                  </a:lnTo>
                </a:path>
              </a:pathLst>
            </a:custGeom>
            <a:ln w="17995">
              <a:solidFill>
                <a:srgbClr val="DF8E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4">
              <a:extLst>
                <a:ext uri="{FF2B5EF4-FFF2-40B4-BE49-F238E27FC236}">
                  <a16:creationId xmlns:a16="http://schemas.microsoft.com/office/drawing/2014/main" id="{0F02AA86-D64E-5598-4DBB-23CE9821BACB}"/>
                </a:ext>
              </a:extLst>
            </p:cNvPr>
            <p:cNvSpPr/>
            <p:nvPr/>
          </p:nvSpPr>
          <p:spPr>
            <a:xfrm>
              <a:off x="9350910" y="5263690"/>
              <a:ext cx="806693" cy="373702"/>
            </a:xfrm>
            <a:custGeom>
              <a:avLst/>
              <a:gdLst/>
              <a:ahLst/>
              <a:cxnLst/>
              <a:rect l="l" t="t" r="r" b="b"/>
              <a:pathLst>
                <a:path w="570229" h="264160">
                  <a:moveTo>
                    <a:pt x="0" y="263791"/>
                  </a:moveTo>
                  <a:lnTo>
                    <a:pt x="570191" y="0"/>
                  </a:lnTo>
                </a:path>
              </a:pathLst>
            </a:custGeom>
            <a:ln w="17995">
              <a:solidFill>
                <a:srgbClr val="DF8E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5">
              <a:extLst>
                <a:ext uri="{FF2B5EF4-FFF2-40B4-BE49-F238E27FC236}">
                  <a16:creationId xmlns:a16="http://schemas.microsoft.com/office/drawing/2014/main" id="{308D773E-97E0-2384-A0CE-1BB49E718A52}"/>
                </a:ext>
              </a:extLst>
            </p:cNvPr>
            <p:cNvSpPr/>
            <p:nvPr/>
          </p:nvSpPr>
          <p:spPr>
            <a:xfrm>
              <a:off x="4344383" y="4739304"/>
              <a:ext cx="2522487" cy="300938"/>
            </a:xfrm>
            <a:custGeom>
              <a:avLst/>
              <a:gdLst/>
              <a:ahLst/>
              <a:cxnLst/>
              <a:rect l="l" t="t" r="r" b="b"/>
              <a:pathLst>
                <a:path w="1783079" h="212725">
                  <a:moveTo>
                    <a:pt x="0" y="0"/>
                  </a:moveTo>
                  <a:lnTo>
                    <a:pt x="1782521" y="212394"/>
                  </a:lnTo>
                </a:path>
              </a:pathLst>
            </a:custGeom>
            <a:ln w="17995">
              <a:solidFill>
                <a:srgbClr val="DF8E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6">
              <a:extLst>
                <a:ext uri="{FF2B5EF4-FFF2-40B4-BE49-F238E27FC236}">
                  <a16:creationId xmlns:a16="http://schemas.microsoft.com/office/drawing/2014/main" id="{50723F6D-1843-908F-D4B4-982879547610}"/>
                </a:ext>
              </a:extLst>
            </p:cNvPr>
            <p:cNvSpPr/>
            <p:nvPr/>
          </p:nvSpPr>
          <p:spPr>
            <a:xfrm rot="4391788">
              <a:off x="1451828" y="1173941"/>
              <a:ext cx="302036" cy="958137"/>
            </a:xfrm>
            <a:custGeom>
              <a:avLst/>
              <a:gdLst/>
              <a:ahLst/>
              <a:cxnLst/>
              <a:rect l="l" t="t" r="r" b="b"/>
              <a:pathLst>
                <a:path w="239394" h="1239520">
                  <a:moveTo>
                    <a:pt x="0" y="0"/>
                  </a:moveTo>
                  <a:lnTo>
                    <a:pt x="238848" y="1239012"/>
                  </a:lnTo>
                </a:path>
              </a:pathLst>
            </a:custGeom>
            <a:ln w="17995">
              <a:solidFill>
                <a:srgbClr val="DF8E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7">
              <a:extLst>
                <a:ext uri="{FF2B5EF4-FFF2-40B4-BE49-F238E27FC236}">
                  <a16:creationId xmlns:a16="http://schemas.microsoft.com/office/drawing/2014/main" id="{0D7571C2-C944-3925-A42C-E446B00E12E9}"/>
                </a:ext>
              </a:extLst>
            </p:cNvPr>
            <p:cNvSpPr/>
            <p:nvPr/>
          </p:nvSpPr>
          <p:spPr>
            <a:xfrm>
              <a:off x="3993593" y="1609618"/>
              <a:ext cx="2271855" cy="753692"/>
            </a:xfrm>
            <a:custGeom>
              <a:avLst/>
              <a:gdLst/>
              <a:ahLst/>
              <a:cxnLst/>
              <a:rect l="l" t="t" r="r" b="b"/>
              <a:pathLst>
                <a:path w="1605914" h="532764">
                  <a:moveTo>
                    <a:pt x="1605724" y="0"/>
                  </a:moveTo>
                  <a:lnTo>
                    <a:pt x="0" y="532663"/>
                  </a:lnTo>
                </a:path>
              </a:pathLst>
            </a:custGeom>
            <a:ln w="17995">
              <a:solidFill>
                <a:srgbClr val="DF8E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30">
              <a:extLst>
                <a:ext uri="{FF2B5EF4-FFF2-40B4-BE49-F238E27FC236}">
                  <a16:creationId xmlns:a16="http://schemas.microsoft.com/office/drawing/2014/main" id="{CC737B1D-87E6-4038-C929-BD3D1FF7FF99}"/>
                </a:ext>
              </a:extLst>
            </p:cNvPr>
            <p:cNvSpPr/>
            <p:nvPr/>
          </p:nvSpPr>
          <p:spPr>
            <a:xfrm>
              <a:off x="9327216" y="871305"/>
              <a:ext cx="1620572" cy="1620572"/>
            </a:xfrm>
            <a:custGeom>
              <a:avLst/>
              <a:gdLst/>
              <a:ahLst/>
              <a:cxnLst/>
              <a:rect l="l" t="t" r="r" b="b"/>
              <a:pathLst>
                <a:path w="1145539" h="1145539">
                  <a:moveTo>
                    <a:pt x="464622" y="1052617"/>
                  </a:moveTo>
                  <a:lnTo>
                    <a:pt x="260164" y="1052617"/>
                  </a:lnTo>
                  <a:lnTo>
                    <a:pt x="301768" y="1077285"/>
                  </a:lnTo>
                  <a:lnTo>
                    <a:pt x="345427" y="1098423"/>
                  </a:lnTo>
                  <a:lnTo>
                    <a:pt x="390926" y="1115860"/>
                  </a:lnTo>
                  <a:lnTo>
                    <a:pt x="438048" y="1129423"/>
                  </a:lnTo>
                  <a:lnTo>
                    <a:pt x="486578" y="1138939"/>
                  </a:lnTo>
                  <a:lnTo>
                    <a:pt x="536300" y="1144235"/>
                  </a:lnTo>
                  <a:lnTo>
                    <a:pt x="586999" y="1145139"/>
                  </a:lnTo>
                  <a:lnTo>
                    <a:pt x="638459" y="1141479"/>
                  </a:lnTo>
                  <a:lnTo>
                    <a:pt x="684905" y="1134184"/>
                  </a:lnTo>
                  <a:lnTo>
                    <a:pt x="729886" y="1123334"/>
                  </a:lnTo>
                  <a:lnTo>
                    <a:pt x="773273" y="1109094"/>
                  </a:lnTo>
                  <a:lnTo>
                    <a:pt x="814936" y="1091627"/>
                  </a:lnTo>
                  <a:lnTo>
                    <a:pt x="854746" y="1071095"/>
                  </a:lnTo>
                  <a:lnTo>
                    <a:pt x="864716" y="1064919"/>
                  </a:lnTo>
                  <a:lnTo>
                    <a:pt x="581829" y="1064919"/>
                  </a:lnTo>
                  <a:lnTo>
                    <a:pt x="535221" y="1063652"/>
                  </a:lnTo>
                  <a:lnTo>
                    <a:pt x="489606" y="1058076"/>
                  </a:lnTo>
                  <a:lnTo>
                    <a:pt x="464622" y="1052617"/>
                  </a:lnTo>
                  <a:close/>
                </a:path>
                <a:path w="1145539" h="1145539">
                  <a:moveTo>
                    <a:pt x="553453" y="0"/>
                  </a:moveTo>
                  <a:lnTo>
                    <a:pt x="506569" y="3521"/>
                  </a:lnTo>
                  <a:lnTo>
                    <a:pt x="460123" y="10816"/>
                  </a:lnTo>
                  <a:lnTo>
                    <a:pt x="415141" y="21665"/>
                  </a:lnTo>
                  <a:lnTo>
                    <a:pt x="371753" y="35905"/>
                  </a:lnTo>
                  <a:lnTo>
                    <a:pt x="330089" y="53373"/>
                  </a:lnTo>
                  <a:lnTo>
                    <a:pt x="290278" y="73904"/>
                  </a:lnTo>
                  <a:lnTo>
                    <a:pt x="252449" y="97336"/>
                  </a:lnTo>
                  <a:lnTo>
                    <a:pt x="216686" y="123545"/>
                  </a:lnTo>
                  <a:lnTo>
                    <a:pt x="183257" y="152249"/>
                  </a:lnTo>
                  <a:lnTo>
                    <a:pt x="152152" y="183402"/>
                  </a:lnTo>
                  <a:lnTo>
                    <a:pt x="123548" y="216803"/>
                  </a:lnTo>
                  <a:lnTo>
                    <a:pt x="97574" y="252287"/>
                  </a:lnTo>
                  <a:lnTo>
                    <a:pt x="74360" y="289691"/>
                  </a:lnTo>
                  <a:lnTo>
                    <a:pt x="54034" y="328852"/>
                  </a:lnTo>
                  <a:lnTo>
                    <a:pt x="36727" y="369607"/>
                  </a:lnTo>
                  <a:lnTo>
                    <a:pt x="22568" y="411791"/>
                  </a:lnTo>
                  <a:lnTo>
                    <a:pt x="11686" y="455242"/>
                  </a:lnTo>
                  <a:lnTo>
                    <a:pt x="4211" y="499797"/>
                  </a:lnTo>
                  <a:lnTo>
                    <a:pt x="272" y="545291"/>
                  </a:lnTo>
                  <a:lnTo>
                    <a:pt x="0" y="591561"/>
                  </a:lnTo>
                  <a:lnTo>
                    <a:pt x="3522" y="638444"/>
                  </a:lnTo>
                  <a:lnTo>
                    <a:pt x="10937" y="685446"/>
                  </a:lnTo>
                  <a:lnTo>
                    <a:pt x="22004" y="730935"/>
                  </a:lnTo>
                  <a:lnTo>
                    <a:pt x="36547" y="774782"/>
                  </a:lnTo>
                  <a:lnTo>
                    <a:pt x="54391" y="816858"/>
                  </a:lnTo>
                  <a:lnTo>
                    <a:pt x="75360" y="857032"/>
                  </a:lnTo>
                  <a:lnTo>
                    <a:pt x="99280" y="895175"/>
                  </a:lnTo>
                  <a:lnTo>
                    <a:pt x="15968" y="1075172"/>
                  </a:lnTo>
                  <a:lnTo>
                    <a:pt x="260164" y="1052617"/>
                  </a:lnTo>
                  <a:lnTo>
                    <a:pt x="464622" y="1052617"/>
                  </a:lnTo>
                  <a:lnTo>
                    <a:pt x="445211" y="1048375"/>
                  </a:lnTo>
                  <a:lnTo>
                    <a:pt x="402266" y="1034727"/>
                  </a:lnTo>
                  <a:lnTo>
                    <a:pt x="360999" y="1017316"/>
                  </a:lnTo>
                  <a:lnTo>
                    <a:pt x="321640" y="996321"/>
                  </a:lnTo>
                  <a:lnTo>
                    <a:pt x="284418" y="971925"/>
                  </a:lnTo>
                  <a:lnTo>
                    <a:pt x="249560" y="944309"/>
                  </a:lnTo>
                  <a:lnTo>
                    <a:pt x="217296" y="913653"/>
                  </a:lnTo>
                  <a:lnTo>
                    <a:pt x="187856" y="880139"/>
                  </a:lnTo>
                  <a:lnTo>
                    <a:pt x="161466" y="843948"/>
                  </a:lnTo>
                  <a:lnTo>
                    <a:pt x="138358" y="805262"/>
                  </a:lnTo>
                  <a:lnTo>
                    <a:pt x="118758" y="764261"/>
                  </a:lnTo>
                  <a:lnTo>
                    <a:pt x="102897" y="721128"/>
                  </a:lnTo>
                  <a:lnTo>
                    <a:pt x="91002" y="676042"/>
                  </a:lnTo>
                  <a:lnTo>
                    <a:pt x="83304" y="629186"/>
                  </a:lnTo>
                  <a:lnTo>
                    <a:pt x="80084" y="581815"/>
                  </a:lnTo>
                  <a:lnTo>
                    <a:pt x="81353" y="535208"/>
                  </a:lnTo>
                  <a:lnTo>
                    <a:pt x="86930" y="489593"/>
                  </a:lnTo>
                  <a:lnTo>
                    <a:pt x="96633" y="445200"/>
                  </a:lnTo>
                  <a:lnTo>
                    <a:pt x="110281" y="402256"/>
                  </a:lnTo>
                  <a:lnTo>
                    <a:pt x="127693" y="360992"/>
                  </a:lnTo>
                  <a:lnTo>
                    <a:pt x="148688" y="321634"/>
                  </a:lnTo>
                  <a:lnTo>
                    <a:pt x="173084" y="284414"/>
                  </a:lnTo>
                  <a:lnTo>
                    <a:pt x="200700" y="249558"/>
                  </a:lnTo>
                  <a:lnTo>
                    <a:pt x="231355" y="217296"/>
                  </a:lnTo>
                  <a:lnTo>
                    <a:pt x="264867" y="187856"/>
                  </a:lnTo>
                  <a:lnTo>
                    <a:pt x="301056" y="161468"/>
                  </a:lnTo>
                  <a:lnTo>
                    <a:pt x="339740" y="138359"/>
                  </a:lnTo>
                  <a:lnTo>
                    <a:pt x="380738" y="118760"/>
                  </a:lnTo>
                  <a:lnTo>
                    <a:pt x="423868" y="102898"/>
                  </a:lnTo>
                  <a:lnTo>
                    <a:pt x="468950" y="91002"/>
                  </a:lnTo>
                  <a:lnTo>
                    <a:pt x="515802" y="83302"/>
                  </a:lnTo>
                  <a:lnTo>
                    <a:pt x="563177" y="80080"/>
                  </a:lnTo>
                  <a:lnTo>
                    <a:pt x="864540" y="80080"/>
                  </a:lnTo>
                  <a:lnTo>
                    <a:pt x="855322" y="74359"/>
                  </a:lnTo>
                  <a:lnTo>
                    <a:pt x="816161" y="54035"/>
                  </a:lnTo>
                  <a:lnTo>
                    <a:pt x="775406" y="36728"/>
                  </a:lnTo>
                  <a:lnTo>
                    <a:pt x="733222" y="22569"/>
                  </a:lnTo>
                  <a:lnTo>
                    <a:pt x="689771" y="11688"/>
                  </a:lnTo>
                  <a:lnTo>
                    <a:pt x="645217" y="4213"/>
                  </a:lnTo>
                  <a:lnTo>
                    <a:pt x="599723" y="273"/>
                  </a:lnTo>
                  <a:lnTo>
                    <a:pt x="553453" y="0"/>
                  </a:lnTo>
                  <a:close/>
                </a:path>
                <a:path w="1145539" h="1145539">
                  <a:moveTo>
                    <a:pt x="864540" y="80080"/>
                  </a:moveTo>
                  <a:lnTo>
                    <a:pt x="563177" y="80080"/>
                  </a:lnTo>
                  <a:lnTo>
                    <a:pt x="609788" y="81348"/>
                  </a:lnTo>
                  <a:lnTo>
                    <a:pt x="655406" y="86923"/>
                  </a:lnTo>
                  <a:lnTo>
                    <a:pt x="699802" y="96624"/>
                  </a:lnTo>
                  <a:lnTo>
                    <a:pt x="742748" y="110272"/>
                  </a:lnTo>
                  <a:lnTo>
                    <a:pt x="784015" y="127683"/>
                  </a:lnTo>
                  <a:lnTo>
                    <a:pt x="823374" y="148677"/>
                  </a:lnTo>
                  <a:lnTo>
                    <a:pt x="860596" y="173073"/>
                  </a:lnTo>
                  <a:lnTo>
                    <a:pt x="895453" y="200689"/>
                  </a:lnTo>
                  <a:lnTo>
                    <a:pt x="927716" y="231344"/>
                  </a:lnTo>
                  <a:lnTo>
                    <a:pt x="957156" y="264857"/>
                  </a:lnTo>
                  <a:lnTo>
                    <a:pt x="983545" y="301047"/>
                  </a:lnTo>
                  <a:lnTo>
                    <a:pt x="1006654" y="339732"/>
                  </a:lnTo>
                  <a:lnTo>
                    <a:pt x="1026253" y="380731"/>
                  </a:lnTo>
                  <a:lnTo>
                    <a:pt x="1042115" y="423863"/>
                  </a:lnTo>
                  <a:lnTo>
                    <a:pt x="1054011" y="468946"/>
                  </a:lnTo>
                  <a:lnTo>
                    <a:pt x="1061712" y="515800"/>
                  </a:lnTo>
                  <a:lnTo>
                    <a:pt x="1064931" y="563174"/>
                  </a:lnTo>
                  <a:lnTo>
                    <a:pt x="1063662" y="609783"/>
                  </a:lnTo>
                  <a:lnTo>
                    <a:pt x="1058085" y="655399"/>
                  </a:lnTo>
                  <a:lnTo>
                    <a:pt x="1048382" y="699794"/>
                  </a:lnTo>
                  <a:lnTo>
                    <a:pt x="1034734" y="742738"/>
                  </a:lnTo>
                  <a:lnTo>
                    <a:pt x="1017321" y="784004"/>
                  </a:lnTo>
                  <a:lnTo>
                    <a:pt x="996326" y="823362"/>
                  </a:lnTo>
                  <a:lnTo>
                    <a:pt x="971930" y="860584"/>
                  </a:lnTo>
                  <a:lnTo>
                    <a:pt x="944313" y="895440"/>
                  </a:lnTo>
                  <a:lnTo>
                    <a:pt x="913658" y="927703"/>
                  </a:lnTo>
                  <a:lnTo>
                    <a:pt x="880144" y="957143"/>
                  </a:lnTo>
                  <a:lnTo>
                    <a:pt x="843955" y="983531"/>
                  </a:lnTo>
                  <a:lnTo>
                    <a:pt x="805269" y="1006640"/>
                  </a:lnTo>
                  <a:lnTo>
                    <a:pt x="764270" y="1026239"/>
                  </a:lnTo>
                  <a:lnTo>
                    <a:pt x="721138" y="1042101"/>
                  </a:lnTo>
                  <a:lnTo>
                    <a:pt x="676054" y="1053997"/>
                  </a:lnTo>
                  <a:lnTo>
                    <a:pt x="629200" y="1061697"/>
                  </a:lnTo>
                  <a:lnTo>
                    <a:pt x="581829" y="1064919"/>
                  </a:lnTo>
                  <a:lnTo>
                    <a:pt x="864716" y="1064919"/>
                  </a:lnTo>
                  <a:lnTo>
                    <a:pt x="928289" y="1021494"/>
                  </a:lnTo>
                  <a:lnTo>
                    <a:pt x="961762" y="992750"/>
                  </a:lnTo>
                  <a:lnTo>
                    <a:pt x="992865" y="961597"/>
                  </a:lnTo>
                  <a:lnTo>
                    <a:pt x="1021467" y="928196"/>
                  </a:lnTo>
                  <a:lnTo>
                    <a:pt x="1047439" y="892712"/>
                  </a:lnTo>
                  <a:lnTo>
                    <a:pt x="1070652" y="855308"/>
                  </a:lnTo>
                  <a:lnTo>
                    <a:pt x="1090976" y="816147"/>
                  </a:lnTo>
                  <a:lnTo>
                    <a:pt x="1108281" y="775392"/>
                  </a:lnTo>
                  <a:lnTo>
                    <a:pt x="1122439" y="733208"/>
                  </a:lnTo>
                  <a:lnTo>
                    <a:pt x="1133319" y="689757"/>
                  </a:lnTo>
                  <a:lnTo>
                    <a:pt x="1140793" y="645203"/>
                  </a:lnTo>
                  <a:lnTo>
                    <a:pt x="1144731" y="599709"/>
                  </a:lnTo>
                  <a:lnTo>
                    <a:pt x="1145003" y="553438"/>
                  </a:lnTo>
                  <a:lnTo>
                    <a:pt x="1141480" y="506555"/>
                  </a:lnTo>
                  <a:lnTo>
                    <a:pt x="1134187" y="460109"/>
                  </a:lnTo>
                  <a:lnTo>
                    <a:pt x="1123339" y="415127"/>
                  </a:lnTo>
                  <a:lnTo>
                    <a:pt x="1109101" y="371740"/>
                  </a:lnTo>
                  <a:lnTo>
                    <a:pt x="1091634" y="330077"/>
                  </a:lnTo>
                  <a:lnTo>
                    <a:pt x="1071104" y="290267"/>
                  </a:lnTo>
                  <a:lnTo>
                    <a:pt x="1047673" y="252440"/>
                  </a:lnTo>
                  <a:lnTo>
                    <a:pt x="1021504" y="216724"/>
                  </a:lnTo>
                  <a:lnTo>
                    <a:pt x="992762" y="183250"/>
                  </a:lnTo>
                  <a:lnTo>
                    <a:pt x="961609" y="152148"/>
                  </a:lnTo>
                  <a:lnTo>
                    <a:pt x="928155" y="123506"/>
                  </a:lnTo>
                  <a:lnTo>
                    <a:pt x="892726" y="97572"/>
                  </a:lnTo>
                  <a:lnTo>
                    <a:pt x="864540" y="8008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31">
              <a:extLst>
                <a:ext uri="{FF2B5EF4-FFF2-40B4-BE49-F238E27FC236}">
                  <a16:creationId xmlns:a16="http://schemas.microsoft.com/office/drawing/2014/main" id="{90CA2F33-1192-3EB4-F5D4-B4381DD856C2}"/>
                </a:ext>
              </a:extLst>
            </p:cNvPr>
            <p:cNvSpPr/>
            <p:nvPr/>
          </p:nvSpPr>
          <p:spPr>
            <a:xfrm>
              <a:off x="4781959" y="4290770"/>
              <a:ext cx="1944676" cy="194467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33">
              <a:extLst>
                <a:ext uri="{FF2B5EF4-FFF2-40B4-BE49-F238E27FC236}">
                  <a16:creationId xmlns:a16="http://schemas.microsoft.com/office/drawing/2014/main" id="{729137C4-712B-B595-A275-17EBC70DFE00}"/>
                </a:ext>
              </a:extLst>
            </p:cNvPr>
            <p:cNvSpPr/>
            <p:nvPr/>
          </p:nvSpPr>
          <p:spPr>
            <a:xfrm>
              <a:off x="5013919" y="4474703"/>
              <a:ext cx="1482230" cy="1360059"/>
            </a:xfrm>
            <a:custGeom>
              <a:avLst/>
              <a:gdLst/>
              <a:ahLst/>
              <a:cxnLst/>
              <a:rect l="l" t="t" r="r" b="b"/>
              <a:pathLst>
                <a:path w="1047750" h="961389">
                  <a:moveTo>
                    <a:pt x="468637" y="0"/>
                  </a:moveTo>
                  <a:lnTo>
                    <a:pt x="420504" y="3679"/>
                  </a:lnTo>
                  <a:lnTo>
                    <a:pt x="372072" y="12357"/>
                  </a:lnTo>
                  <a:lnTo>
                    <a:pt x="324756" y="25867"/>
                  </a:lnTo>
                  <a:lnTo>
                    <a:pt x="279908" y="43735"/>
                  </a:lnTo>
                  <a:lnTo>
                    <a:pt x="237708" y="65670"/>
                  </a:lnTo>
                  <a:lnTo>
                    <a:pt x="198337" y="91382"/>
                  </a:lnTo>
                  <a:lnTo>
                    <a:pt x="161977" y="120583"/>
                  </a:lnTo>
                  <a:lnTo>
                    <a:pt x="128806" y="152981"/>
                  </a:lnTo>
                  <a:lnTo>
                    <a:pt x="99008" y="188288"/>
                  </a:lnTo>
                  <a:lnTo>
                    <a:pt x="72761" y="226212"/>
                  </a:lnTo>
                  <a:lnTo>
                    <a:pt x="50248" y="266465"/>
                  </a:lnTo>
                  <a:lnTo>
                    <a:pt x="31648" y="308756"/>
                  </a:lnTo>
                  <a:lnTo>
                    <a:pt x="17142" y="352796"/>
                  </a:lnTo>
                  <a:lnTo>
                    <a:pt x="6912" y="398294"/>
                  </a:lnTo>
                  <a:lnTo>
                    <a:pt x="1137" y="444962"/>
                  </a:lnTo>
                  <a:lnTo>
                    <a:pt x="0" y="492508"/>
                  </a:lnTo>
                  <a:lnTo>
                    <a:pt x="3679" y="540643"/>
                  </a:lnTo>
                  <a:lnTo>
                    <a:pt x="12357" y="589077"/>
                  </a:lnTo>
                  <a:lnTo>
                    <a:pt x="25867" y="636390"/>
                  </a:lnTo>
                  <a:lnTo>
                    <a:pt x="43735" y="681237"/>
                  </a:lnTo>
                  <a:lnTo>
                    <a:pt x="65671" y="723436"/>
                  </a:lnTo>
                  <a:lnTo>
                    <a:pt x="91384" y="762806"/>
                  </a:lnTo>
                  <a:lnTo>
                    <a:pt x="120586" y="799166"/>
                  </a:lnTo>
                  <a:lnTo>
                    <a:pt x="152985" y="832336"/>
                  </a:lnTo>
                  <a:lnTo>
                    <a:pt x="188293" y="862135"/>
                  </a:lnTo>
                  <a:lnTo>
                    <a:pt x="226219" y="888382"/>
                  </a:lnTo>
                  <a:lnTo>
                    <a:pt x="266473" y="910897"/>
                  </a:lnTo>
                  <a:lnTo>
                    <a:pt x="308765" y="929497"/>
                  </a:lnTo>
                  <a:lnTo>
                    <a:pt x="352806" y="944004"/>
                  </a:lnTo>
                  <a:lnTo>
                    <a:pt x="398305" y="954235"/>
                  </a:lnTo>
                  <a:lnTo>
                    <a:pt x="444973" y="960010"/>
                  </a:lnTo>
                  <a:lnTo>
                    <a:pt x="492520" y="961148"/>
                  </a:lnTo>
                  <a:lnTo>
                    <a:pt x="540655" y="957469"/>
                  </a:lnTo>
                  <a:lnTo>
                    <a:pt x="589089" y="948791"/>
                  </a:lnTo>
                  <a:lnTo>
                    <a:pt x="635089" y="935708"/>
                  </a:lnTo>
                  <a:lnTo>
                    <a:pt x="678754" y="918493"/>
                  </a:lnTo>
                  <a:lnTo>
                    <a:pt x="719923" y="897420"/>
                  </a:lnTo>
                  <a:lnTo>
                    <a:pt x="725428" y="893895"/>
                  </a:lnTo>
                  <a:lnTo>
                    <a:pt x="479099" y="893895"/>
                  </a:lnTo>
                  <a:lnTo>
                    <a:pt x="432661" y="891132"/>
                  </a:lnTo>
                  <a:lnTo>
                    <a:pt x="387349" y="883248"/>
                  </a:lnTo>
                  <a:lnTo>
                    <a:pt x="343535" y="870476"/>
                  </a:lnTo>
                  <a:lnTo>
                    <a:pt x="301590" y="853048"/>
                  </a:lnTo>
                  <a:lnTo>
                    <a:pt x="261888" y="831196"/>
                  </a:lnTo>
                  <a:lnTo>
                    <a:pt x="224800" y="805152"/>
                  </a:lnTo>
                  <a:lnTo>
                    <a:pt x="190699" y="775148"/>
                  </a:lnTo>
                  <a:lnTo>
                    <a:pt x="159956" y="741417"/>
                  </a:lnTo>
                  <a:lnTo>
                    <a:pt x="132944" y="704191"/>
                  </a:lnTo>
                  <a:lnTo>
                    <a:pt x="110035" y="663702"/>
                  </a:lnTo>
                  <a:lnTo>
                    <a:pt x="91602" y="620181"/>
                  </a:lnTo>
                  <a:lnTo>
                    <a:pt x="78004" y="573792"/>
                  </a:lnTo>
                  <a:lnTo>
                    <a:pt x="69842" y="526288"/>
                  </a:lnTo>
                  <a:lnTo>
                    <a:pt x="67252" y="479095"/>
                  </a:lnTo>
                  <a:lnTo>
                    <a:pt x="70015" y="432656"/>
                  </a:lnTo>
                  <a:lnTo>
                    <a:pt x="77918" y="387274"/>
                  </a:lnTo>
                  <a:lnTo>
                    <a:pt x="90669" y="343528"/>
                  </a:lnTo>
                  <a:lnTo>
                    <a:pt x="108095" y="301583"/>
                  </a:lnTo>
                  <a:lnTo>
                    <a:pt x="129946" y="261880"/>
                  </a:lnTo>
                  <a:lnTo>
                    <a:pt x="155989" y="224791"/>
                  </a:lnTo>
                  <a:lnTo>
                    <a:pt x="185991" y="190689"/>
                  </a:lnTo>
                  <a:lnTo>
                    <a:pt x="219721" y="159944"/>
                  </a:lnTo>
                  <a:lnTo>
                    <a:pt x="256946" y="132930"/>
                  </a:lnTo>
                  <a:lnTo>
                    <a:pt x="297435" y="110019"/>
                  </a:lnTo>
                  <a:lnTo>
                    <a:pt x="340954" y="91581"/>
                  </a:lnTo>
                  <a:lnTo>
                    <a:pt x="387274" y="77991"/>
                  </a:lnTo>
                  <a:lnTo>
                    <a:pt x="434850" y="69821"/>
                  </a:lnTo>
                  <a:lnTo>
                    <a:pt x="482045" y="67236"/>
                  </a:lnTo>
                  <a:lnTo>
                    <a:pt x="725050" y="67236"/>
                  </a:lnTo>
                  <a:lnTo>
                    <a:pt x="694674" y="50247"/>
                  </a:lnTo>
                  <a:lnTo>
                    <a:pt x="652383" y="31647"/>
                  </a:lnTo>
                  <a:lnTo>
                    <a:pt x="608344" y="17142"/>
                  </a:lnTo>
                  <a:lnTo>
                    <a:pt x="562847" y="6912"/>
                  </a:lnTo>
                  <a:lnTo>
                    <a:pt x="516181" y="1137"/>
                  </a:lnTo>
                  <a:lnTo>
                    <a:pt x="468637" y="0"/>
                  </a:lnTo>
                  <a:close/>
                </a:path>
                <a:path w="1047750" h="961389">
                  <a:moveTo>
                    <a:pt x="1002375" y="844791"/>
                  </a:moveTo>
                  <a:lnTo>
                    <a:pt x="794143" y="844791"/>
                  </a:lnTo>
                  <a:lnTo>
                    <a:pt x="1047686" y="918083"/>
                  </a:lnTo>
                  <a:lnTo>
                    <a:pt x="1002375" y="844791"/>
                  </a:lnTo>
                  <a:close/>
                </a:path>
                <a:path w="1047750" h="961389">
                  <a:moveTo>
                    <a:pt x="725050" y="67236"/>
                  </a:moveTo>
                  <a:lnTo>
                    <a:pt x="482045" y="67236"/>
                  </a:lnTo>
                  <a:lnTo>
                    <a:pt x="528485" y="70001"/>
                  </a:lnTo>
                  <a:lnTo>
                    <a:pt x="573798" y="77886"/>
                  </a:lnTo>
                  <a:lnTo>
                    <a:pt x="617613" y="90659"/>
                  </a:lnTo>
                  <a:lnTo>
                    <a:pt x="659558" y="108087"/>
                  </a:lnTo>
                  <a:lnTo>
                    <a:pt x="699260" y="129938"/>
                  </a:lnTo>
                  <a:lnTo>
                    <a:pt x="736348" y="155981"/>
                  </a:lnTo>
                  <a:lnTo>
                    <a:pt x="770450" y="185984"/>
                  </a:lnTo>
                  <a:lnTo>
                    <a:pt x="801193" y="219715"/>
                  </a:lnTo>
                  <a:lnTo>
                    <a:pt x="828207" y="256941"/>
                  </a:lnTo>
                  <a:lnTo>
                    <a:pt x="851118" y="297431"/>
                  </a:lnTo>
                  <a:lnTo>
                    <a:pt x="869554" y="340952"/>
                  </a:lnTo>
                  <a:lnTo>
                    <a:pt x="883157" y="387343"/>
                  </a:lnTo>
                  <a:lnTo>
                    <a:pt x="891317" y="434848"/>
                  </a:lnTo>
                  <a:lnTo>
                    <a:pt x="893904" y="482041"/>
                  </a:lnTo>
                  <a:lnTo>
                    <a:pt x="891139" y="528479"/>
                  </a:lnTo>
                  <a:lnTo>
                    <a:pt x="883235" y="573862"/>
                  </a:lnTo>
                  <a:lnTo>
                    <a:pt x="870482" y="617607"/>
                  </a:lnTo>
                  <a:lnTo>
                    <a:pt x="853054" y="659552"/>
                  </a:lnTo>
                  <a:lnTo>
                    <a:pt x="831202" y="699254"/>
                  </a:lnTo>
                  <a:lnTo>
                    <a:pt x="805158" y="736342"/>
                  </a:lnTo>
                  <a:lnTo>
                    <a:pt x="775155" y="770444"/>
                  </a:lnTo>
                  <a:lnTo>
                    <a:pt x="741423" y="801187"/>
                  </a:lnTo>
                  <a:lnTo>
                    <a:pt x="704196" y="828199"/>
                  </a:lnTo>
                  <a:lnTo>
                    <a:pt x="663706" y="851109"/>
                  </a:lnTo>
                  <a:lnTo>
                    <a:pt x="620184" y="869544"/>
                  </a:lnTo>
                  <a:lnTo>
                    <a:pt x="573862" y="883132"/>
                  </a:lnTo>
                  <a:lnTo>
                    <a:pt x="526290" y="891306"/>
                  </a:lnTo>
                  <a:lnTo>
                    <a:pt x="479099" y="893895"/>
                  </a:lnTo>
                  <a:lnTo>
                    <a:pt x="725428" y="893895"/>
                  </a:lnTo>
                  <a:lnTo>
                    <a:pt x="758440" y="872761"/>
                  </a:lnTo>
                  <a:lnTo>
                    <a:pt x="794143" y="844791"/>
                  </a:lnTo>
                  <a:lnTo>
                    <a:pt x="1002375" y="844791"/>
                  </a:lnTo>
                  <a:lnTo>
                    <a:pt x="910285" y="695833"/>
                  </a:lnTo>
                  <a:lnTo>
                    <a:pt x="929067" y="653420"/>
                  </a:lnTo>
                  <a:lnTo>
                    <a:pt x="943729" y="609238"/>
                  </a:lnTo>
                  <a:lnTo>
                    <a:pt x="954087" y="563580"/>
                  </a:lnTo>
                  <a:lnTo>
                    <a:pt x="959956" y="516740"/>
                  </a:lnTo>
                  <a:lnTo>
                    <a:pt x="961153" y="469011"/>
                  </a:lnTo>
                  <a:lnTo>
                    <a:pt x="957493" y="420686"/>
                  </a:lnTo>
                  <a:lnTo>
                    <a:pt x="948791" y="372059"/>
                  </a:lnTo>
                  <a:lnTo>
                    <a:pt x="935279" y="324745"/>
                  </a:lnTo>
                  <a:lnTo>
                    <a:pt x="917410" y="279899"/>
                  </a:lnTo>
                  <a:lnTo>
                    <a:pt x="895473" y="237701"/>
                  </a:lnTo>
                  <a:lnTo>
                    <a:pt x="869759" y="198332"/>
                  </a:lnTo>
                  <a:lnTo>
                    <a:pt x="840557" y="161972"/>
                  </a:lnTo>
                  <a:lnTo>
                    <a:pt x="808158" y="128803"/>
                  </a:lnTo>
                  <a:lnTo>
                    <a:pt x="772851" y="99006"/>
                  </a:lnTo>
                  <a:lnTo>
                    <a:pt x="734927" y="72760"/>
                  </a:lnTo>
                  <a:lnTo>
                    <a:pt x="725050" y="67236"/>
                  </a:lnTo>
                  <a:close/>
                </a:path>
              </a:pathLst>
            </a:custGeom>
            <a:solidFill>
              <a:srgbClr val="DF8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37">
              <a:extLst>
                <a:ext uri="{FF2B5EF4-FFF2-40B4-BE49-F238E27FC236}">
                  <a16:creationId xmlns:a16="http://schemas.microsoft.com/office/drawing/2014/main" id="{E63BEC2C-6259-074E-74BB-C651BAA55CDE}"/>
                </a:ext>
              </a:extLst>
            </p:cNvPr>
            <p:cNvSpPr/>
            <p:nvPr/>
          </p:nvSpPr>
          <p:spPr>
            <a:xfrm>
              <a:off x="4341714" y="836712"/>
              <a:ext cx="1742015" cy="173770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39">
              <a:extLst>
                <a:ext uri="{FF2B5EF4-FFF2-40B4-BE49-F238E27FC236}">
                  <a16:creationId xmlns:a16="http://schemas.microsoft.com/office/drawing/2014/main" id="{76269899-75FF-56E8-2EF8-2B79427DAE37}"/>
                </a:ext>
              </a:extLst>
            </p:cNvPr>
            <p:cNvSpPr/>
            <p:nvPr/>
          </p:nvSpPr>
          <p:spPr>
            <a:xfrm>
              <a:off x="4550632" y="1016976"/>
              <a:ext cx="1209141" cy="1190276"/>
            </a:xfrm>
            <a:custGeom>
              <a:avLst/>
              <a:gdLst/>
              <a:ahLst/>
              <a:cxnLst/>
              <a:rect l="l" t="t" r="r" b="b"/>
              <a:pathLst>
                <a:path w="854710" h="841375">
                  <a:moveTo>
                    <a:pt x="833058" y="749634"/>
                  </a:moveTo>
                  <a:lnTo>
                    <a:pt x="655027" y="749634"/>
                  </a:lnTo>
                  <a:lnTo>
                    <a:pt x="854087" y="841189"/>
                  </a:lnTo>
                  <a:lnTo>
                    <a:pt x="833058" y="749634"/>
                  </a:lnTo>
                  <a:close/>
                </a:path>
                <a:path w="854710" h="841375">
                  <a:moveTo>
                    <a:pt x="391320" y="0"/>
                  </a:moveTo>
                  <a:lnTo>
                    <a:pt x="344269" y="5282"/>
                  </a:lnTo>
                  <a:lnTo>
                    <a:pt x="297154" y="16171"/>
                  </a:lnTo>
                  <a:lnTo>
                    <a:pt x="251607" y="32406"/>
                  </a:lnTo>
                  <a:lnTo>
                    <a:pt x="209136" y="53328"/>
                  </a:lnTo>
                  <a:lnTo>
                    <a:pt x="169952" y="78553"/>
                  </a:lnTo>
                  <a:lnTo>
                    <a:pt x="134266" y="107694"/>
                  </a:lnTo>
                  <a:lnTo>
                    <a:pt x="102289" y="140367"/>
                  </a:lnTo>
                  <a:lnTo>
                    <a:pt x="74232" y="176186"/>
                  </a:lnTo>
                  <a:lnTo>
                    <a:pt x="50304" y="214766"/>
                  </a:lnTo>
                  <a:lnTo>
                    <a:pt x="30718" y="255721"/>
                  </a:lnTo>
                  <a:lnTo>
                    <a:pt x="15684" y="298666"/>
                  </a:lnTo>
                  <a:lnTo>
                    <a:pt x="5412" y="343215"/>
                  </a:lnTo>
                  <a:lnTo>
                    <a:pt x="114" y="388983"/>
                  </a:lnTo>
                  <a:lnTo>
                    <a:pt x="0" y="435584"/>
                  </a:lnTo>
                  <a:lnTo>
                    <a:pt x="5280" y="482634"/>
                  </a:lnTo>
                  <a:lnTo>
                    <a:pt x="16167" y="529747"/>
                  </a:lnTo>
                  <a:lnTo>
                    <a:pt x="32403" y="575297"/>
                  </a:lnTo>
                  <a:lnTo>
                    <a:pt x="53327" y="617770"/>
                  </a:lnTo>
                  <a:lnTo>
                    <a:pt x="78552" y="656955"/>
                  </a:lnTo>
                  <a:lnTo>
                    <a:pt x="107693" y="692642"/>
                  </a:lnTo>
                  <a:lnTo>
                    <a:pt x="140365" y="724620"/>
                  </a:lnTo>
                  <a:lnTo>
                    <a:pt x="176183" y="752678"/>
                  </a:lnTo>
                  <a:lnTo>
                    <a:pt x="214761" y="776604"/>
                  </a:lnTo>
                  <a:lnTo>
                    <a:pt x="255715" y="796190"/>
                  </a:lnTo>
                  <a:lnTo>
                    <a:pt x="298658" y="811222"/>
                  </a:lnTo>
                  <a:lnTo>
                    <a:pt x="343207" y="821492"/>
                  </a:lnTo>
                  <a:lnTo>
                    <a:pt x="388974" y="826787"/>
                  </a:lnTo>
                  <a:lnTo>
                    <a:pt x="435576" y="826898"/>
                  </a:lnTo>
                  <a:lnTo>
                    <a:pt x="482627" y="821613"/>
                  </a:lnTo>
                  <a:lnTo>
                    <a:pt x="529742" y="810721"/>
                  </a:lnTo>
                  <a:lnTo>
                    <a:pt x="569715" y="798576"/>
                  </a:lnTo>
                  <a:lnTo>
                    <a:pt x="621677" y="773324"/>
                  </a:lnTo>
                  <a:lnTo>
                    <a:pt x="627193" y="769406"/>
                  </a:lnTo>
                  <a:lnTo>
                    <a:pt x="419068" y="769406"/>
                  </a:lnTo>
                  <a:lnTo>
                    <a:pt x="372628" y="767102"/>
                  </a:lnTo>
                  <a:lnTo>
                    <a:pt x="327391" y="758855"/>
                  </a:lnTo>
                  <a:lnTo>
                    <a:pt x="283881" y="744952"/>
                  </a:lnTo>
                  <a:lnTo>
                    <a:pt x="242625" y="725681"/>
                  </a:lnTo>
                  <a:lnTo>
                    <a:pt x="204149" y="701329"/>
                  </a:lnTo>
                  <a:lnTo>
                    <a:pt x="168980" y="672186"/>
                  </a:lnTo>
                  <a:lnTo>
                    <a:pt x="137642" y="638537"/>
                  </a:lnTo>
                  <a:lnTo>
                    <a:pt x="110662" y="600671"/>
                  </a:lnTo>
                  <a:lnTo>
                    <a:pt x="88567" y="558876"/>
                  </a:lnTo>
                  <a:lnTo>
                    <a:pt x="71882" y="513440"/>
                  </a:lnTo>
                  <a:lnTo>
                    <a:pt x="61430" y="466177"/>
                  </a:lnTo>
                  <a:lnTo>
                    <a:pt x="57498" y="419064"/>
                  </a:lnTo>
                  <a:lnTo>
                    <a:pt x="59799" y="372626"/>
                  </a:lnTo>
                  <a:lnTo>
                    <a:pt x="68044" y="327389"/>
                  </a:lnTo>
                  <a:lnTo>
                    <a:pt x="81945" y="283879"/>
                  </a:lnTo>
                  <a:lnTo>
                    <a:pt x="101215" y="242623"/>
                  </a:lnTo>
                  <a:lnTo>
                    <a:pt x="125566" y="204148"/>
                  </a:lnTo>
                  <a:lnTo>
                    <a:pt x="154709" y="168978"/>
                  </a:lnTo>
                  <a:lnTo>
                    <a:pt x="188357" y="137641"/>
                  </a:lnTo>
                  <a:lnTo>
                    <a:pt x="226221" y="110663"/>
                  </a:lnTo>
                  <a:lnTo>
                    <a:pt x="268014" y="88569"/>
                  </a:lnTo>
                  <a:lnTo>
                    <a:pt x="313448" y="71886"/>
                  </a:lnTo>
                  <a:lnTo>
                    <a:pt x="360713" y="61434"/>
                  </a:lnTo>
                  <a:lnTo>
                    <a:pt x="407829" y="57503"/>
                  </a:lnTo>
                  <a:lnTo>
                    <a:pt x="623749" y="57503"/>
                  </a:lnTo>
                  <a:lnTo>
                    <a:pt x="612135" y="50299"/>
                  </a:lnTo>
                  <a:lnTo>
                    <a:pt x="571181" y="30713"/>
                  </a:lnTo>
                  <a:lnTo>
                    <a:pt x="528238" y="15680"/>
                  </a:lnTo>
                  <a:lnTo>
                    <a:pt x="483689" y="5409"/>
                  </a:lnTo>
                  <a:lnTo>
                    <a:pt x="437922" y="112"/>
                  </a:lnTo>
                  <a:lnTo>
                    <a:pt x="391320" y="0"/>
                  </a:lnTo>
                  <a:close/>
                </a:path>
                <a:path w="854710" h="841375">
                  <a:moveTo>
                    <a:pt x="623749" y="57503"/>
                  </a:moveTo>
                  <a:lnTo>
                    <a:pt x="407829" y="57503"/>
                  </a:lnTo>
                  <a:lnTo>
                    <a:pt x="454268" y="59804"/>
                  </a:lnTo>
                  <a:lnTo>
                    <a:pt x="499506" y="68049"/>
                  </a:lnTo>
                  <a:lnTo>
                    <a:pt x="543015" y="81951"/>
                  </a:lnTo>
                  <a:lnTo>
                    <a:pt x="584271" y="101222"/>
                  </a:lnTo>
                  <a:lnTo>
                    <a:pt x="622747" y="125573"/>
                  </a:lnTo>
                  <a:lnTo>
                    <a:pt x="657916" y="154718"/>
                  </a:lnTo>
                  <a:lnTo>
                    <a:pt x="689254" y="188367"/>
                  </a:lnTo>
                  <a:lnTo>
                    <a:pt x="716234" y="226233"/>
                  </a:lnTo>
                  <a:lnTo>
                    <a:pt x="738329" y="268029"/>
                  </a:lnTo>
                  <a:lnTo>
                    <a:pt x="755015" y="313466"/>
                  </a:lnTo>
                  <a:lnTo>
                    <a:pt x="765467" y="360728"/>
                  </a:lnTo>
                  <a:lnTo>
                    <a:pt x="769398" y="407841"/>
                  </a:lnTo>
                  <a:lnTo>
                    <a:pt x="767097" y="454278"/>
                  </a:lnTo>
                  <a:lnTo>
                    <a:pt x="758852" y="499515"/>
                  </a:lnTo>
                  <a:lnTo>
                    <a:pt x="744951" y="543023"/>
                  </a:lnTo>
                  <a:lnTo>
                    <a:pt x="725681" y="584279"/>
                  </a:lnTo>
                  <a:lnTo>
                    <a:pt x="701330" y="622755"/>
                  </a:lnTo>
                  <a:lnTo>
                    <a:pt x="672187" y="657925"/>
                  </a:lnTo>
                  <a:lnTo>
                    <a:pt x="638539" y="689264"/>
                  </a:lnTo>
                  <a:lnTo>
                    <a:pt x="600675" y="716246"/>
                  </a:lnTo>
                  <a:lnTo>
                    <a:pt x="558882" y="738344"/>
                  </a:lnTo>
                  <a:lnTo>
                    <a:pt x="513448" y="755032"/>
                  </a:lnTo>
                  <a:lnTo>
                    <a:pt x="466183" y="765478"/>
                  </a:lnTo>
                  <a:lnTo>
                    <a:pt x="419068" y="769406"/>
                  </a:lnTo>
                  <a:lnTo>
                    <a:pt x="627193" y="769406"/>
                  </a:lnTo>
                  <a:lnTo>
                    <a:pt x="655027" y="749634"/>
                  </a:lnTo>
                  <a:lnTo>
                    <a:pt x="833058" y="749634"/>
                  </a:lnTo>
                  <a:lnTo>
                    <a:pt x="793508" y="577448"/>
                  </a:lnTo>
                  <a:lnTo>
                    <a:pt x="809571" y="533688"/>
                  </a:lnTo>
                  <a:lnTo>
                    <a:pt x="820661" y="488194"/>
                  </a:lnTo>
                  <a:lnTo>
                    <a:pt x="826550" y="441380"/>
                  </a:lnTo>
                  <a:lnTo>
                    <a:pt x="827011" y="393660"/>
                  </a:lnTo>
                  <a:lnTo>
                    <a:pt x="821813" y="345448"/>
                  </a:lnTo>
                  <a:lnTo>
                    <a:pt x="810729" y="297159"/>
                  </a:lnTo>
                  <a:lnTo>
                    <a:pt x="794493" y="251609"/>
                  </a:lnTo>
                  <a:lnTo>
                    <a:pt x="773569" y="209136"/>
                  </a:lnTo>
                  <a:lnTo>
                    <a:pt x="748344" y="169950"/>
                  </a:lnTo>
                  <a:lnTo>
                    <a:pt x="719203" y="134263"/>
                  </a:lnTo>
                  <a:lnTo>
                    <a:pt x="686531" y="102285"/>
                  </a:lnTo>
                  <a:lnTo>
                    <a:pt x="650713" y="74227"/>
                  </a:lnTo>
                  <a:lnTo>
                    <a:pt x="623749" y="57503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56">
              <a:extLst>
                <a:ext uri="{FF2B5EF4-FFF2-40B4-BE49-F238E27FC236}">
                  <a16:creationId xmlns:a16="http://schemas.microsoft.com/office/drawing/2014/main" id="{2738DD63-6CEA-859D-5836-DD1FFB3C02B3}"/>
                </a:ext>
              </a:extLst>
            </p:cNvPr>
            <p:cNvSpPr/>
            <p:nvPr/>
          </p:nvSpPr>
          <p:spPr>
            <a:xfrm>
              <a:off x="3451126" y="3966915"/>
              <a:ext cx="1466051" cy="146174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58">
              <a:extLst>
                <a:ext uri="{FF2B5EF4-FFF2-40B4-BE49-F238E27FC236}">
                  <a16:creationId xmlns:a16="http://schemas.microsoft.com/office/drawing/2014/main" id="{7231B94F-1D7A-865C-6C97-C615F946D61D}"/>
                </a:ext>
              </a:extLst>
            </p:cNvPr>
            <p:cNvSpPr/>
            <p:nvPr/>
          </p:nvSpPr>
          <p:spPr>
            <a:xfrm>
              <a:off x="3759176" y="4254769"/>
              <a:ext cx="876762" cy="1086070"/>
            </a:xfrm>
            <a:custGeom>
              <a:avLst/>
              <a:gdLst/>
              <a:ahLst/>
              <a:cxnLst/>
              <a:rect l="l" t="t" r="r" b="b"/>
              <a:pathLst>
                <a:path w="619760" h="767714">
                  <a:moveTo>
                    <a:pt x="300506" y="0"/>
                  </a:moveTo>
                  <a:lnTo>
                    <a:pt x="257394" y="4300"/>
                  </a:lnTo>
                  <a:lnTo>
                    <a:pt x="215060" y="14638"/>
                  </a:lnTo>
                  <a:lnTo>
                    <a:pt x="174181" y="31042"/>
                  </a:lnTo>
                  <a:lnTo>
                    <a:pt x="135435" y="53537"/>
                  </a:lnTo>
                  <a:lnTo>
                    <a:pt x="99500" y="82151"/>
                  </a:lnTo>
                  <a:lnTo>
                    <a:pt x="68133" y="115705"/>
                  </a:lnTo>
                  <a:lnTo>
                    <a:pt x="42644" y="152547"/>
                  </a:lnTo>
                  <a:lnTo>
                    <a:pt x="23059" y="191997"/>
                  </a:lnTo>
                  <a:lnTo>
                    <a:pt x="9406" y="233379"/>
                  </a:lnTo>
                  <a:lnTo>
                    <a:pt x="1710" y="276015"/>
                  </a:lnTo>
                  <a:lnTo>
                    <a:pt x="0" y="319228"/>
                  </a:lnTo>
                  <a:lnTo>
                    <a:pt x="4300" y="362340"/>
                  </a:lnTo>
                  <a:lnTo>
                    <a:pt x="14639" y="404673"/>
                  </a:lnTo>
                  <a:lnTo>
                    <a:pt x="31043" y="445549"/>
                  </a:lnTo>
                  <a:lnTo>
                    <a:pt x="53538" y="484293"/>
                  </a:lnTo>
                  <a:lnTo>
                    <a:pt x="82152" y="520225"/>
                  </a:lnTo>
                  <a:lnTo>
                    <a:pt x="109932" y="546813"/>
                  </a:lnTo>
                  <a:lnTo>
                    <a:pt x="172217" y="587665"/>
                  </a:lnTo>
                  <a:lnTo>
                    <a:pt x="205926" y="601924"/>
                  </a:lnTo>
                  <a:lnTo>
                    <a:pt x="245842" y="767392"/>
                  </a:lnTo>
                  <a:lnTo>
                    <a:pt x="326487" y="619412"/>
                  </a:lnTo>
                  <a:lnTo>
                    <a:pt x="378383" y="612243"/>
                  </a:lnTo>
                  <a:lnTo>
                    <a:pt x="428767" y="596248"/>
                  </a:lnTo>
                  <a:lnTo>
                    <a:pt x="467322" y="576138"/>
                  </a:lnTo>
                  <a:lnTo>
                    <a:pt x="322049" y="576138"/>
                  </a:lnTo>
                  <a:lnTo>
                    <a:pt x="276652" y="574339"/>
                  </a:lnTo>
                  <a:lnTo>
                    <a:pt x="232094" y="564857"/>
                  </a:lnTo>
                  <a:lnTo>
                    <a:pt x="189436" y="547735"/>
                  </a:lnTo>
                  <a:lnTo>
                    <a:pt x="149744" y="523013"/>
                  </a:lnTo>
                  <a:lnTo>
                    <a:pt x="114080" y="490735"/>
                  </a:lnTo>
                  <a:lnTo>
                    <a:pt x="84724" y="452629"/>
                  </a:lnTo>
                  <a:lnTo>
                    <a:pt x="63221" y="411103"/>
                  </a:lnTo>
                  <a:lnTo>
                    <a:pt x="49527" y="367223"/>
                  </a:lnTo>
                  <a:lnTo>
                    <a:pt x="43601" y="322053"/>
                  </a:lnTo>
                  <a:lnTo>
                    <a:pt x="45400" y="276655"/>
                  </a:lnTo>
                  <a:lnTo>
                    <a:pt x="54884" y="232095"/>
                  </a:lnTo>
                  <a:lnTo>
                    <a:pt x="72008" y="189437"/>
                  </a:lnTo>
                  <a:lnTo>
                    <a:pt x="96733" y="149743"/>
                  </a:lnTo>
                  <a:lnTo>
                    <a:pt x="129015" y="114079"/>
                  </a:lnTo>
                  <a:lnTo>
                    <a:pt x="167118" y="84723"/>
                  </a:lnTo>
                  <a:lnTo>
                    <a:pt x="208640" y="63220"/>
                  </a:lnTo>
                  <a:lnTo>
                    <a:pt x="252518" y="49526"/>
                  </a:lnTo>
                  <a:lnTo>
                    <a:pt x="297687" y="43600"/>
                  </a:lnTo>
                  <a:lnTo>
                    <a:pt x="468557" y="43600"/>
                  </a:lnTo>
                  <a:lnTo>
                    <a:pt x="467184" y="42650"/>
                  </a:lnTo>
                  <a:lnTo>
                    <a:pt x="427735" y="23063"/>
                  </a:lnTo>
                  <a:lnTo>
                    <a:pt x="386354" y="9408"/>
                  </a:lnTo>
                  <a:lnTo>
                    <a:pt x="343719" y="1711"/>
                  </a:lnTo>
                  <a:lnTo>
                    <a:pt x="300506" y="0"/>
                  </a:lnTo>
                  <a:close/>
                </a:path>
                <a:path w="619760" h="767714">
                  <a:moveTo>
                    <a:pt x="468557" y="43600"/>
                  </a:moveTo>
                  <a:lnTo>
                    <a:pt x="297687" y="43600"/>
                  </a:lnTo>
                  <a:lnTo>
                    <a:pt x="343083" y="45399"/>
                  </a:lnTo>
                  <a:lnTo>
                    <a:pt x="387642" y="54882"/>
                  </a:lnTo>
                  <a:lnTo>
                    <a:pt x="430301" y="72007"/>
                  </a:lnTo>
                  <a:lnTo>
                    <a:pt x="469994" y="96732"/>
                  </a:lnTo>
                  <a:lnTo>
                    <a:pt x="505659" y="129014"/>
                  </a:lnTo>
                  <a:lnTo>
                    <a:pt x="535014" y="167117"/>
                  </a:lnTo>
                  <a:lnTo>
                    <a:pt x="556518" y="208639"/>
                  </a:lnTo>
                  <a:lnTo>
                    <a:pt x="570212" y="252517"/>
                  </a:lnTo>
                  <a:lnTo>
                    <a:pt x="576139" y="297686"/>
                  </a:lnTo>
                  <a:lnTo>
                    <a:pt x="574340" y="343082"/>
                  </a:lnTo>
                  <a:lnTo>
                    <a:pt x="564859" y="387641"/>
                  </a:lnTo>
                  <a:lnTo>
                    <a:pt x="547736" y="430300"/>
                  </a:lnTo>
                  <a:lnTo>
                    <a:pt x="523015" y="469993"/>
                  </a:lnTo>
                  <a:lnTo>
                    <a:pt x="490736" y="505658"/>
                  </a:lnTo>
                  <a:lnTo>
                    <a:pt x="452626" y="535013"/>
                  </a:lnTo>
                  <a:lnTo>
                    <a:pt x="411099" y="556517"/>
                  </a:lnTo>
                  <a:lnTo>
                    <a:pt x="367219" y="570211"/>
                  </a:lnTo>
                  <a:lnTo>
                    <a:pt x="322049" y="576138"/>
                  </a:lnTo>
                  <a:lnTo>
                    <a:pt x="467322" y="576138"/>
                  </a:lnTo>
                  <a:lnTo>
                    <a:pt x="520226" y="537585"/>
                  </a:lnTo>
                  <a:lnTo>
                    <a:pt x="551596" y="504031"/>
                  </a:lnTo>
                  <a:lnTo>
                    <a:pt x="577088" y="467190"/>
                  </a:lnTo>
                  <a:lnTo>
                    <a:pt x="596674" y="427739"/>
                  </a:lnTo>
                  <a:lnTo>
                    <a:pt x="610329" y="386357"/>
                  </a:lnTo>
                  <a:lnTo>
                    <a:pt x="618025" y="343721"/>
                  </a:lnTo>
                  <a:lnTo>
                    <a:pt x="619736" y="300508"/>
                  </a:lnTo>
                  <a:lnTo>
                    <a:pt x="615434" y="257397"/>
                  </a:lnTo>
                  <a:lnTo>
                    <a:pt x="605094" y="215063"/>
                  </a:lnTo>
                  <a:lnTo>
                    <a:pt x="588689" y="174187"/>
                  </a:lnTo>
                  <a:lnTo>
                    <a:pt x="566191" y="135443"/>
                  </a:lnTo>
                  <a:lnTo>
                    <a:pt x="537574" y="99512"/>
                  </a:lnTo>
                  <a:lnTo>
                    <a:pt x="504022" y="68141"/>
                  </a:lnTo>
                  <a:lnTo>
                    <a:pt x="468557" y="43600"/>
                  </a:lnTo>
                  <a:close/>
                </a:path>
              </a:pathLst>
            </a:custGeom>
            <a:solidFill>
              <a:srgbClr val="DF8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59">
              <a:extLst>
                <a:ext uri="{FF2B5EF4-FFF2-40B4-BE49-F238E27FC236}">
                  <a16:creationId xmlns:a16="http://schemas.microsoft.com/office/drawing/2014/main" id="{F43A1225-92EB-A239-9193-13DD53CF0080}"/>
                </a:ext>
              </a:extLst>
            </p:cNvPr>
            <p:cNvSpPr/>
            <p:nvPr/>
          </p:nvSpPr>
          <p:spPr>
            <a:xfrm>
              <a:off x="3820934" y="4316175"/>
              <a:ext cx="751508" cy="75385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1B00A84-0EA5-4B85-66E1-F081B5C335BC}"/>
                </a:ext>
              </a:extLst>
            </p:cNvPr>
            <p:cNvGrpSpPr/>
            <p:nvPr/>
          </p:nvGrpSpPr>
          <p:grpSpPr>
            <a:xfrm>
              <a:off x="6700775" y="2338553"/>
              <a:ext cx="2073677" cy="2122143"/>
              <a:chOff x="6351469" y="2111135"/>
              <a:chExt cx="2815689" cy="2815691"/>
            </a:xfrm>
          </p:grpSpPr>
          <p:sp>
            <p:nvSpPr>
              <p:cNvPr id="115" name="object 4">
                <a:extLst>
                  <a:ext uri="{FF2B5EF4-FFF2-40B4-BE49-F238E27FC236}">
                    <a16:creationId xmlns:a16="http://schemas.microsoft.com/office/drawing/2014/main" id="{00F7C1C4-5E3A-EAC4-43C3-C482E3BFF6C7}"/>
                  </a:ext>
                </a:extLst>
              </p:cNvPr>
              <p:cNvSpPr/>
              <p:nvPr/>
            </p:nvSpPr>
            <p:spPr>
              <a:xfrm>
                <a:off x="6351469" y="2111135"/>
                <a:ext cx="2815689" cy="2815691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6" name="object 6">
                <a:extLst>
                  <a:ext uri="{FF2B5EF4-FFF2-40B4-BE49-F238E27FC236}">
                    <a16:creationId xmlns:a16="http://schemas.microsoft.com/office/drawing/2014/main" id="{0BB75EBF-DE47-152E-BD2C-64B67DD6F8C9}"/>
                  </a:ext>
                </a:extLst>
              </p:cNvPr>
              <p:cNvSpPr/>
              <p:nvPr/>
            </p:nvSpPr>
            <p:spPr>
              <a:xfrm>
                <a:off x="6747035" y="2538286"/>
                <a:ext cx="1991578" cy="1991578"/>
              </a:xfrm>
              <a:custGeom>
                <a:avLst/>
                <a:gdLst/>
                <a:ahLst/>
                <a:cxnLst/>
                <a:rect l="l" t="t" r="r" b="b"/>
                <a:pathLst>
                  <a:path w="1407795" h="1407795">
                    <a:moveTo>
                      <a:pt x="703643" y="0"/>
                    </a:moveTo>
                    <a:lnTo>
                      <a:pt x="655466" y="1623"/>
                    </a:lnTo>
                    <a:lnTo>
                      <a:pt x="608161" y="6423"/>
                    </a:lnTo>
                    <a:lnTo>
                      <a:pt x="561832" y="14295"/>
                    </a:lnTo>
                    <a:lnTo>
                      <a:pt x="516584" y="25135"/>
                    </a:lnTo>
                    <a:lnTo>
                      <a:pt x="472521" y="38836"/>
                    </a:lnTo>
                    <a:lnTo>
                      <a:pt x="429750" y="55296"/>
                    </a:lnTo>
                    <a:lnTo>
                      <a:pt x="388373" y="74408"/>
                    </a:lnTo>
                    <a:lnTo>
                      <a:pt x="348497" y="96068"/>
                    </a:lnTo>
                    <a:lnTo>
                      <a:pt x="310226" y="120172"/>
                    </a:lnTo>
                    <a:lnTo>
                      <a:pt x="273664" y="146614"/>
                    </a:lnTo>
                    <a:lnTo>
                      <a:pt x="238917" y="175289"/>
                    </a:lnTo>
                    <a:lnTo>
                      <a:pt x="206089" y="206094"/>
                    </a:lnTo>
                    <a:lnTo>
                      <a:pt x="175285" y="238922"/>
                    </a:lnTo>
                    <a:lnTo>
                      <a:pt x="146610" y="273669"/>
                    </a:lnTo>
                    <a:lnTo>
                      <a:pt x="120169" y="310231"/>
                    </a:lnTo>
                    <a:lnTo>
                      <a:pt x="96066" y="348503"/>
                    </a:lnTo>
                    <a:lnTo>
                      <a:pt x="74406" y="388379"/>
                    </a:lnTo>
                    <a:lnTo>
                      <a:pt x="55294" y="429755"/>
                    </a:lnTo>
                    <a:lnTo>
                      <a:pt x="38835" y="472526"/>
                    </a:lnTo>
                    <a:lnTo>
                      <a:pt x="25134" y="516588"/>
                    </a:lnTo>
                    <a:lnTo>
                      <a:pt x="14295" y="561836"/>
                    </a:lnTo>
                    <a:lnTo>
                      <a:pt x="6423" y="608164"/>
                    </a:lnTo>
                    <a:lnTo>
                      <a:pt x="1623" y="655468"/>
                    </a:lnTo>
                    <a:lnTo>
                      <a:pt x="0" y="703643"/>
                    </a:lnTo>
                    <a:lnTo>
                      <a:pt x="1623" y="751818"/>
                    </a:lnTo>
                    <a:lnTo>
                      <a:pt x="6423" y="799122"/>
                    </a:lnTo>
                    <a:lnTo>
                      <a:pt x="14295" y="845450"/>
                    </a:lnTo>
                    <a:lnTo>
                      <a:pt x="25134" y="890698"/>
                    </a:lnTo>
                    <a:lnTo>
                      <a:pt x="38835" y="934760"/>
                    </a:lnTo>
                    <a:lnTo>
                      <a:pt x="55294" y="977531"/>
                    </a:lnTo>
                    <a:lnTo>
                      <a:pt x="74406" y="1018907"/>
                    </a:lnTo>
                    <a:lnTo>
                      <a:pt x="96066" y="1058783"/>
                    </a:lnTo>
                    <a:lnTo>
                      <a:pt x="120169" y="1097055"/>
                    </a:lnTo>
                    <a:lnTo>
                      <a:pt x="146610" y="1133617"/>
                    </a:lnTo>
                    <a:lnTo>
                      <a:pt x="175285" y="1168364"/>
                    </a:lnTo>
                    <a:lnTo>
                      <a:pt x="206089" y="1201192"/>
                    </a:lnTo>
                    <a:lnTo>
                      <a:pt x="238917" y="1231997"/>
                    </a:lnTo>
                    <a:lnTo>
                      <a:pt x="273664" y="1260672"/>
                    </a:lnTo>
                    <a:lnTo>
                      <a:pt x="310226" y="1287114"/>
                    </a:lnTo>
                    <a:lnTo>
                      <a:pt x="348497" y="1311218"/>
                    </a:lnTo>
                    <a:lnTo>
                      <a:pt x="388373" y="1332878"/>
                    </a:lnTo>
                    <a:lnTo>
                      <a:pt x="429750" y="1351990"/>
                    </a:lnTo>
                    <a:lnTo>
                      <a:pt x="472521" y="1368450"/>
                    </a:lnTo>
                    <a:lnTo>
                      <a:pt x="516584" y="1382151"/>
                    </a:lnTo>
                    <a:lnTo>
                      <a:pt x="561832" y="1392991"/>
                    </a:lnTo>
                    <a:lnTo>
                      <a:pt x="608161" y="1400863"/>
                    </a:lnTo>
                    <a:lnTo>
                      <a:pt x="655466" y="1405663"/>
                    </a:lnTo>
                    <a:lnTo>
                      <a:pt x="703643" y="1407287"/>
                    </a:lnTo>
                    <a:lnTo>
                      <a:pt x="751820" y="1405663"/>
                    </a:lnTo>
                    <a:lnTo>
                      <a:pt x="799125" y="1400863"/>
                    </a:lnTo>
                    <a:lnTo>
                      <a:pt x="845454" y="1392991"/>
                    </a:lnTo>
                    <a:lnTo>
                      <a:pt x="890702" y="1382151"/>
                    </a:lnTo>
                    <a:lnTo>
                      <a:pt x="934765" y="1368450"/>
                    </a:lnTo>
                    <a:lnTo>
                      <a:pt x="977536" y="1351990"/>
                    </a:lnTo>
                    <a:lnTo>
                      <a:pt x="1018913" y="1332878"/>
                    </a:lnTo>
                    <a:lnTo>
                      <a:pt x="1058789" y="1311218"/>
                    </a:lnTo>
                    <a:lnTo>
                      <a:pt x="1062913" y="1308620"/>
                    </a:lnTo>
                    <a:lnTo>
                      <a:pt x="703643" y="1308620"/>
                    </a:lnTo>
                    <a:lnTo>
                      <a:pt x="656364" y="1306800"/>
                    </a:lnTo>
                    <a:lnTo>
                      <a:pt x="610080" y="1301429"/>
                    </a:lnTo>
                    <a:lnTo>
                      <a:pt x="564925" y="1292643"/>
                    </a:lnTo>
                    <a:lnTo>
                      <a:pt x="521035" y="1280574"/>
                    </a:lnTo>
                    <a:lnTo>
                      <a:pt x="478543" y="1265359"/>
                    </a:lnTo>
                    <a:lnTo>
                      <a:pt x="437585" y="1247130"/>
                    </a:lnTo>
                    <a:lnTo>
                      <a:pt x="398294" y="1226024"/>
                    </a:lnTo>
                    <a:lnTo>
                      <a:pt x="360806" y="1202174"/>
                    </a:lnTo>
                    <a:lnTo>
                      <a:pt x="325254" y="1175715"/>
                    </a:lnTo>
                    <a:lnTo>
                      <a:pt x="291773" y="1146781"/>
                    </a:lnTo>
                    <a:lnTo>
                      <a:pt x="260498" y="1115507"/>
                    </a:lnTo>
                    <a:lnTo>
                      <a:pt x="231563" y="1082027"/>
                    </a:lnTo>
                    <a:lnTo>
                      <a:pt x="205103" y="1046476"/>
                    </a:lnTo>
                    <a:lnTo>
                      <a:pt x="181252" y="1008989"/>
                    </a:lnTo>
                    <a:lnTo>
                      <a:pt x="160145" y="969699"/>
                    </a:lnTo>
                    <a:lnTo>
                      <a:pt x="141917" y="928741"/>
                    </a:lnTo>
                    <a:lnTo>
                      <a:pt x="126700" y="886250"/>
                    </a:lnTo>
                    <a:lnTo>
                      <a:pt x="114631" y="842360"/>
                    </a:lnTo>
                    <a:lnTo>
                      <a:pt x="105844" y="797206"/>
                    </a:lnTo>
                    <a:lnTo>
                      <a:pt x="100473" y="750922"/>
                    </a:lnTo>
                    <a:lnTo>
                      <a:pt x="98653" y="703643"/>
                    </a:lnTo>
                    <a:lnTo>
                      <a:pt x="100473" y="656364"/>
                    </a:lnTo>
                    <a:lnTo>
                      <a:pt x="105844" y="610080"/>
                    </a:lnTo>
                    <a:lnTo>
                      <a:pt x="114631" y="564926"/>
                    </a:lnTo>
                    <a:lnTo>
                      <a:pt x="126700" y="521036"/>
                    </a:lnTo>
                    <a:lnTo>
                      <a:pt x="141917" y="478545"/>
                    </a:lnTo>
                    <a:lnTo>
                      <a:pt x="160145" y="437587"/>
                    </a:lnTo>
                    <a:lnTo>
                      <a:pt x="181252" y="398297"/>
                    </a:lnTo>
                    <a:lnTo>
                      <a:pt x="205103" y="360810"/>
                    </a:lnTo>
                    <a:lnTo>
                      <a:pt x="231563" y="325259"/>
                    </a:lnTo>
                    <a:lnTo>
                      <a:pt x="260498" y="291779"/>
                    </a:lnTo>
                    <a:lnTo>
                      <a:pt x="291773" y="260505"/>
                    </a:lnTo>
                    <a:lnTo>
                      <a:pt x="325254" y="231571"/>
                    </a:lnTo>
                    <a:lnTo>
                      <a:pt x="360806" y="205112"/>
                    </a:lnTo>
                    <a:lnTo>
                      <a:pt x="398294" y="181262"/>
                    </a:lnTo>
                    <a:lnTo>
                      <a:pt x="437585" y="160156"/>
                    </a:lnTo>
                    <a:lnTo>
                      <a:pt x="478543" y="141927"/>
                    </a:lnTo>
                    <a:lnTo>
                      <a:pt x="521035" y="126712"/>
                    </a:lnTo>
                    <a:lnTo>
                      <a:pt x="564925" y="114643"/>
                    </a:lnTo>
                    <a:lnTo>
                      <a:pt x="610080" y="105857"/>
                    </a:lnTo>
                    <a:lnTo>
                      <a:pt x="656364" y="100486"/>
                    </a:lnTo>
                    <a:lnTo>
                      <a:pt x="703643" y="98666"/>
                    </a:lnTo>
                    <a:lnTo>
                      <a:pt x="1062913" y="98666"/>
                    </a:lnTo>
                    <a:lnTo>
                      <a:pt x="1058789" y="96068"/>
                    </a:lnTo>
                    <a:lnTo>
                      <a:pt x="1018913" y="74408"/>
                    </a:lnTo>
                    <a:lnTo>
                      <a:pt x="977536" y="55296"/>
                    </a:lnTo>
                    <a:lnTo>
                      <a:pt x="934765" y="38836"/>
                    </a:lnTo>
                    <a:lnTo>
                      <a:pt x="890702" y="25135"/>
                    </a:lnTo>
                    <a:lnTo>
                      <a:pt x="845454" y="14295"/>
                    </a:lnTo>
                    <a:lnTo>
                      <a:pt x="799125" y="6423"/>
                    </a:lnTo>
                    <a:lnTo>
                      <a:pt x="751820" y="1623"/>
                    </a:lnTo>
                    <a:lnTo>
                      <a:pt x="703643" y="0"/>
                    </a:lnTo>
                    <a:close/>
                  </a:path>
                  <a:path w="1407795" h="1407795">
                    <a:moveTo>
                      <a:pt x="1062913" y="98666"/>
                    </a:moveTo>
                    <a:lnTo>
                      <a:pt x="703643" y="98666"/>
                    </a:lnTo>
                    <a:lnTo>
                      <a:pt x="750924" y="100486"/>
                    </a:lnTo>
                    <a:lnTo>
                      <a:pt x="797209" y="105857"/>
                    </a:lnTo>
                    <a:lnTo>
                      <a:pt x="842365" y="114643"/>
                    </a:lnTo>
                    <a:lnTo>
                      <a:pt x="886256" y="126712"/>
                    </a:lnTo>
                    <a:lnTo>
                      <a:pt x="928748" y="141927"/>
                    </a:lnTo>
                    <a:lnTo>
                      <a:pt x="969707" y="160156"/>
                    </a:lnTo>
                    <a:lnTo>
                      <a:pt x="1008998" y="181262"/>
                    </a:lnTo>
                    <a:lnTo>
                      <a:pt x="1046486" y="205112"/>
                    </a:lnTo>
                    <a:lnTo>
                      <a:pt x="1082038" y="231571"/>
                    </a:lnTo>
                    <a:lnTo>
                      <a:pt x="1115518" y="260505"/>
                    </a:lnTo>
                    <a:lnTo>
                      <a:pt x="1146792" y="291779"/>
                    </a:lnTo>
                    <a:lnTo>
                      <a:pt x="1175727" y="325259"/>
                    </a:lnTo>
                    <a:lnTo>
                      <a:pt x="1202186" y="360810"/>
                    </a:lnTo>
                    <a:lnTo>
                      <a:pt x="1226036" y="398297"/>
                    </a:lnTo>
                    <a:lnTo>
                      <a:pt x="1247143" y="437587"/>
                    </a:lnTo>
                    <a:lnTo>
                      <a:pt x="1265371" y="478545"/>
                    </a:lnTo>
                    <a:lnTo>
                      <a:pt x="1280587" y="521036"/>
                    </a:lnTo>
                    <a:lnTo>
                      <a:pt x="1292655" y="564926"/>
                    </a:lnTo>
                    <a:lnTo>
                      <a:pt x="1301442" y="610080"/>
                    </a:lnTo>
                    <a:lnTo>
                      <a:pt x="1306813" y="656364"/>
                    </a:lnTo>
                    <a:lnTo>
                      <a:pt x="1308633" y="703643"/>
                    </a:lnTo>
                    <a:lnTo>
                      <a:pt x="1306813" y="750922"/>
                    </a:lnTo>
                    <a:lnTo>
                      <a:pt x="1301442" y="797206"/>
                    </a:lnTo>
                    <a:lnTo>
                      <a:pt x="1292655" y="842360"/>
                    </a:lnTo>
                    <a:lnTo>
                      <a:pt x="1280587" y="886250"/>
                    </a:lnTo>
                    <a:lnTo>
                      <a:pt x="1265371" y="928741"/>
                    </a:lnTo>
                    <a:lnTo>
                      <a:pt x="1247143" y="969699"/>
                    </a:lnTo>
                    <a:lnTo>
                      <a:pt x="1226036" y="1008989"/>
                    </a:lnTo>
                    <a:lnTo>
                      <a:pt x="1202186" y="1046476"/>
                    </a:lnTo>
                    <a:lnTo>
                      <a:pt x="1175727" y="1082027"/>
                    </a:lnTo>
                    <a:lnTo>
                      <a:pt x="1146792" y="1115507"/>
                    </a:lnTo>
                    <a:lnTo>
                      <a:pt x="1115518" y="1146781"/>
                    </a:lnTo>
                    <a:lnTo>
                      <a:pt x="1082038" y="1175715"/>
                    </a:lnTo>
                    <a:lnTo>
                      <a:pt x="1046486" y="1202174"/>
                    </a:lnTo>
                    <a:lnTo>
                      <a:pt x="1008998" y="1226024"/>
                    </a:lnTo>
                    <a:lnTo>
                      <a:pt x="969707" y="1247130"/>
                    </a:lnTo>
                    <a:lnTo>
                      <a:pt x="928748" y="1265359"/>
                    </a:lnTo>
                    <a:lnTo>
                      <a:pt x="886256" y="1280574"/>
                    </a:lnTo>
                    <a:lnTo>
                      <a:pt x="842365" y="1292643"/>
                    </a:lnTo>
                    <a:lnTo>
                      <a:pt x="797209" y="1301429"/>
                    </a:lnTo>
                    <a:lnTo>
                      <a:pt x="750924" y="1306800"/>
                    </a:lnTo>
                    <a:lnTo>
                      <a:pt x="703643" y="1308620"/>
                    </a:lnTo>
                    <a:lnTo>
                      <a:pt x="1062913" y="1308620"/>
                    </a:lnTo>
                    <a:lnTo>
                      <a:pt x="1097060" y="1287114"/>
                    </a:lnTo>
                    <a:lnTo>
                      <a:pt x="1133622" y="1260672"/>
                    </a:lnTo>
                    <a:lnTo>
                      <a:pt x="1168369" y="1231997"/>
                    </a:lnTo>
                    <a:lnTo>
                      <a:pt x="1201197" y="1201192"/>
                    </a:lnTo>
                    <a:lnTo>
                      <a:pt x="1232001" y="1168364"/>
                    </a:lnTo>
                    <a:lnTo>
                      <a:pt x="1260676" y="1133617"/>
                    </a:lnTo>
                    <a:lnTo>
                      <a:pt x="1287117" y="1097055"/>
                    </a:lnTo>
                    <a:lnTo>
                      <a:pt x="1311220" y="1058783"/>
                    </a:lnTo>
                    <a:lnTo>
                      <a:pt x="1332880" y="1018907"/>
                    </a:lnTo>
                    <a:lnTo>
                      <a:pt x="1351992" y="977531"/>
                    </a:lnTo>
                    <a:lnTo>
                      <a:pt x="1368451" y="934760"/>
                    </a:lnTo>
                    <a:lnTo>
                      <a:pt x="1382152" y="890698"/>
                    </a:lnTo>
                    <a:lnTo>
                      <a:pt x="1392991" y="845450"/>
                    </a:lnTo>
                    <a:lnTo>
                      <a:pt x="1400863" y="799122"/>
                    </a:lnTo>
                    <a:lnTo>
                      <a:pt x="1405663" y="751818"/>
                    </a:lnTo>
                    <a:lnTo>
                      <a:pt x="1407286" y="703643"/>
                    </a:lnTo>
                    <a:lnTo>
                      <a:pt x="1405663" y="655468"/>
                    </a:lnTo>
                    <a:lnTo>
                      <a:pt x="1400863" y="608164"/>
                    </a:lnTo>
                    <a:lnTo>
                      <a:pt x="1392991" y="561836"/>
                    </a:lnTo>
                    <a:lnTo>
                      <a:pt x="1382152" y="516588"/>
                    </a:lnTo>
                    <a:lnTo>
                      <a:pt x="1368451" y="472526"/>
                    </a:lnTo>
                    <a:lnTo>
                      <a:pt x="1351992" y="429755"/>
                    </a:lnTo>
                    <a:lnTo>
                      <a:pt x="1332880" y="388379"/>
                    </a:lnTo>
                    <a:lnTo>
                      <a:pt x="1311220" y="348503"/>
                    </a:lnTo>
                    <a:lnTo>
                      <a:pt x="1287117" y="310231"/>
                    </a:lnTo>
                    <a:lnTo>
                      <a:pt x="1260676" y="273669"/>
                    </a:lnTo>
                    <a:lnTo>
                      <a:pt x="1232001" y="238922"/>
                    </a:lnTo>
                    <a:lnTo>
                      <a:pt x="1201197" y="206094"/>
                    </a:lnTo>
                    <a:lnTo>
                      <a:pt x="1168369" y="175289"/>
                    </a:lnTo>
                    <a:lnTo>
                      <a:pt x="1133622" y="146614"/>
                    </a:lnTo>
                    <a:lnTo>
                      <a:pt x="1097060" y="120172"/>
                    </a:lnTo>
                    <a:lnTo>
                      <a:pt x="1062913" y="98666"/>
                    </a:lnTo>
                    <a:close/>
                  </a:path>
                </a:pathLst>
              </a:custGeom>
              <a:solidFill>
                <a:srgbClr val="DF8E1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" name="object 68">
                <a:extLst>
                  <a:ext uri="{FF2B5EF4-FFF2-40B4-BE49-F238E27FC236}">
                    <a16:creationId xmlns:a16="http://schemas.microsoft.com/office/drawing/2014/main" id="{0B643478-4F75-DF7E-22B6-4685F915A882}"/>
                  </a:ext>
                </a:extLst>
              </p:cNvPr>
              <p:cNvSpPr/>
              <p:nvPr/>
            </p:nvSpPr>
            <p:spPr>
              <a:xfrm>
                <a:off x="6883060" y="2674334"/>
                <a:ext cx="1719387" cy="1719387"/>
              </a:xfrm>
              <a:custGeom>
                <a:avLst/>
                <a:gdLst/>
                <a:ahLst/>
                <a:cxnLst/>
                <a:rect l="l" t="t" r="r" b="b"/>
                <a:pathLst>
                  <a:path w="1215389" h="1215389">
                    <a:moveTo>
                      <a:pt x="607415" y="0"/>
                    </a:moveTo>
                    <a:lnTo>
                      <a:pt x="559947" y="1827"/>
                    </a:lnTo>
                    <a:lnTo>
                      <a:pt x="513478" y="7220"/>
                    </a:lnTo>
                    <a:lnTo>
                      <a:pt x="468143" y="16042"/>
                    </a:lnTo>
                    <a:lnTo>
                      <a:pt x="424077" y="28159"/>
                    </a:lnTo>
                    <a:lnTo>
                      <a:pt x="381415" y="43437"/>
                    </a:lnTo>
                    <a:lnTo>
                      <a:pt x="340293" y="61739"/>
                    </a:lnTo>
                    <a:lnTo>
                      <a:pt x="300845" y="82930"/>
                    </a:lnTo>
                    <a:lnTo>
                      <a:pt x="263206" y="106876"/>
                    </a:lnTo>
                    <a:lnTo>
                      <a:pt x="227511" y="133442"/>
                    </a:lnTo>
                    <a:lnTo>
                      <a:pt x="193896" y="162491"/>
                    </a:lnTo>
                    <a:lnTo>
                      <a:pt x="162496" y="193891"/>
                    </a:lnTo>
                    <a:lnTo>
                      <a:pt x="133445" y="227504"/>
                    </a:lnTo>
                    <a:lnTo>
                      <a:pt x="106878" y="263197"/>
                    </a:lnTo>
                    <a:lnTo>
                      <a:pt x="82931" y="300833"/>
                    </a:lnTo>
                    <a:lnTo>
                      <a:pt x="61739" y="340279"/>
                    </a:lnTo>
                    <a:lnTo>
                      <a:pt x="43437" y="381399"/>
                    </a:lnTo>
                    <a:lnTo>
                      <a:pt x="28160" y="424057"/>
                    </a:lnTo>
                    <a:lnTo>
                      <a:pt x="16042" y="468119"/>
                    </a:lnTo>
                    <a:lnTo>
                      <a:pt x="7220" y="513450"/>
                    </a:lnTo>
                    <a:lnTo>
                      <a:pt x="1827" y="559914"/>
                    </a:lnTo>
                    <a:lnTo>
                      <a:pt x="0" y="607377"/>
                    </a:lnTo>
                    <a:lnTo>
                      <a:pt x="1827" y="654866"/>
                    </a:lnTo>
                    <a:lnTo>
                      <a:pt x="7220" y="701354"/>
                    </a:lnTo>
                    <a:lnTo>
                      <a:pt x="16042" y="746706"/>
                    </a:lnTo>
                    <a:lnTo>
                      <a:pt x="28160" y="790787"/>
                    </a:lnTo>
                    <a:lnTo>
                      <a:pt x="43437" y="833462"/>
                    </a:lnTo>
                    <a:lnTo>
                      <a:pt x="61739" y="874596"/>
                    </a:lnTo>
                    <a:lnTo>
                      <a:pt x="82931" y="914055"/>
                    </a:lnTo>
                    <a:lnTo>
                      <a:pt x="106878" y="951703"/>
                    </a:lnTo>
                    <a:lnTo>
                      <a:pt x="133445" y="987405"/>
                    </a:lnTo>
                    <a:lnTo>
                      <a:pt x="162496" y="1021026"/>
                    </a:lnTo>
                    <a:lnTo>
                      <a:pt x="193896" y="1052432"/>
                    </a:lnTo>
                    <a:lnTo>
                      <a:pt x="227511" y="1081488"/>
                    </a:lnTo>
                    <a:lnTo>
                      <a:pt x="263206" y="1108058"/>
                    </a:lnTo>
                    <a:lnTo>
                      <a:pt x="300845" y="1132007"/>
                    </a:lnTo>
                    <a:lnTo>
                      <a:pt x="340293" y="1153202"/>
                    </a:lnTo>
                    <a:lnTo>
                      <a:pt x="381415" y="1171505"/>
                    </a:lnTo>
                    <a:lnTo>
                      <a:pt x="424077" y="1186784"/>
                    </a:lnTo>
                    <a:lnTo>
                      <a:pt x="468143" y="1198902"/>
                    </a:lnTo>
                    <a:lnTo>
                      <a:pt x="513478" y="1207725"/>
                    </a:lnTo>
                    <a:lnTo>
                      <a:pt x="559947" y="1213117"/>
                    </a:lnTo>
                    <a:lnTo>
                      <a:pt x="607415" y="1214945"/>
                    </a:lnTo>
                    <a:lnTo>
                      <a:pt x="654894" y="1213117"/>
                    </a:lnTo>
                    <a:lnTo>
                      <a:pt x="701374" y="1207725"/>
                    </a:lnTo>
                    <a:lnTo>
                      <a:pt x="746720" y="1198902"/>
                    </a:lnTo>
                    <a:lnTo>
                      <a:pt x="790796" y="1186784"/>
                    </a:lnTo>
                    <a:lnTo>
                      <a:pt x="833468" y="1171505"/>
                    </a:lnTo>
                    <a:lnTo>
                      <a:pt x="874601" y="1153202"/>
                    </a:lnTo>
                    <a:lnTo>
                      <a:pt x="914059" y="1132007"/>
                    </a:lnTo>
                    <a:lnTo>
                      <a:pt x="951707" y="1108058"/>
                    </a:lnTo>
                    <a:lnTo>
                      <a:pt x="987411" y="1081488"/>
                    </a:lnTo>
                    <a:lnTo>
                      <a:pt x="1021035" y="1052432"/>
                    </a:lnTo>
                    <a:lnTo>
                      <a:pt x="1052443" y="1021026"/>
                    </a:lnTo>
                    <a:lnTo>
                      <a:pt x="1081502" y="987405"/>
                    </a:lnTo>
                    <a:lnTo>
                      <a:pt x="1108075" y="951703"/>
                    </a:lnTo>
                    <a:lnTo>
                      <a:pt x="1132029" y="914055"/>
                    </a:lnTo>
                    <a:lnTo>
                      <a:pt x="1153226" y="874596"/>
                    </a:lnTo>
                    <a:lnTo>
                      <a:pt x="1171533" y="833462"/>
                    </a:lnTo>
                    <a:lnTo>
                      <a:pt x="1186815" y="790787"/>
                    </a:lnTo>
                    <a:lnTo>
                      <a:pt x="1198936" y="746706"/>
                    </a:lnTo>
                    <a:lnTo>
                      <a:pt x="1207761" y="701354"/>
                    </a:lnTo>
                    <a:lnTo>
                      <a:pt x="1213155" y="654866"/>
                    </a:lnTo>
                    <a:lnTo>
                      <a:pt x="1214983" y="607377"/>
                    </a:lnTo>
                    <a:lnTo>
                      <a:pt x="1213155" y="559914"/>
                    </a:lnTo>
                    <a:lnTo>
                      <a:pt x="1207761" y="513450"/>
                    </a:lnTo>
                    <a:lnTo>
                      <a:pt x="1198936" y="468119"/>
                    </a:lnTo>
                    <a:lnTo>
                      <a:pt x="1186815" y="424057"/>
                    </a:lnTo>
                    <a:lnTo>
                      <a:pt x="1171533" y="381399"/>
                    </a:lnTo>
                    <a:lnTo>
                      <a:pt x="1153226" y="340279"/>
                    </a:lnTo>
                    <a:lnTo>
                      <a:pt x="1132029" y="300833"/>
                    </a:lnTo>
                    <a:lnTo>
                      <a:pt x="1108075" y="263197"/>
                    </a:lnTo>
                    <a:lnTo>
                      <a:pt x="1081502" y="227504"/>
                    </a:lnTo>
                    <a:lnTo>
                      <a:pt x="1052443" y="193891"/>
                    </a:lnTo>
                    <a:lnTo>
                      <a:pt x="1021035" y="162491"/>
                    </a:lnTo>
                    <a:lnTo>
                      <a:pt x="987411" y="133442"/>
                    </a:lnTo>
                    <a:lnTo>
                      <a:pt x="951707" y="106876"/>
                    </a:lnTo>
                    <a:lnTo>
                      <a:pt x="914059" y="82930"/>
                    </a:lnTo>
                    <a:lnTo>
                      <a:pt x="874601" y="61739"/>
                    </a:lnTo>
                    <a:lnTo>
                      <a:pt x="833468" y="43437"/>
                    </a:lnTo>
                    <a:lnTo>
                      <a:pt x="790796" y="28159"/>
                    </a:lnTo>
                    <a:lnTo>
                      <a:pt x="746720" y="16042"/>
                    </a:lnTo>
                    <a:lnTo>
                      <a:pt x="701374" y="7220"/>
                    </a:lnTo>
                    <a:lnTo>
                      <a:pt x="654894" y="1827"/>
                    </a:lnTo>
                    <a:lnTo>
                      <a:pt x="607415" y="0"/>
                    </a:lnTo>
                    <a:close/>
                  </a:path>
                </a:pathLst>
              </a:custGeom>
              <a:solidFill>
                <a:srgbClr val="03318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" name="object 69">
                <a:extLst>
                  <a:ext uri="{FF2B5EF4-FFF2-40B4-BE49-F238E27FC236}">
                    <a16:creationId xmlns:a16="http://schemas.microsoft.com/office/drawing/2014/main" id="{41C3A2EC-A49A-9A5D-DBA9-B1A9BF58381B}"/>
                  </a:ext>
                </a:extLst>
              </p:cNvPr>
              <p:cNvSpPr/>
              <p:nvPr/>
            </p:nvSpPr>
            <p:spPr>
              <a:xfrm>
                <a:off x="7457441" y="3438319"/>
                <a:ext cx="591994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418464" h="75564">
                    <a:moveTo>
                      <a:pt x="398945" y="45593"/>
                    </a:moveTo>
                    <a:lnTo>
                      <a:pt x="19215" y="45593"/>
                    </a:lnTo>
                    <a:lnTo>
                      <a:pt x="31813" y="75260"/>
                    </a:lnTo>
                    <a:lnTo>
                      <a:pt x="386486" y="75260"/>
                    </a:lnTo>
                    <a:lnTo>
                      <a:pt x="398945" y="45593"/>
                    </a:lnTo>
                    <a:close/>
                  </a:path>
                  <a:path w="418464" h="75564">
                    <a:moveTo>
                      <a:pt x="418312" y="0"/>
                    </a:moveTo>
                    <a:lnTo>
                      <a:pt x="0" y="0"/>
                    </a:lnTo>
                    <a:lnTo>
                      <a:pt x="12534" y="29603"/>
                    </a:lnTo>
                    <a:lnTo>
                      <a:pt x="405714" y="29603"/>
                    </a:lnTo>
                    <a:lnTo>
                      <a:pt x="41831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" name="object 70">
                <a:extLst>
                  <a:ext uri="{FF2B5EF4-FFF2-40B4-BE49-F238E27FC236}">
                    <a16:creationId xmlns:a16="http://schemas.microsoft.com/office/drawing/2014/main" id="{7CA9A7B3-B2C5-4374-131F-C371EF49D180}"/>
                  </a:ext>
                </a:extLst>
              </p:cNvPr>
              <p:cNvSpPr/>
              <p:nvPr/>
            </p:nvSpPr>
            <p:spPr>
              <a:xfrm>
                <a:off x="7636536" y="3182110"/>
                <a:ext cx="205970" cy="217590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" name="object 71">
                <a:extLst>
                  <a:ext uri="{FF2B5EF4-FFF2-40B4-BE49-F238E27FC236}">
                    <a16:creationId xmlns:a16="http://schemas.microsoft.com/office/drawing/2014/main" id="{339097C5-11CC-D910-DD49-2D1A23F8EBED}"/>
                  </a:ext>
                </a:extLst>
              </p:cNvPr>
              <p:cNvSpPr/>
              <p:nvPr/>
            </p:nvSpPr>
            <p:spPr>
              <a:xfrm>
                <a:off x="7105223" y="3511512"/>
                <a:ext cx="1295378" cy="405143"/>
              </a:xfrm>
              <a:custGeom>
                <a:avLst/>
                <a:gdLst/>
                <a:ahLst/>
                <a:cxnLst/>
                <a:rect l="l" t="t" r="r" b="b"/>
                <a:pathLst>
                  <a:path w="915670" h="286385">
                    <a:moveTo>
                      <a:pt x="915428" y="0"/>
                    </a:moveTo>
                    <a:lnTo>
                      <a:pt x="775766" y="38265"/>
                    </a:lnTo>
                    <a:lnTo>
                      <a:pt x="0" y="38265"/>
                    </a:lnTo>
                    <a:lnTo>
                      <a:pt x="22136" y="90004"/>
                    </a:lnTo>
                    <a:lnTo>
                      <a:pt x="133451" y="90004"/>
                    </a:lnTo>
                    <a:lnTo>
                      <a:pt x="159092" y="131910"/>
                    </a:lnTo>
                    <a:lnTo>
                      <a:pt x="189970" y="169839"/>
                    </a:lnTo>
                    <a:lnTo>
                      <a:pt x="225586" y="203293"/>
                    </a:lnTo>
                    <a:lnTo>
                      <a:pt x="265439" y="231778"/>
                    </a:lnTo>
                    <a:lnTo>
                      <a:pt x="309030" y="254796"/>
                    </a:lnTo>
                    <a:lnTo>
                      <a:pt x="355857" y="271852"/>
                    </a:lnTo>
                    <a:lnTo>
                      <a:pt x="405423" y="282450"/>
                    </a:lnTo>
                    <a:lnTo>
                      <a:pt x="457225" y="286092"/>
                    </a:lnTo>
                    <a:lnTo>
                      <a:pt x="505438" y="282938"/>
                    </a:lnTo>
                    <a:lnTo>
                      <a:pt x="551743" y="273741"/>
                    </a:lnTo>
                    <a:lnTo>
                      <a:pt x="595739" y="258903"/>
                    </a:lnTo>
                    <a:lnTo>
                      <a:pt x="637027" y="238826"/>
                    </a:lnTo>
                    <a:lnTo>
                      <a:pt x="675207" y="213910"/>
                    </a:lnTo>
                    <a:lnTo>
                      <a:pt x="709879" y="184556"/>
                    </a:lnTo>
                    <a:lnTo>
                      <a:pt x="811653" y="161200"/>
                    </a:lnTo>
                    <a:lnTo>
                      <a:pt x="814160" y="158648"/>
                    </a:lnTo>
                    <a:lnTo>
                      <a:pt x="734402" y="158648"/>
                    </a:lnTo>
                    <a:lnTo>
                      <a:pt x="743429" y="147682"/>
                    </a:lnTo>
                    <a:lnTo>
                      <a:pt x="778366" y="96590"/>
                    </a:lnTo>
                    <a:lnTo>
                      <a:pt x="795045" y="59562"/>
                    </a:lnTo>
                    <a:lnTo>
                      <a:pt x="876769" y="37960"/>
                    </a:lnTo>
                    <a:lnTo>
                      <a:pt x="903023" y="37960"/>
                    </a:lnTo>
                    <a:lnTo>
                      <a:pt x="906530" y="30663"/>
                    </a:lnTo>
                    <a:lnTo>
                      <a:pt x="915428" y="0"/>
                    </a:lnTo>
                    <a:close/>
                  </a:path>
                  <a:path w="915670" h="286385">
                    <a:moveTo>
                      <a:pt x="903023" y="37960"/>
                    </a:moveTo>
                    <a:lnTo>
                      <a:pt x="876769" y="37960"/>
                    </a:lnTo>
                    <a:lnTo>
                      <a:pt x="837299" y="103511"/>
                    </a:lnTo>
                    <a:lnTo>
                      <a:pt x="795580" y="139733"/>
                    </a:lnTo>
                    <a:lnTo>
                      <a:pt x="758864" y="155241"/>
                    </a:lnTo>
                    <a:lnTo>
                      <a:pt x="734402" y="158648"/>
                    </a:lnTo>
                    <a:lnTo>
                      <a:pt x="814160" y="158648"/>
                    </a:lnTo>
                    <a:lnTo>
                      <a:pt x="874571" y="97150"/>
                    </a:lnTo>
                    <a:lnTo>
                      <a:pt x="903023" y="37960"/>
                    </a:lnTo>
                    <a:close/>
                  </a:path>
                  <a:path w="915670" h="286385">
                    <a:moveTo>
                      <a:pt x="108927" y="21666"/>
                    </a:moveTo>
                    <a:lnTo>
                      <a:pt x="20294" y="21666"/>
                    </a:lnTo>
                    <a:lnTo>
                      <a:pt x="20294" y="38265"/>
                    </a:lnTo>
                    <a:lnTo>
                      <a:pt x="108927" y="38265"/>
                    </a:lnTo>
                    <a:lnTo>
                      <a:pt x="108927" y="2166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" name="object 72">
                <a:extLst>
                  <a:ext uri="{FF2B5EF4-FFF2-40B4-BE49-F238E27FC236}">
                    <a16:creationId xmlns:a16="http://schemas.microsoft.com/office/drawing/2014/main" id="{AF212925-913F-4EC5-50FA-31E4C889D52B}"/>
                  </a:ext>
                </a:extLst>
              </p:cNvPr>
              <p:cNvSpPr/>
              <p:nvPr/>
            </p:nvSpPr>
            <p:spPr>
              <a:xfrm>
                <a:off x="7113003" y="3249537"/>
                <a:ext cx="157493" cy="240966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3" name="object 74">
              <a:extLst>
                <a:ext uri="{FF2B5EF4-FFF2-40B4-BE49-F238E27FC236}">
                  <a16:creationId xmlns:a16="http://schemas.microsoft.com/office/drawing/2014/main" id="{94204B8B-E9E3-7C5C-3966-E787697B25E8}"/>
                </a:ext>
              </a:extLst>
            </p:cNvPr>
            <p:cNvSpPr/>
            <p:nvPr/>
          </p:nvSpPr>
          <p:spPr>
            <a:xfrm>
              <a:off x="6618847" y="4519302"/>
              <a:ext cx="1336692" cy="133669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76">
              <a:extLst>
                <a:ext uri="{FF2B5EF4-FFF2-40B4-BE49-F238E27FC236}">
                  <a16:creationId xmlns:a16="http://schemas.microsoft.com/office/drawing/2014/main" id="{E7D0F5A3-4CBC-06D3-EF3A-870743D7ECC5}"/>
                </a:ext>
              </a:extLst>
            </p:cNvPr>
            <p:cNvSpPr/>
            <p:nvPr/>
          </p:nvSpPr>
          <p:spPr>
            <a:xfrm>
              <a:off x="6859926" y="4709678"/>
              <a:ext cx="878559" cy="751895"/>
            </a:xfrm>
            <a:custGeom>
              <a:avLst/>
              <a:gdLst/>
              <a:ahLst/>
              <a:cxnLst/>
              <a:rect l="l" t="t" r="r" b="b"/>
              <a:pathLst>
                <a:path w="621029" h="531495">
                  <a:moveTo>
                    <a:pt x="247370" y="0"/>
                  </a:moveTo>
                  <a:lnTo>
                    <a:pt x="201250" y="7296"/>
                  </a:lnTo>
                  <a:lnTo>
                    <a:pt x="155895" y="23110"/>
                  </a:lnTo>
                  <a:lnTo>
                    <a:pt x="114075" y="46738"/>
                  </a:lnTo>
                  <a:lnTo>
                    <a:pt x="78147" y="76562"/>
                  </a:lnTo>
                  <a:lnTo>
                    <a:pt x="48485" y="111589"/>
                  </a:lnTo>
                  <a:lnTo>
                    <a:pt x="25464" y="150824"/>
                  </a:lnTo>
                  <a:lnTo>
                    <a:pt x="9460" y="193271"/>
                  </a:lnTo>
                  <a:lnTo>
                    <a:pt x="847" y="237937"/>
                  </a:lnTo>
                  <a:lnTo>
                    <a:pt x="0" y="283826"/>
                  </a:lnTo>
                  <a:lnTo>
                    <a:pt x="7294" y="329943"/>
                  </a:lnTo>
                  <a:lnTo>
                    <a:pt x="23104" y="375294"/>
                  </a:lnTo>
                  <a:lnTo>
                    <a:pt x="46731" y="417114"/>
                  </a:lnTo>
                  <a:lnTo>
                    <a:pt x="76556" y="453044"/>
                  </a:lnTo>
                  <a:lnTo>
                    <a:pt x="111583" y="482707"/>
                  </a:lnTo>
                  <a:lnTo>
                    <a:pt x="150819" y="505730"/>
                  </a:lnTo>
                  <a:lnTo>
                    <a:pt x="193269" y="521736"/>
                  </a:lnTo>
                  <a:lnTo>
                    <a:pt x="237938" y="530352"/>
                  </a:lnTo>
                  <a:lnTo>
                    <a:pt x="283831" y="531200"/>
                  </a:lnTo>
                  <a:lnTo>
                    <a:pt x="329954" y="523907"/>
                  </a:lnTo>
                  <a:lnTo>
                    <a:pt x="375313" y="508098"/>
                  </a:lnTo>
                  <a:lnTo>
                    <a:pt x="401169" y="494419"/>
                  </a:lnTo>
                  <a:lnTo>
                    <a:pt x="271353" y="494419"/>
                  </a:lnTo>
                  <a:lnTo>
                    <a:pt x="227243" y="491218"/>
                  </a:lnTo>
                  <a:lnTo>
                    <a:pt x="184871" y="479720"/>
                  </a:lnTo>
                  <a:lnTo>
                    <a:pt x="145455" y="460382"/>
                  </a:lnTo>
                  <a:lnTo>
                    <a:pt x="110212" y="433664"/>
                  </a:lnTo>
                  <a:lnTo>
                    <a:pt x="80359" y="400026"/>
                  </a:lnTo>
                  <a:lnTo>
                    <a:pt x="57114" y="359927"/>
                  </a:lnTo>
                  <a:lnTo>
                    <a:pt x="42336" y="315991"/>
                  </a:lnTo>
                  <a:lnTo>
                    <a:pt x="36777" y="271356"/>
                  </a:lnTo>
                  <a:lnTo>
                    <a:pt x="39977" y="227243"/>
                  </a:lnTo>
                  <a:lnTo>
                    <a:pt x="51477" y="184867"/>
                  </a:lnTo>
                  <a:lnTo>
                    <a:pt x="70816" y="145448"/>
                  </a:lnTo>
                  <a:lnTo>
                    <a:pt x="97535" y="110203"/>
                  </a:lnTo>
                  <a:lnTo>
                    <a:pt x="131175" y="80350"/>
                  </a:lnTo>
                  <a:lnTo>
                    <a:pt x="171274" y="57108"/>
                  </a:lnTo>
                  <a:lnTo>
                    <a:pt x="215210" y="42334"/>
                  </a:lnTo>
                  <a:lnTo>
                    <a:pt x="259843" y="36777"/>
                  </a:lnTo>
                  <a:lnTo>
                    <a:pt x="399666" y="36777"/>
                  </a:lnTo>
                  <a:lnTo>
                    <a:pt x="380376" y="25459"/>
                  </a:lnTo>
                  <a:lnTo>
                    <a:pt x="337928" y="9456"/>
                  </a:lnTo>
                  <a:lnTo>
                    <a:pt x="293261" y="844"/>
                  </a:lnTo>
                  <a:lnTo>
                    <a:pt x="247370" y="0"/>
                  </a:lnTo>
                  <a:close/>
                </a:path>
                <a:path w="621029" h="531495">
                  <a:moveTo>
                    <a:pt x="399666" y="36777"/>
                  </a:moveTo>
                  <a:lnTo>
                    <a:pt x="259843" y="36777"/>
                  </a:lnTo>
                  <a:lnTo>
                    <a:pt x="303956" y="39978"/>
                  </a:lnTo>
                  <a:lnTo>
                    <a:pt x="346330" y="51477"/>
                  </a:lnTo>
                  <a:lnTo>
                    <a:pt x="385748" y="70817"/>
                  </a:lnTo>
                  <a:lnTo>
                    <a:pt x="420993" y="97536"/>
                  </a:lnTo>
                  <a:lnTo>
                    <a:pt x="450847" y="131178"/>
                  </a:lnTo>
                  <a:lnTo>
                    <a:pt x="474093" y="171281"/>
                  </a:lnTo>
                  <a:lnTo>
                    <a:pt x="488867" y="215213"/>
                  </a:lnTo>
                  <a:lnTo>
                    <a:pt x="494425" y="259843"/>
                  </a:lnTo>
                  <a:lnTo>
                    <a:pt x="491224" y="303953"/>
                  </a:lnTo>
                  <a:lnTo>
                    <a:pt x="479724" y="346325"/>
                  </a:lnTo>
                  <a:lnTo>
                    <a:pt x="460385" y="385743"/>
                  </a:lnTo>
                  <a:lnTo>
                    <a:pt x="433665" y="420987"/>
                  </a:lnTo>
                  <a:lnTo>
                    <a:pt x="400024" y="450841"/>
                  </a:lnTo>
                  <a:lnTo>
                    <a:pt x="359920" y="474087"/>
                  </a:lnTo>
                  <a:lnTo>
                    <a:pt x="315985" y="488861"/>
                  </a:lnTo>
                  <a:lnTo>
                    <a:pt x="271353" y="494419"/>
                  </a:lnTo>
                  <a:lnTo>
                    <a:pt x="401169" y="494419"/>
                  </a:lnTo>
                  <a:lnTo>
                    <a:pt x="404496" y="492659"/>
                  </a:lnTo>
                  <a:lnTo>
                    <a:pt x="430975" y="474179"/>
                  </a:lnTo>
                  <a:lnTo>
                    <a:pt x="454642" y="452980"/>
                  </a:lnTo>
                  <a:lnTo>
                    <a:pt x="475389" y="429383"/>
                  </a:lnTo>
                  <a:lnTo>
                    <a:pt x="609534" y="429383"/>
                  </a:lnTo>
                  <a:lnTo>
                    <a:pt x="522290" y="335899"/>
                  </a:lnTo>
                  <a:lnTo>
                    <a:pt x="530499" y="291679"/>
                  </a:lnTo>
                  <a:lnTo>
                    <a:pt x="531111" y="246298"/>
                  </a:lnTo>
                  <a:lnTo>
                    <a:pt x="523763" y="200716"/>
                  </a:lnTo>
                  <a:lnTo>
                    <a:pt x="508091" y="155889"/>
                  </a:lnTo>
                  <a:lnTo>
                    <a:pt x="484464" y="114069"/>
                  </a:lnTo>
                  <a:lnTo>
                    <a:pt x="454639" y="78141"/>
                  </a:lnTo>
                  <a:lnTo>
                    <a:pt x="419612" y="48479"/>
                  </a:lnTo>
                  <a:lnTo>
                    <a:pt x="399666" y="36777"/>
                  </a:lnTo>
                  <a:close/>
                </a:path>
                <a:path w="621029" h="531495">
                  <a:moveTo>
                    <a:pt x="609534" y="429383"/>
                  </a:moveTo>
                  <a:lnTo>
                    <a:pt x="475389" y="429383"/>
                  </a:lnTo>
                  <a:lnTo>
                    <a:pt x="621007" y="441677"/>
                  </a:lnTo>
                  <a:lnTo>
                    <a:pt x="609534" y="429383"/>
                  </a:lnTo>
                  <a:close/>
                </a:path>
              </a:pathLst>
            </a:custGeom>
            <a:solidFill>
              <a:srgbClr val="DF8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81">
              <a:extLst>
                <a:ext uri="{FF2B5EF4-FFF2-40B4-BE49-F238E27FC236}">
                  <a16:creationId xmlns:a16="http://schemas.microsoft.com/office/drawing/2014/main" id="{9D390A77-1F54-75F7-8AD2-0E1C43E2C2A0}"/>
                </a:ext>
              </a:extLst>
            </p:cNvPr>
            <p:cNvSpPr/>
            <p:nvPr/>
          </p:nvSpPr>
          <p:spPr>
            <a:xfrm>
              <a:off x="10443732" y="3006195"/>
              <a:ext cx="737521" cy="737521"/>
            </a:xfrm>
            <a:custGeom>
              <a:avLst/>
              <a:gdLst/>
              <a:ahLst/>
              <a:cxnLst/>
              <a:rect l="l" t="t" r="r" b="b"/>
              <a:pathLst>
                <a:path w="521334" h="521335">
                  <a:moveTo>
                    <a:pt x="260591" y="0"/>
                  </a:moveTo>
                  <a:lnTo>
                    <a:pt x="213814" y="4206"/>
                  </a:lnTo>
                  <a:lnTo>
                    <a:pt x="169761" y="16329"/>
                  </a:lnTo>
                  <a:lnTo>
                    <a:pt x="129174" y="35629"/>
                  </a:lnTo>
                  <a:lnTo>
                    <a:pt x="92796" y="61363"/>
                  </a:lnTo>
                  <a:lnTo>
                    <a:pt x="61368" y="92789"/>
                  </a:lnTo>
                  <a:lnTo>
                    <a:pt x="35632" y="129165"/>
                  </a:lnTo>
                  <a:lnTo>
                    <a:pt x="16331" y="169750"/>
                  </a:lnTo>
                  <a:lnTo>
                    <a:pt x="4201" y="213858"/>
                  </a:lnTo>
                  <a:lnTo>
                    <a:pt x="0" y="260578"/>
                  </a:lnTo>
                  <a:lnTo>
                    <a:pt x="4206" y="307358"/>
                  </a:lnTo>
                  <a:lnTo>
                    <a:pt x="16331" y="351411"/>
                  </a:lnTo>
                  <a:lnTo>
                    <a:pt x="35632" y="391997"/>
                  </a:lnTo>
                  <a:lnTo>
                    <a:pt x="61368" y="428373"/>
                  </a:lnTo>
                  <a:lnTo>
                    <a:pt x="92796" y="459798"/>
                  </a:lnTo>
                  <a:lnTo>
                    <a:pt x="129174" y="485530"/>
                  </a:lnTo>
                  <a:lnTo>
                    <a:pt x="169761" y="504828"/>
                  </a:lnTo>
                  <a:lnTo>
                    <a:pt x="213814" y="516951"/>
                  </a:lnTo>
                  <a:lnTo>
                    <a:pt x="260591" y="521157"/>
                  </a:lnTo>
                  <a:lnTo>
                    <a:pt x="307368" y="516951"/>
                  </a:lnTo>
                  <a:lnTo>
                    <a:pt x="351421" y="504828"/>
                  </a:lnTo>
                  <a:lnTo>
                    <a:pt x="376989" y="492671"/>
                  </a:lnTo>
                  <a:lnTo>
                    <a:pt x="260591" y="492671"/>
                  </a:lnTo>
                  <a:lnTo>
                    <a:pt x="213871" y="487947"/>
                  </a:lnTo>
                  <a:lnTo>
                    <a:pt x="170330" y="474405"/>
                  </a:lnTo>
                  <a:lnTo>
                    <a:pt x="130909" y="452983"/>
                  </a:lnTo>
                  <a:lnTo>
                    <a:pt x="96548" y="424621"/>
                  </a:lnTo>
                  <a:lnTo>
                    <a:pt x="68186" y="390259"/>
                  </a:lnTo>
                  <a:lnTo>
                    <a:pt x="46764" y="350839"/>
                  </a:lnTo>
                  <a:lnTo>
                    <a:pt x="33221" y="307298"/>
                  </a:lnTo>
                  <a:lnTo>
                    <a:pt x="28498" y="260578"/>
                  </a:lnTo>
                  <a:lnTo>
                    <a:pt x="33239" y="213802"/>
                  </a:lnTo>
                  <a:lnTo>
                    <a:pt x="46764" y="170318"/>
                  </a:lnTo>
                  <a:lnTo>
                    <a:pt x="68186" y="130897"/>
                  </a:lnTo>
                  <a:lnTo>
                    <a:pt x="96548" y="96535"/>
                  </a:lnTo>
                  <a:lnTo>
                    <a:pt x="130909" y="68174"/>
                  </a:lnTo>
                  <a:lnTo>
                    <a:pt x="170330" y="46751"/>
                  </a:lnTo>
                  <a:lnTo>
                    <a:pt x="213871" y="33209"/>
                  </a:lnTo>
                  <a:lnTo>
                    <a:pt x="260591" y="28486"/>
                  </a:lnTo>
                  <a:lnTo>
                    <a:pt x="376985" y="28486"/>
                  </a:lnTo>
                  <a:lnTo>
                    <a:pt x="351421" y="16329"/>
                  </a:lnTo>
                  <a:lnTo>
                    <a:pt x="307368" y="4206"/>
                  </a:lnTo>
                  <a:lnTo>
                    <a:pt x="260591" y="0"/>
                  </a:lnTo>
                  <a:close/>
                </a:path>
                <a:path w="521334" h="521335">
                  <a:moveTo>
                    <a:pt x="376985" y="28486"/>
                  </a:moveTo>
                  <a:lnTo>
                    <a:pt x="260591" y="28486"/>
                  </a:lnTo>
                  <a:lnTo>
                    <a:pt x="307307" y="33209"/>
                  </a:lnTo>
                  <a:lnTo>
                    <a:pt x="350844" y="46751"/>
                  </a:lnTo>
                  <a:lnTo>
                    <a:pt x="390263" y="68174"/>
                  </a:lnTo>
                  <a:lnTo>
                    <a:pt x="424622" y="96535"/>
                  </a:lnTo>
                  <a:lnTo>
                    <a:pt x="452983" y="130897"/>
                  </a:lnTo>
                  <a:lnTo>
                    <a:pt x="474405" y="170318"/>
                  </a:lnTo>
                  <a:lnTo>
                    <a:pt x="487948" y="213858"/>
                  </a:lnTo>
                  <a:lnTo>
                    <a:pt x="492671" y="260578"/>
                  </a:lnTo>
                  <a:lnTo>
                    <a:pt x="487929" y="307358"/>
                  </a:lnTo>
                  <a:lnTo>
                    <a:pt x="474405" y="350839"/>
                  </a:lnTo>
                  <a:lnTo>
                    <a:pt x="452983" y="390259"/>
                  </a:lnTo>
                  <a:lnTo>
                    <a:pt x="424622" y="424621"/>
                  </a:lnTo>
                  <a:lnTo>
                    <a:pt x="390263" y="452983"/>
                  </a:lnTo>
                  <a:lnTo>
                    <a:pt x="350844" y="474405"/>
                  </a:lnTo>
                  <a:lnTo>
                    <a:pt x="307307" y="487947"/>
                  </a:lnTo>
                  <a:lnTo>
                    <a:pt x="260591" y="492671"/>
                  </a:lnTo>
                  <a:lnTo>
                    <a:pt x="376989" y="492671"/>
                  </a:lnTo>
                  <a:lnTo>
                    <a:pt x="428385" y="459798"/>
                  </a:lnTo>
                  <a:lnTo>
                    <a:pt x="459813" y="428373"/>
                  </a:lnTo>
                  <a:lnTo>
                    <a:pt x="485549" y="391997"/>
                  </a:lnTo>
                  <a:lnTo>
                    <a:pt x="504851" y="351411"/>
                  </a:lnTo>
                  <a:lnTo>
                    <a:pt x="516981" y="307298"/>
                  </a:lnTo>
                  <a:lnTo>
                    <a:pt x="521182" y="260578"/>
                  </a:lnTo>
                  <a:lnTo>
                    <a:pt x="516976" y="213802"/>
                  </a:lnTo>
                  <a:lnTo>
                    <a:pt x="504851" y="169750"/>
                  </a:lnTo>
                  <a:lnTo>
                    <a:pt x="485549" y="129165"/>
                  </a:lnTo>
                  <a:lnTo>
                    <a:pt x="459813" y="92789"/>
                  </a:lnTo>
                  <a:lnTo>
                    <a:pt x="428385" y="61363"/>
                  </a:lnTo>
                  <a:lnTo>
                    <a:pt x="392007" y="35629"/>
                  </a:lnTo>
                  <a:lnTo>
                    <a:pt x="376985" y="28486"/>
                  </a:lnTo>
                  <a:close/>
                </a:path>
              </a:pathLst>
            </a:custGeom>
            <a:solidFill>
              <a:srgbClr val="DF8E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8">
              <a:extLst>
                <a:ext uri="{FF2B5EF4-FFF2-40B4-BE49-F238E27FC236}">
                  <a16:creationId xmlns:a16="http://schemas.microsoft.com/office/drawing/2014/main" id="{02FCEEBF-86B4-7103-663E-288B9E55009E}"/>
                </a:ext>
              </a:extLst>
            </p:cNvPr>
            <p:cNvSpPr/>
            <p:nvPr/>
          </p:nvSpPr>
          <p:spPr>
            <a:xfrm>
              <a:off x="8036866" y="1618052"/>
              <a:ext cx="301781" cy="30179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2">
              <a:extLst>
                <a:ext uri="{FF2B5EF4-FFF2-40B4-BE49-F238E27FC236}">
                  <a16:creationId xmlns:a16="http://schemas.microsoft.com/office/drawing/2014/main" id="{82C0005A-2DF8-0AB4-4818-8C4BACDA342B}"/>
                </a:ext>
              </a:extLst>
            </p:cNvPr>
            <p:cNvSpPr/>
            <p:nvPr/>
          </p:nvSpPr>
          <p:spPr>
            <a:xfrm>
              <a:off x="8352120" y="1861212"/>
              <a:ext cx="1354053" cy="1000148"/>
            </a:xfrm>
            <a:custGeom>
              <a:avLst/>
              <a:gdLst/>
              <a:ahLst/>
              <a:cxnLst/>
              <a:rect l="l" t="t" r="r" b="b"/>
              <a:pathLst>
                <a:path w="656589" h="293369">
                  <a:moveTo>
                    <a:pt x="656488" y="293369"/>
                  </a:moveTo>
                  <a:lnTo>
                    <a:pt x="0" y="0"/>
                  </a:lnTo>
                </a:path>
              </a:pathLst>
            </a:custGeom>
            <a:ln w="17995">
              <a:solidFill>
                <a:srgbClr val="DF8E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2">
              <a:extLst>
                <a:ext uri="{FF2B5EF4-FFF2-40B4-BE49-F238E27FC236}">
                  <a16:creationId xmlns:a16="http://schemas.microsoft.com/office/drawing/2014/main" id="{7BA6DCA4-9BC8-173E-5A46-22F3E646620F}"/>
                </a:ext>
              </a:extLst>
            </p:cNvPr>
            <p:cNvSpPr/>
            <p:nvPr/>
          </p:nvSpPr>
          <p:spPr>
            <a:xfrm flipH="1" flipV="1">
              <a:off x="6934183" y="1406985"/>
              <a:ext cx="1102683" cy="297332"/>
            </a:xfrm>
            <a:custGeom>
              <a:avLst/>
              <a:gdLst/>
              <a:ahLst/>
              <a:cxnLst/>
              <a:rect l="l" t="t" r="r" b="b"/>
              <a:pathLst>
                <a:path w="656589" h="293369">
                  <a:moveTo>
                    <a:pt x="656488" y="293369"/>
                  </a:moveTo>
                  <a:lnTo>
                    <a:pt x="0" y="0"/>
                  </a:lnTo>
                </a:path>
              </a:pathLst>
            </a:custGeom>
            <a:ln w="17995">
              <a:solidFill>
                <a:srgbClr val="DF8E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385B34B-B93E-5A9E-13D9-AAD1CF937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0" b="21546"/>
            <a:stretch/>
          </p:blipFill>
          <p:spPr>
            <a:xfrm>
              <a:off x="4628658" y="1087262"/>
              <a:ext cx="1033229" cy="1033229"/>
            </a:xfrm>
            <a:prstGeom prst="ellipse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1367309-B2DE-5538-7A1B-FC1A51115C7F}"/>
                </a:ext>
              </a:extLst>
            </p:cNvPr>
            <p:cNvSpPr/>
            <p:nvPr/>
          </p:nvSpPr>
          <p:spPr>
            <a:xfrm>
              <a:off x="7523350" y="1956120"/>
              <a:ext cx="87556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chemeClr val="bg1"/>
                  </a:solidFill>
                </a:rPr>
                <a:t>詹姆斯</a:t>
              </a:r>
              <a:r>
                <a:rPr lang="en-US" altLang="zh-CN" sz="1000" dirty="0">
                  <a:solidFill>
                    <a:schemeClr val="bg1"/>
                  </a:solidFill>
                </a:rPr>
                <a:t>·</a:t>
              </a:r>
              <a:r>
                <a:rPr lang="zh-CN" altLang="en-US" sz="1000" dirty="0">
                  <a:solidFill>
                    <a:schemeClr val="bg1"/>
                  </a:solidFill>
                </a:rPr>
                <a:t>焦耳</a:t>
              </a:r>
              <a:endParaRPr lang="en-US" altLang="zh-CN" sz="10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James Joule</a:t>
              </a:r>
            </a:p>
            <a:p>
              <a:pPr algn="ctr"/>
              <a:r>
                <a:rPr lang="zh-CN" altLang="en-US" sz="1000" dirty="0">
                  <a:solidFill>
                    <a:schemeClr val="bg1"/>
                  </a:solidFill>
                </a:rPr>
                <a:t>物理学家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64960F0-EFFA-1772-6D75-8A694BEBA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2" t="-848" r="2923" b="24633"/>
            <a:stretch/>
          </p:blipFill>
          <p:spPr>
            <a:xfrm>
              <a:off x="7630093" y="926746"/>
              <a:ext cx="968908" cy="968908"/>
            </a:xfrm>
            <a:prstGeom prst="ellipse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A9780CA-03BB-2E94-2050-46A467F96FB5}"/>
                </a:ext>
              </a:extLst>
            </p:cNvPr>
            <p:cNvSpPr/>
            <p:nvPr/>
          </p:nvSpPr>
          <p:spPr>
            <a:xfrm>
              <a:off x="4947619" y="2176881"/>
              <a:ext cx="12105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 err="1">
                  <a:solidFill>
                    <a:schemeClr val="bg1"/>
                  </a:solidFill>
                </a:rPr>
                <a:t>迈克尔·法拉第</a:t>
              </a:r>
              <a:endParaRPr lang="en-US" sz="10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Michael Faraday</a:t>
              </a:r>
            </a:p>
            <a:p>
              <a:pPr algn="ctr"/>
              <a:r>
                <a:rPr lang="zh-CN" altLang="en-US" sz="1000" dirty="0">
                  <a:solidFill>
                    <a:schemeClr val="bg1"/>
                  </a:solidFill>
                </a:rPr>
                <a:t>物理学家、化学家</a:t>
              </a:r>
              <a:endParaRPr lang="en-US" sz="1000" dirty="0">
                <a:solidFill>
                  <a:schemeClr val="bg1"/>
                </a:solidFill>
              </a:endParaRPr>
            </a:p>
            <a:p>
              <a:pPr algn="ctr"/>
              <a:endParaRPr lang="en-US" sz="1000" dirty="0">
                <a:solidFill>
                  <a:schemeClr val="bg1"/>
                </a:solidFill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20F50A7-D6A5-94C4-8B82-CA5BE5B8F6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" b="19664"/>
            <a:stretch/>
          </p:blipFill>
          <p:spPr>
            <a:xfrm>
              <a:off x="6238519" y="1061443"/>
              <a:ext cx="647817" cy="647817"/>
            </a:xfrm>
            <a:prstGeom prst="ellipse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87461E7-F4B3-1AC3-699B-5302DE2BA5E2}"/>
                </a:ext>
              </a:extLst>
            </p:cNvPr>
            <p:cNvSpPr/>
            <p:nvPr/>
          </p:nvSpPr>
          <p:spPr>
            <a:xfrm>
              <a:off x="6255073" y="1761553"/>
              <a:ext cx="110158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chemeClr val="bg1"/>
                  </a:solidFill>
                </a:rPr>
                <a:t>查尔斯</a:t>
              </a:r>
              <a:r>
                <a:rPr lang="en-US" altLang="zh-CN" sz="1000" dirty="0">
                  <a:solidFill>
                    <a:schemeClr val="bg1"/>
                  </a:solidFill>
                </a:rPr>
                <a:t>·</a:t>
              </a:r>
              <a:r>
                <a:rPr lang="zh-CN" altLang="en-US" sz="1000" dirty="0">
                  <a:solidFill>
                    <a:schemeClr val="bg1"/>
                  </a:solidFill>
                </a:rPr>
                <a:t>达尔文</a:t>
              </a:r>
              <a:endParaRPr lang="en-US" sz="1000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000" dirty="0">
                  <a:solidFill>
                    <a:schemeClr val="bg1"/>
                  </a:solidFill>
                </a:rPr>
                <a:t>Charles </a:t>
              </a:r>
              <a:r>
                <a:rPr lang="en-US" sz="1000" dirty="0">
                  <a:solidFill>
                    <a:schemeClr val="bg1"/>
                  </a:solidFill>
                </a:rPr>
                <a:t>Darwin</a:t>
              </a:r>
            </a:p>
            <a:p>
              <a:pPr algn="ctr"/>
              <a:r>
                <a:rPr lang="zh-CN" altLang="en-US" sz="1000" dirty="0">
                  <a:solidFill>
                    <a:schemeClr val="bg1"/>
                  </a:solidFill>
                </a:rPr>
                <a:t>生物学家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FF21AB24-8C03-DBBE-BD07-22A7997030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6" b="27620"/>
            <a:stretch/>
          </p:blipFill>
          <p:spPr bwMode="auto">
            <a:xfrm>
              <a:off x="4222693" y="2722148"/>
              <a:ext cx="871998" cy="87199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AD00253-DC84-528A-FE77-404867464F52}"/>
                </a:ext>
              </a:extLst>
            </p:cNvPr>
            <p:cNvSpPr/>
            <p:nvPr/>
          </p:nvSpPr>
          <p:spPr>
            <a:xfrm>
              <a:off x="4631147" y="3668330"/>
              <a:ext cx="124425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chemeClr val="bg1"/>
                  </a:solidFill>
                </a:rPr>
                <a:t>阿尔伯特</a:t>
              </a:r>
              <a:r>
                <a:rPr lang="en-US" altLang="zh-CN" sz="1000" dirty="0">
                  <a:solidFill>
                    <a:schemeClr val="bg1"/>
                  </a:solidFill>
                </a:rPr>
                <a:t>·</a:t>
              </a:r>
              <a:r>
                <a:rPr lang="zh-CN" altLang="en-US" sz="1000" dirty="0">
                  <a:solidFill>
                    <a:schemeClr val="bg1"/>
                  </a:solidFill>
                </a:rPr>
                <a:t>爱因斯坦</a:t>
              </a:r>
              <a:endParaRPr lang="en-US" altLang="zh-CN" sz="1000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000" dirty="0">
                  <a:solidFill>
                    <a:schemeClr val="bg1"/>
                  </a:solidFill>
                </a:rPr>
                <a:t>Albert Einstein</a:t>
              </a:r>
            </a:p>
            <a:p>
              <a:pPr algn="ctr"/>
              <a:r>
                <a:rPr lang="zh-CN" altLang="en-US" sz="1000" dirty="0">
                  <a:solidFill>
                    <a:schemeClr val="bg1"/>
                  </a:solidFill>
                </a:rPr>
                <a:t>理论物理学家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8303774-DCC2-039A-64F0-BFBE3B80C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24" b="27029"/>
            <a:stretch/>
          </p:blipFill>
          <p:spPr>
            <a:xfrm>
              <a:off x="3386405" y="2155102"/>
              <a:ext cx="621799" cy="621799"/>
            </a:xfrm>
            <a:prstGeom prst="ellipse">
              <a:avLst/>
            </a:prstGeom>
          </p:spPr>
        </p:pic>
        <p:pic>
          <p:nvPicPr>
            <p:cNvPr id="48" name="Picture 8">
              <a:extLst>
                <a:ext uri="{FF2B5EF4-FFF2-40B4-BE49-F238E27FC236}">
                  <a16:creationId xmlns:a16="http://schemas.microsoft.com/office/drawing/2014/main" id="{56E0D3A2-37BA-40F0-4BE2-39735AB5E1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" t="11247" r="-88" b="17269"/>
            <a:stretch/>
          </p:blipFill>
          <p:spPr bwMode="auto">
            <a:xfrm>
              <a:off x="3828484" y="4318715"/>
              <a:ext cx="751508" cy="751508"/>
            </a:xfrm>
            <a:prstGeom prst="ellipse">
              <a:avLst/>
            </a:prstGeom>
            <a:noFill/>
            <a:ln w="635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F945A86-DD4B-3A96-7653-54A3511BBD1C}"/>
                </a:ext>
              </a:extLst>
            </p:cNvPr>
            <p:cNvSpPr/>
            <p:nvPr/>
          </p:nvSpPr>
          <p:spPr>
            <a:xfrm>
              <a:off x="3410228" y="5296744"/>
              <a:ext cx="1175322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chemeClr val="bg1"/>
                  </a:solidFill>
                </a:rPr>
                <a:t>伯特兰</a:t>
              </a:r>
              <a:r>
                <a:rPr lang="en-US" altLang="zh-CN" sz="1000" dirty="0">
                  <a:solidFill>
                    <a:schemeClr val="bg1"/>
                  </a:solidFill>
                </a:rPr>
                <a:t>·</a:t>
              </a:r>
              <a:r>
                <a:rPr lang="zh-CN" altLang="en-US" sz="1000" dirty="0">
                  <a:solidFill>
                    <a:schemeClr val="bg1"/>
                  </a:solidFill>
                </a:rPr>
                <a:t>罗素</a:t>
              </a:r>
              <a:endParaRPr lang="en-US" altLang="zh-CN" sz="10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Bertrand Russell</a:t>
              </a:r>
            </a:p>
            <a:p>
              <a:pPr algn="ctr"/>
              <a:r>
                <a:rPr lang="zh-CN" altLang="en-US" sz="1000" dirty="0">
                  <a:solidFill>
                    <a:schemeClr val="bg1"/>
                  </a:solidFill>
                </a:rPr>
                <a:t>哲学家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6E0197D-8589-4904-2E0A-FC2189A716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4" b="25286"/>
            <a:stretch/>
          </p:blipFill>
          <p:spPr bwMode="auto">
            <a:xfrm>
              <a:off x="6890420" y="4745624"/>
              <a:ext cx="689437" cy="689437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F9031E6-5A2A-0E85-969D-8BA3161D2030}"/>
                </a:ext>
              </a:extLst>
            </p:cNvPr>
            <p:cNvSpPr/>
            <p:nvPr/>
          </p:nvSpPr>
          <p:spPr>
            <a:xfrm>
              <a:off x="7001198" y="5332907"/>
              <a:ext cx="1628972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chemeClr val="bg1"/>
                  </a:solidFill>
                </a:rPr>
                <a:t>艾伦</a:t>
              </a:r>
              <a:r>
                <a:rPr lang="en-US" altLang="zh-CN" sz="1000" dirty="0">
                  <a:solidFill>
                    <a:schemeClr val="bg1"/>
                  </a:solidFill>
                </a:rPr>
                <a:t>·</a:t>
              </a:r>
              <a:r>
                <a:rPr lang="zh-CN" altLang="en-US" sz="1000" dirty="0">
                  <a:solidFill>
                    <a:schemeClr val="bg1"/>
                  </a:solidFill>
                </a:rPr>
                <a:t>图灵</a:t>
              </a:r>
              <a:endParaRPr lang="en-US" altLang="zh-CN" sz="10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Alan Turing</a:t>
              </a:r>
            </a:p>
            <a:p>
              <a:pPr algn="ctr"/>
              <a:r>
                <a:rPr lang="zh-CN" altLang="en-US" sz="1000" dirty="0">
                  <a:solidFill>
                    <a:schemeClr val="bg1"/>
                  </a:solidFill>
                </a:rPr>
                <a:t> 数学家、计算机科学之父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E8ED84D-D59A-E11D-23E9-734BB723FFCD}"/>
                </a:ext>
              </a:extLst>
            </p:cNvPr>
            <p:cNvSpPr/>
            <p:nvPr/>
          </p:nvSpPr>
          <p:spPr>
            <a:xfrm>
              <a:off x="8562063" y="2349467"/>
              <a:ext cx="1059906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900" dirty="0">
                  <a:solidFill>
                    <a:schemeClr val="bg1"/>
                  </a:solidFill>
                </a:rPr>
                <a:t>安德鲁</a:t>
              </a:r>
              <a:r>
                <a:rPr lang="en-US" altLang="zh-CN" sz="900" dirty="0">
                  <a:solidFill>
                    <a:schemeClr val="bg1"/>
                  </a:solidFill>
                </a:rPr>
                <a:t>·</a:t>
              </a:r>
              <a:r>
                <a:rPr lang="zh-CN" altLang="en-US" sz="900" dirty="0">
                  <a:solidFill>
                    <a:schemeClr val="bg1"/>
                  </a:solidFill>
                </a:rPr>
                <a:t>格尔曼</a:t>
              </a:r>
              <a:endParaRPr lang="en-US" altLang="zh-CN" sz="9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Andrew Gelman</a:t>
              </a:r>
            </a:p>
            <a:p>
              <a:pPr algn="ctr"/>
              <a:r>
                <a:rPr lang="zh-CN" altLang="en-US" sz="900" dirty="0">
                  <a:solidFill>
                    <a:schemeClr val="bg1"/>
                  </a:solidFill>
                </a:rPr>
                <a:t>统计学家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pic>
          <p:nvPicPr>
            <p:cNvPr id="53" name="Picture 2">
              <a:extLst>
                <a:ext uri="{FF2B5EF4-FFF2-40B4-BE49-F238E27FC236}">
                  <a16:creationId xmlns:a16="http://schemas.microsoft.com/office/drawing/2014/main" id="{77EC794A-FE58-6095-329D-E009999D27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89" t="19188" r="56296" b="44275"/>
            <a:stretch/>
          </p:blipFill>
          <p:spPr bwMode="auto">
            <a:xfrm>
              <a:off x="9438084" y="972576"/>
              <a:ext cx="1427875" cy="142787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object 18">
              <a:extLst>
                <a:ext uri="{FF2B5EF4-FFF2-40B4-BE49-F238E27FC236}">
                  <a16:creationId xmlns:a16="http://schemas.microsoft.com/office/drawing/2014/main" id="{BD0E6B37-DDF1-35C7-123C-BCC0F02AE16B}"/>
                </a:ext>
              </a:extLst>
            </p:cNvPr>
            <p:cNvSpPr/>
            <p:nvPr/>
          </p:nvSpPr>
          <p:spPr>
            <a:xfrm>
              <a:off x="9585495" y="2719715"/>
              <a:ext cx="301781" cy="30179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6C7E28E-2DDC-E805-A9AA-F0BB999768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/>
            <a:srcRect t="12512" b="12512"/>
            <a:stretch/>
          </p:blipFill>
          <p:spPr>
            <a:xfrm>
              <a:off x="10488855" y="3044616"/>
              <a:ext cx="660678" cy="660678"/>
            </a:xfrm>
            <a:prstGeom prst="ellipse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1747B2C-1C8F-D670-E1B0-BF25F30AA2B0}"/>
                </a:ext>
              </a:extLst>
            </p:cNvPr>
            <p:cNvSpPr/>
            <p:nvPr/>
          </p:nvSpPr>
          <p:spPr>
            <a:xfrm>
              <a:off x="11001862" y="3525106"/>
              <a:ext cx="853119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chemeClr val="bg1"/>
                  </a:solidFill>
                </a:rPr>
                <a:t>约翰</a:t>
              </a:r>
              <a:r>
                <a:rPr lang="en-US" altLang="zh-CN" sz="1000" dirty="0">
                  <a:solidFill>
                    <a:schemeClr val="bg1"/>
                  </a:solidFill>
                </a:rPr>
                <a:t>·</a:t>
              </a:r>
              <a:r>
                <a:rPr lang="zh-CN" altLang="en-US" sz="1000" dirty="0">
                  <a:solidFill>
                    <a:schemeClr val="bg1"/>
                  </a:solidFill>
                </a:rPr>
                <a:t>哈蒂</a:t>
              </a:r>
              <a:endParaRPr lang="en-US" altLang="zh-CN" sz="1000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000" dirty="0">
                  <a:solidFill>
                    <a:schemeClr val="bg1"/>
                  </a:solidFill>
                </a:rPr>
                <a:t>John Hattie</a:t>
              </a:r>
            </a:p>
            <a:p>
              <a:pPr algn="ctr"/>
              <a:r>
                <a:rPr lang="zh-CN" altLang="en-US" sz="1000" dirty="0">
                  <a:solidFill>
                    <a:schemeClr val="bg1"/>
                  </a:solidFill>
                </a:rPr>
                <a:t>教育学家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pic>
          <p:nvPicPr>
            <p:cNvPr id="57" name="Picture 4">
              <a:extLst>
                <a:ext uri="{FF2B5EF4-FFF2-40B4-BE49-F238E27FC236}">
                  <a16:creationId xmlns:a16="http://schemas.microsoft.com/office/drawing/2014/main" id="{A6D23CE3-07B6-37FB-639C-55DE3BE5B7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5" t="16291" r="435" b="12713"/>
            <a:stretch/>
          </p:blipFill>
          <p:spPr bwMode="auto">
            <a:xfrm>
              <a:off x="8733341" y="5450541"/>
              <a:ext cx="593536" cy="59353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892AE38-0C8D-1239-BBFC-9AEF48438958}"/>
                </a:ext>
              </a:extLst>
            </p:cNvPr>
            <p:cNvSpPr/>
            <p:nvPr/>
          </p:nvSpPr>
          <p:spPr>
            <a:xfrm>
              <a:off x="7980832" y="5988430"/>
              <a:ext cx="11320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chemeClr val="bg1"/>
                  </a:solidFill>
                </a:rPr>
                <a:t>雅克</a:t>
              </a:r>
              <a:r>
                <a:rPr lang="en-US" altLang="zh-CN" sz="1000" dirty="0">
                  <a:solidFill>
                    <a:schemeClr val="bg1"/>
                  </a:solidFill>
                </a:rPr>
                <a:t>·</a:t>
              </a:r>
              <a:r>
                <a:rPr lang="zh-CN" altLang="en-US" sz="1000" dirty="0">
                  <a:solidFill>
                    <a:schemeClr val="bg1"/>
                  </a:solidFill>
                </a:rPr>
                <a:t>德里达</a:t>
              </a:r>
              <a:endParaRPr lang="en-US" altLang="zh-CN" sz="1000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000" dirty="0">
                  <a:solidFill>
                    <a:schemeClr val="bg1"/>
                  </a:solidFill>
                </a:rPr>
                <a:t>Jacques Derrida</a:t>
              </a:r>
            </a:p>
            <a:p>
              <a:pPr algn="ctr"/>
              <a:r>
                <a:rPr lang="zh-CN" altLang="en-US" sz="1000" dirty="0">
                  <a:solidFill>
                    <a:schemeClr val="bg1"/>
                  </a:solidFill>
                </a:rPr>
                <a:t>哲学家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pic>
          <p:nvPicPr>
            <p:cNvPr id="59" name="Picture 8">
              <a:extLst>
                <a:ext uri="{FF2B5EF4-FFF2-40B4-BE49-F238E27FC236}">
                  <a16:creationId xmlns:a16="http://schemas.microsoft.com/office/drawing/2014/main" id="{266D3B5B-DF1C-310E-90E2-18F6A3F1B9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99" t="33931" r="29501" b="33433"/>
            <a:stretch/>
          </p:blipFill>
          <p:spPr bwMode="auto">
            <a:xfrm>
              <a:off x="10177844" y="4661575"/>
              <a:ext cx="863801" cy="86380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F2A4C0B-3183-E7C2-4D2C-E5AA04BCF2E5}"/>
                </a:ext>
              </a:extLst>
            </p:cNvPr>
            <p:cNvSpPr/>
            <p:nvPr/>
          </p:nvSpPr>
          <p:spPr>
            <a:xfrm>
              <a:off x="9943951" y="5601052"/>
              <a:ext cx="135806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chemeClr val="bg1"/>
                  </a:solidFill>
                </a:rPr>
                <a:t>哈什德</a:t>
              </a:r>
              <a:r>
                <a:rPr lang="en-US" altLang="zh-CN" sz="1000" dirty="0">
                  <a:solidFill>
                    <a:schemeClr val="bg1"/>
                  </a:solidFill>
                </a:rPr>
                <a:t>·</a:t>
              </a:r>
              <a:r>
                <a:rPr lang="zh-CN" altLang="en-US" sz="1000" dirty="0">
                  <a:solidFill>
                    <a:schemeClr val="bg1"/>
                  </a:solidFill>
                </a:rPr>
                <a:t>巴迪夏</a:t>
              </a:r>
              <a:endParaRPr lang="en-US" altLang="zh-CN" sz="1000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000" dirty="0">
                  <a:solidFill>
                    <a:schemeClr val="bg1"/>
                  </a:solidFill>
                </a:rPr>
                <a:t>Harshad </a:t>
              </a:r>
              <a:r>
                <a:rPr lang="en-US" altLang="zh-CN" sz="1000" dirty="0" err="1">
                  <a:solidFill>
                    <a:schemeClr val="bg1"/>
                  </a:solidFill>
                </a:rPr>
                <a:t>Bhadeshia</a:t>
              </a:r>
              <a:endParaRPr lang="en-US" altLang="zh-CN" sz="1000" dirty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1000" dirty="0">
                  <a:solidFill>
                    <a:schemeClr val="bg1"/>
                  </a:solidFill>
                </a:rPr>
                <a:t>材料学家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232BC24-03E8-4F19-372D-A3E96BEC33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19" t="8437" r="1519" b="20941"/>
            <a:stretch/>
          </p:blipFill>
          <p:spPr>
            <a:xfrm>
              <a:off x="5095045" y="4560433"/>
              <a:ext cx="1181411" cy="1181411"/>
            </a:xfrm>
            <a:prstGeom prst="ellipse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24E4A84-BB18-E5FC-0F3B-7FED3242AD15}"/>
                </a:ext>
              </a:extLst>
            </p:cNvPr>
            <p:cNvSpPr/>
            <p:nvPr/>
          </p:nvSpPr>
          <p:spPr>
            <a:xfrm>
              <a:off x="6041084" y="5785953"/>
              <a:ext cx="954108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chemeClr val="bg1"/>
                  </a:solidFill>
                </a:rPr>
                <a:t>尼尔斯</a:t>
              </a:r>
              <a:r>
                <a:rPr lang="en-US" altLang="zh-CN" sz="1000" dirty="0">
                  <a:solidFill>
                    <a:schemeClr val="bg1"/>
                  </a:solidFill>
                </a:rPr>
                <a:t>·</a:t>
              </a:r>
              <a:r>
                <a:rPr lang="zh-CN" altLang="en-US" sz="1000" dirty="0">
                  <a:solidFill>
                    <a:schemeClr val="bg1"/>
                  </a:solidFill>
                </a:rPr>
                <a:t>玻尔</a:t>
              </a:r>
              <a:endParaRPr lang="en-US" altLang="zh-CN" sz="1000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000" dirty="0">
                  <a:solidFill>
                    <a:schemeClr val="bg1"/>
                  </a:solidFill>
                </a:rPr>
                <a:t>Niels Bohr</a:t>
              </a:r>
            </a:p>
            <a:p>
              <a:pPr algn="ctr"/>
              <a:r>
                <a:rPr lang="zh-CN" altLang="en-US" sz="1000" dirty="0">
                  <a:solidFill>
                    <a:schemeClr val="bg1"/>
                  </a:solidFill>
                </a:rPr>
                <a:t>量子物理学家</a:t>
              </a:r>
              <a:endParaRPr lang="en-US" altLang="zh-CN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6249532-A1AE-7450-D07F-11BB2737DD87}"/>
                </a:ext>
              </a:extLst>
            </p:cNvPr>
            <p:cNvGrpSpPr/>
            <p:nvPr/>
          </p:nvGrpSpPr>
          <p:grpSpPr>
            <a:xfrm>
              <a:off x="50173" y="1641123"/>
              <a:ext cx="1877437" cy="1866589"/>
              <a:chOff x="492030" y="1275130"/>
              <a:chExt cx="1877437" cy="1866589"/>
            </a:xfrm>
          </p:grpSpPr>
          <p:sp>
            <p:nvSpPr>
              <p:cNvPr id="110" name="object 10">
                <a:extLst>
                  <a:ext uri="{FF2B5EF4-FFF2-40B4-BE49-F238E27FC236}">
                    <a16:creationId xmlns:a16="http://schemas.microsoft.com/office/drawing/2014/main" id="{32D6CD8D-81A3-E494-FBE4-4D65013EA302}"/>
                  </a:ext>
                </a:extLst>
              </p:cNvPr>
              <p:cNvSpPr/>
              <p:nvPr/>
            </p:nvSpPr>
            <p:spPr>
              <a:xfrm>
                <a:off x="695774" y="1275130"/>
                <a:ext cx="1599721" cy="1595412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AB5887C8-869D-2D90-12DF-245E8E05D6D5}"/>
                  </a:ext>
                </a:extLst>
              </p:cNvPr>
              <p:cNvGrpSpPr/>
              <p:nvPr/>
            </p:nvGrpSpPr>
            <p:grpSpPr>
              <a:xfrm>
                <a:off x="492030" y="1562787"/>
                <a:ext cx="1877437" cy="1578932"/>
                <a:chOff x="492030" y="1562787"/>
                <a:chExt cx="1877437" cy="1578932"/>
              </a:xfrm>
            </p:grpSpPr>
            <p:pic>
              <p:nvPicPr>
                <p:cNvPr id="112" name="Picture 2">
                  <a:extLst>
                    <a:ext uri="{FF2B5EF4-FFF2-40B4-BE49-F238E27FC236}">
                      <a16:creationId xmlns:a16="http://schemas.microsoft.com/office/drawing/2014/main" id="{638DA691-0F3C-8777-E89D-0E1F9506BF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2021" b="12021"/>
                <a:stretch/>
              </p:blipFill>
              <p:spPr bwMode="auto">
                <a:xfrm>
                  <a:off x="1045379" y="1609618"/>
                  <a:ext cx="871998" cy="871998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BD7D891E-68D1-1B2D-7393-DAD4356C9BCC}"/>
                    </a:ext>
                  </a:extLst>
                </p:cNvPr>
                <p:cNvSpPr/>
                <p:nvPr/>
              </p:nvSpPr>
              <p:spPr>
                <a:xfrm>
                  <a:off x="492030" y="2587721"/>
                  <a:ext cx="1877437" cy="553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CN" altLang="en-US" sz="1000" dirty="0">
                      <a:solidFill>
                        <a:schemeClr val="bg1"/>
                      </a:solidFill>
                    </a:rPr>
                    <a:t>卡塔林</a:t>
                  </a:r>
                  <a:r>
                    <a:rPr lang="en-US" altLang="zh-CN" sz="1000" dirty="0">
                      <a:solidFill>
                        <a:schemeClr val="bg1"/>
                      </a:solidFill>
                    </a:rPr>
                    <a:t>·</a:t>
                  </a:r>
                  <a:r>
                    <a:rPr lang="zh-CN" altLang="en-US" sz="1000" dirty="0">
                      <a:solidFill>
                        <a:schemeClr val="bg1"/>
                      </a:solidFill>
                    </a:rPr>
                    <a:t>卡里科</a:t>
                  </a:r>
                  <a:endParaRPr lang="en-US" altLang="zh-CN" sz="1000" dirty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en-US" altLang="zh-CN" sz="1000" dirty="0">
                      <a:solidFill>
                        <a:schemeClr val="bg1"/>
                      </a:solidFill>
                    </a:rPr>
                    <a:t>Katalin Kariko</a:t>
                  </a:r>
                </a:p>
                <a:p>
                  <a:pPr algn="ctr"/>
                  <a:r>
                    <a:rPr lang="en-US" altLang="zh-CN" sz="1000" dirty="0">
                      <a:solidFill>
                        <a:schemeClr val="bg1"/>
                      </a:solidFill>
                    </a:rPr>
                    <a:t>2023</a:t>
                  </a:r>
                  <a:r>
                    <a:rPr lang="zh-CN" altLang="en-US" sz="1000" dirty="0">
                      <a:solidFill>
                        <a:schemeClr val="bg1"/>
                      </a:solidFill>
                    </a:rPr>
                    <a:t>年诺贝尔生理学或医学奖</a:t>
                  </a:r>
                  <a:endParaRPr 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" name="object 21">
                  <a:extLst>
                    <a:ext uri="{FF2B5EF4-FFF2-40B4-BE49-F238E27FC236}">
                      <a16:creationId xmlns:a16="http://schemas.microsoft.com/office/drawing/2014/main" id="{E826AC4D-D221-F329-C4E6-C74EBFCBA299}"/>
                    </a:ext>
                  </a:extLst>
                </p:cNvPr>
                <p:cNvSpPr/>
                <p:nvPr/>
              </p:nvSpPr>
              <p:spPr>
                <a:xfrm>
                  <a:off x="992509" y="1562787"/>
                  <a:ext cx="982454" cy="982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550" h="463550">
                      <a:moveTo>
                        <a:pt x="231609" y="0"/>
                      </a:moveTo>
                      <a:lnTo>
                        <a:pt x="184990" y="4713"/>
                      </a:lnTo>
                      <a:lnTo>
                        <a:pt x="141542" y="18229"/>
                      </a:lnTo>
                      <a:lnTo>
                        <a:pt x="102203" y="39609"/>
                      </a:lnTo>
                      <a:lnTo>
                        <a:pt x="67913" y="67914"/>
                      </a:lnTo>
                      <a:lnTo>
                        <a:pt x="39608" y="102207"/>
                      </a:lnTo>
                      <a:lnTo>
                        <a:pt x="18229" y="141548"/>
                      </a:lnTo>
                      <a:lnTo>
                        <a:pt x="4713" y="184999"/>
                      </a:lnTo>
                      <a:lnTo>
                        <a:pt x="0" y="231622"/>
                      </a:lnTo>
                      <a:lnTo>
                        <a:pt x="4713" y="278241"/>
                      </a:lnTo>
                      <a:lnTo>
                        <a:pt x="18229" y="321689"/>
                      </a:lnTo>
                      <a:lnTo>
                        <a:pt x="39608" y="361028"/>
                      </a:lnTo>
                      <a:lnTo>
                        <a:pt x="67913" y="395319"/>
                      </a:lnTo>
                      <a:lnTo>
                        <a:pt x="102203" y="423623"/>
                      </a:lnTo>
                      <a:lnTo>
                        <a:pt x="141542" y="445002"/>
                      </a:lnTo>
                      <a:lnTo>
                        <a:pt x="184990" y="458518"/>
                      </a:lnTo>
                      <a:lnTo>
                        <a:pt x="231609" y="463232"/>
                      </a:lnTo>
                      <a:lnTo>
                        <a:pt x="278233" y="458518"/>
                      </a:lnTo>
                      <a:lnTo>
                        <a:pt x="321684" y="445002"/>
                      </a:lnTo>
                      <a:lnTo>
                        <a:pt x="334715" y="437921"/>
                      </a:lnTo>
                      <a:lnTo>
                        <a:pt x="231609" y="437921"/>
                      </a:lnTo>
                      <a:lnTo>
                        <a:pt x="184364" y="432463"/>
                      </a:lnTo>
                      <a:lnTo>
                        <a:pt x="140964" y="416921"/>
                      </a:lnTo>
                      <a:lnTo>
                        <a:pt x="102656" y="392542"/>
                      </a:lnTo>
                      <a:lnTo>
                        <a:pt x="70689" y="360575"/>
                      </a:lnTo>
                      <a:lnTo>
                        <a:pt x="46311" y="322268"/>
                      </a:lnTo>
                      <a:lnTo>
                        <a:pt x="30769" y="278867"/>
                      </a:lnTo>
                      <a:lnTo>
                        <a:pt x="25311" y="231622"/>
                      </a:lnTo>
                      <a:lnTo>
                        <a:pt x="30769" y="184372"/>
                      </a:lnTo>
                      <a:lnTo>
                        <a:pt x="46311" y="140969"/>
                      </a:lnTo>
                      <a:lnTo>
                        <a:pt x="70689" y="102659"/>
                      </a:lnTo>
                      <a:lnTo>
                        <a:pt x="102656" y="70690"/>
                      </a:lnTo>
                      <a:lnTo>
                        <a:pt x="140964" y="46311"/>
                      </a:lnTo>
                      <a:lnTo>
                        <a:pt x="184364" y="30769"/>
                      </a:lnTo>
                      <a:lnTo>
                        <a:pt x="231609" y="25311"/>
                      </a:lnTo>
                      <a:lnTo>
                        <a:pt x="334714" y="25311"/>
                      </a:lnTo>
                      <a:lnTo>
                        <a:pt x="321684" y="18229"/>
                      </a:lnTo>
                      <a:lnTo>
                        <a:pt x="278233" y="4713"/>
                      </a:lnTo>
                      <a:lnTo>
                        <a:pt x="231609" y="0"/>
                      </a:lnTo>
                      <a:close/>
                    </a:path>
                    <a:path w="463550" h="463550">
                      <a:moveTo>
                        <a:pt x="334714" y="25311"/>
                      </a:moveTo>
                      <a:lnTo>
                        <a:pt x="231609" y="25311"/>
                      </a:lnTo>
                      <a:lnTo>
                        <a:pt x="278859" y="30769"/>
                      </a:lnTo>
                      <a:lnTo>
                        <a:pt x="322263" y="46311"/>
                      </a:lnTo>
                      <a:lnTo>
                        <a:pt x="360573" y="70690"/>
                      </a:lnTo>
                      <a:lnTo>
                        <a:pt x="392541" y="102659"/>
                      </a:lnTo>
                      <a:lnTo>
                        <a:pt x="416920" y="140969"/>
                      </a:lnTo>
                      <a:lnTo>
                        <a:pt x="432463" y="184372"/>
                      </a:lnTo>
                      <a:lnTo>
                        <a:pt x="437921" y="231622"/>
                      </a:lnTo>
                      <a:lnTo>
                        <a:pt x="432463" y="278867"/>
                      </a:lnTo>
                      <a:lnTo>
                        <a:pt x="416920" y="322268"/>
                      </a:lnTo>
                      <a:lnTo>
                        <a:pt x="392541" y="360575"/>
                      </a:lnTo>
                      <a:lnTo>
                        <a:pt x="360573" y="392542"/>
                      </a:lnTo>
                      <a:lnTo>
                        <a:pt x="322263" y="416921"/>
                      </a:lnTo>
                      <a:lnTo>
                        <a:pt x="278859" y="432463"/>
                      </a:lnTo>
                      <a:lnTo>
                        <a:pt x="231609" y="437921"/>
                      </a:lnTo>
                      <a:lnTo>
                        <a:pt x="334715" y="437921"/>
                      </a:lnTo>
                      <a:lnTo>
                        <a:pt x="395317" y="395319"/>
                      </a:lnTo>
                      <a:lnTo>
                        <a:pt x="423622" y="361028"/>
                      </a:lnTo>
                      <a:lnTo>
                        <a:pt x="445002" y="321689"/>
                      </a:lnTo>
                      <a:lnTo>
                        <a:pt x="458518" y="278241"/>
                      </a:lnTo>
                      <a:lnTo>
                        <a:pt x="463232" y="231622"/>
                      </a:lnTo>
                      <a:lnTo>
                        <a:pt x="458518" y="184999"/>
                      </a:lnTo>
                      <a:lnTo>
                        <a:pt x="445002" y="141548"/>
                      </a:lnTo>
                      <a:lnTo>
                        <a:pt x="423622" y="102207"/>
                      </a:lnTo>
                      <a:lnTo>
                        <a:pt x="395317" y="67914"/>
                      </a:lnTo>
                      <a:lnTo>
                        <a:pt x="361025" y="39609"/>
                      </a:lnTo>
                      <a:lnTo>
                        <a:pt x="334714" y="25311"/>
                      </a:lnTo>
                      <a:close/>
                    </a:path>
                  </a:pathLst>
                </a:custGeom>
                <a:solidFill>
                  <a:srgbClr val="DF8E1D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25129DF-5FDF-6A8F-FE23-970B018062E4}"/>
                </a:ext>
              </a:extLst>
            </p:cNvPr>
            <p:cNvGrpSpPr/>
            <p:nvPr/>
          </p:nvGrpSpPr>
          <p:grpSpPr>
            <a:xfrm>
              <a:off x="1519660" y="518084"/>
              <a:ext cx="1877437" cy="1866589"/>
              <a:chOff x="229191" y="3112229"/>
              <a:chExt cx="1877437" cy="1866589"/>
            </a:xfrm>
          </p:grpSpPr>
          <p:sp>
            <p:nvSpPr>
              <p:cNvPr id="105" name="object 10">
                <a:extLst>
                  <a:ext uri="{FF2B5EF4-FFF2-40B4-BE49-F238E27FC236}">
                    <a16:creationId xmlns:a16="http://schemas.microsoft.com/office/drawing/2014/main" id="{5B027D3D-33F3-094B-1F1D-76E5016D3CA5}"/>
                  </a:ext>
                </a:extLst>
              </p:cNvPr>
              <p:cNvSpPr/>
              <p:nvPr/>
            </p:nvSpPr>
            <p:spPr>
              <a:xfrm>
                <a:off x="432936" y="3112229"/>
                <a:ext cx="1599721" cy="1595412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DEA04386-0879-EF5E-6E8A-C1A0A9727A90}"/>
                  </a:ext>
                </a:extLst>
              </p:cNvPr>
              <p:cNvGrpSpPr/>
              <p:nvPr/>
            </p:nvGrpSpPr>
            <p:grpSpPr>
              <a:xfrm>
                <a:off x="229191" y="3395050"/>
                <a:ext cx="1877437" cy="1583768"/>
                <a:chOff x="229191" y="3395050"/>
                <a:chExt cx="1877437" cy="1583768"/>
              </a:xfrm>
            </p:grpSpPr>
            <p:pic>
              <p:nvPicPr>
                <p:cNvPr id="107" name="Picture 2">
                  <a:extLst>
                    <a:ext uri="{FF2B5EF4-FFF2-40B4-BE49-F238E27FC236}">
                      <a16:creationId xmlns:a16="http://schemas.microsoft.com/office/drawing/2014/main" id="{971D0EBE-2295-32FB-8CCC-5F95406E04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17" b="717"/>
                <a:stretch/>
              </p:blipFill>
              <p:spPr bwMode="auto">
                <a:xfrm>
                  <a:off x="782541" y="3446717"/>
                  <a:ext cx="871998" cy="871998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9A262844-5822-BA82-BE39-BB3DCED3A416}"/>
                    </a:ext>
                  </a:extLst>
                </p:cNvPr>
                <p:cNvSpPr/>
                <p:nvPr/>
              </p:nvSpPr>
              <p:spPr>
                <a:xfrm>
                  <a:off x="229191" y="4424820"/>
                  <a:ext cx="1877437" cy="553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CN" altLang="en-US" sz="1000" dirty="0">
                      <a:solidFill>
                        <a:schemeClr val="bg1"/>
                      </a:solidFill>
                    </a:rPr>
                    <a:t>德鲁</a:t>
                  </a:r>
                  <a:r>
                    <a:rPr lang="en-US" altLang="zh-CN" sz="1000" dirty="0">
                      <a:solidFill>
                        <a:schemeClr val="bg1"/>
                      </a:solidFill>
                    </a:rPr>
                    <a:t>·</a:t>
                  </a:r>
                  <a:r>
                    <a:rPr lang="zh-CN" altLang="en-US" sz="1000" dirty="0">
                      <a:solidFill>
                        <a:schemeClr val="bg1"/>
                      </a:solidFill>
                    </a:rPr>
                    <a:t>韦斯曼</a:t>
                  </a:r>
                  <a:endParaRPr lang="en-US" altLang="zh-CN" sz="1000" dirty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en-US" altLang="zh-CN" sz="1000" dirty="0">
                      <a:solidFill>
                        <a:schemeClr val="bg1"/>
                      </a:solidFill>
                    </a:rPr>
                    <a:t>Drew Weissman</a:t>
                  </a:r>
                </a:p>
                <a:p>
                  <a:pPr algn="ctr"/>
                  <a:r>
                    <a:rPr lang="en-US" altLang="zh-CN" sz="1000" dirty="0">
                      <a:solidFill>
                        <a:schemeClr val="bg1"/>
                      </a:solidFill>
                    </a:rPr>
                    <a:t>2023</a:t>
                  </a:r>
                  <a:r>
                    <a:rPr lang="zh-CN" altLang="en-US" sz="1000" dirty="0">
                      <a:solidFill>
                        <a:schemeClr val="bg1"/>
                      </a:solidFill>
                    </a:rPr>
                    <a:t>年诺贝尔生理学或医学奖</a:t>
                  </a:r>
                  <a:endParaRPr 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" name="object 21">
                  <a:extLst>
                    <a:ext uri="{FF2B5EF4-FFF2-40B4-BE49-F238E27FC236}">
                      <a16:creationId xmlns:a16="http://schemas.microsoft.com/office/drawing/2014/main" id="{F6D50A8B-2008-2938-010C-D60A0431D0F4}"/>
                    </a:ext>
                  </a:extLst>
                </p:cNvPr>
                <p:cNvSpPr/>
                <p:nvPr/>
              </p:nvSpPr>
              <p:spPr>
                <a:xfrm>
                  <a:off x="727313" y="3395050"/>
                  <a:ext cx="982454" cy="982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550" h="463550">
                      <a:moveTo>
                        <a:pt x="231609" y="0"/>
                      </a:moveTo>
                      <a:lnTo>
                        <a:pt x="184990" y="4713"/>
                      </a:lnTo>
                      <a:lnTo>
                        <a:pt x="141542" y="18229"/>
                      </a:lnTo>
                      <a:lnTo>
                        <a:pt x="102203" y="39609"/>
                      </a:lnTo>
                      <a:lnTo>
                        <a:pt x="67913" y="67914"/>
                      </a:lnTo>
                      <a:lnTo>
                        <a:pt x="39608" y="102207"/>
                      </a:lnTo>
                      <a:lnTo>
                        <a:pt x="18229" y="141548"/>
                      </a:lnTo>
                      <a:lnTo>
                        <a:pt x="4713" y="184999"/>
                      </a:lnTo>
                      <a:lnTo>
                        <a:pt x="0" y="231622"/>
                      </a:lnTo>
                      <a:lnTo>
                        <a:pt x="4713" y="278241"/>
                      </a:lnTo>
                      <a:lnTo>
                        <a:pt x="18229" y="321689"/>
                      </a:lnTo>
                      <a:lnTo>
                        <a:pt x="39608" y="361028"/>
                      </a:lnTo>
                      <a:lnTo>
                        <a:pt x="67913" y="395319"/>
                      </a:lnTo>
                      <a:lnTo>
                        <a:pt x="102203" y="423623"/>
                      </a:lnTo>
                      <a:lnTo>
                        <a:pt x="141542" y="445002"/>
                      </a:lnTo>
                      <a:lnTo>
                        <a:pt x="184990" y="458518"/>
                      </a:lnTo>
                      <a:lnTo>
                        <a:pt x="231609" y="463232"/>
                      </a:lnTo>
                      <a:lnTo>
                        <a:pt x="278233" y="458518"/>
                      </a:lnTo>
                      <a:lnTo>
                        <a:pt x="321684" y="445002"/>
                      </a:lnTo>
                      <a:lnTo>
                        <a:pt x="334715" y="437921"/>
                      </a:lnTo>
                      <a:lnTo>
                        <a:pt x="231609" y="437921"/>
                      </a:lnTo>
                      <a:lnTo>
                        <a:pt x="184364" y="432463"/>
                      </a:lnTo>
                      <a:lnTo>
                        <a:pt x="140964" y="416921"/>
                      </a:lnTo>
                      <a:lnTo>
                        <a:pt x="102656" y="392542"/>
                      </a:lnTo>
                      <a:lnTo>
                        <a:pt x="70689" y="360575"/>
                      </a:lnTo>
                      <a:lnTo>
                        <a:pt x="46311" y="322268"/>
                      </a:lnTo>
                      <a:lnTo>
                        <a:pt x="30769" y="278867"/>
                      </a:lnTo>
                      <a:lnTo>
                        <a:pt x="25311" y="231622"/>
                      </a:lnTo>
                      <a:lnTo>
                        <a:pt x="30769" y="184372"/>
                      </a:lnTo>
                      <a:lnTo>
                        <a:pt x="46311" y="140969"/>
                      </a:lnTo>
                      <a:lnTo>
                        <a:pt x="70689" y="102659"/>
                      </a:lnTo>
                      <a:lnTo>
                        <a:pt x="102656" y="70690"/>
                      </a:lnTo>
                      <a:lnTo>
                        <a:pt x="140964" y="46311"/>
                      </a:lnTo>
                      <a:lnTo>
                        <a:pt x="184364" y="30769"/>
                      </a:lnTo>
                      <a:lnTo>
                        <a:pt x="231609" y="25311"/>
                      </a:lnTo>
                      <a:lnTo>
                        <a:pt x="334714" y="25311"/>
                      </a:lnTo>
                      <a:lnTo>
                        <a:pt x="321684" y="18229"/>
                      </a:lnTo>
                      <a:lnTo>
                        <a:pt x="278233" y="4713"/>
                      </a:lnTo>
                      <a:lnTo>
                        <a:pt x="231609" y="0"/>
                      </a:lnTo>
                      <a:close/>
                    </a:path>
                    <a:path w="463550" h="463550">
                      <a:moveTo>
                        <a:pt x="334714" y="25311"/>
                      </a:moveTo>
                      <a:lnTo>
                        <a:pt x="231609" y="25311"/>
                      </a:lnTo>
                      <a:lnTo>
                        <a:pt x="278859" y="30769"/>
                      </a:lnTo>
                      <a:lnTo>
                        <a:pt x="322263" y="46311"/>
                      </a:lnTo>
                      <a:lnTo>
                        <a:pt x="360573" y="70690"/>
                      </a:lnTo>
                      <a:lnTo>
                        <a:pt x="392541" y="102659"/>
                      </a:lnTo>
                      <a:lnTo>
                        <a:pt x="416920" y="140969"/>
                      </a:lnTo>
                      <a:lnTo>
                        <a:pt x="432463" y="184372"/>
                      </a:lnTo>
                      <a:lnTo>
                        <a:pt x="437921" y="231622"/>
                      </a:lnTo>
                      <a:lnTo>
                        <a:pt x="432463" y="278867"/>
                      </a:lnTo>
                      <a:lnTo>
                        <a:pt x="416920" y="322268"/>
                      </a:lnTo>
                      <a:lnTo>
                        <a:pt x="392541" y="360575"/>
                      </a:lnTo>
                      <a:lnTo>
                        <a:pt x="360573" y="392542"/>
                      </a:lnTo>
                      <a:lnTo>
                        <a:pt x="322263" y="416921"/>
                      </a:lnTo>
                      <a:lnTo>
                        <a:pt x="278859" y="432463"/>
                      </a:lnTo>
                      <a:lnTo>
                        <a:pt x="231609" y="437921"/>
                      </a:lnTo>
                      <a:lnTo>
                        <a:pt x="334715" y="437921"/>
                      </a:lnTo>
                      <a:lnTo>
                        <a:pt x="395317" y="395319"/>
                      </a:lnTo>
                      <a:lnTo>
                        <a:pt x="423622" y="361028"/>
                      </a:lnTo>
                      <a:lnTo>
                        <a:pt x="445002" y="321689"/>
                      </a:lnTo>
                      <a:lnTo>
                        <a:pt x="458518" y="278241"/>
                      </a:lnTo>
                      <a:lnTo>
                        <a:pt x="463232" y="231622"/>
                      </a:lnTo>
                      <a:lnTo>
                        <a:pt x="458518" y="184999"/>
                      </a:lnTo>
                      <a:lnTo>
                        <a:pt x="445002" y="141548"/>
                      </a:lnTo>
                      <a:lnTo>
                        <a:pt x="423622" y="102207"/>
                      </a:lnTo>
                      <a:lnTo>
                        <a:pt x="395317" y="67914"/>
                      </a:lnTo>
                      <a:lnTo>
                        <a:pt x="361025" y="39609"/>
                      </a:lnTo>
                      <a:lnTo>
                        <a:pt x="334714" y="25311"/>
                      </a:lnTo>
                      <a:close/>
                    </a:path>
                  </a:pathLst>
                </a:custGeom>
                <a:solidFill>
                  <a:srgbClr val="DF8E1D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EDE6174-A197-A502-E0D7-8D7CCE5268A3}"/>
                </a:ext>
              </a:extLst>
            </p:cNvPr>
            <p:cNvGrpSpPr/>
            <p:nvPr/>
          </p:nvGrpSpPr>
          <p:grpSpPr>
            <a:xfrm>
              <a:off x="274182" y="4096793"/>
              <a:ext cx="1612710" cy="1866589"/>
              <a:chOff x="1798197" y="4394566"/>
              <a:chExt cx="1612710" cy="1866589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E2BAE42F-6EC4-3403-A2C9-BDE6E148E232}"/>
                  </a:ext>
                </a:extLst>
              </p:cNvPr>
              <p:cNvGrpSpPr/>
              <p:nvPr/>
            </p:nvGrpSpPr>
            <p:grpSpPr>
              <a:xfrm>
                <a:off x="1798197" y="4394566"/>
                <a:ext cx="1612710" cy="1866589"/>
                <a:chOff x="1798197" y="4394566"/>
                <a:chExt cx="1612710" cy="1866589"/>
              </a:xfrm>
            </p:grpSpPr>
            <p:sp>
              <p:nvSpPr>
                <p:cNvPr id="102" name="object 10">
                  <a:extLst>
                    <a:ext uri="{FF2B5EF4-FFF2-40B4-BE49-F238E27FC236}">
                      <a16:creationId xmlns:a16="http://schemas.microsoft.com/office/drawing/2014/main" id="{01662FE8-BAF8-D79F-744F-95E41677B238}"/>
                    </a:ext>
                  </a:extLst>
                </p:cNvPr>
                <p:cNvSpPr/>
                <p:nvPr/>
              </p:nvSpPr>
              <p:spPr>
                <a:xfrm>
                  <a:off x="1811186" y="4394566"/>
                  <a:ext cx="1599721" cy="1595412"/>
                </a:xfrm>
                <a:prstGeom prst="rect">
                  <a:avLst/>
                </a:prstGeom>
                <a:blipFill>
                  <a:blip r:embed="rId3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03" name="Picture 2">
                  <a:extLst>
                    <a:ext uri="{FF2B5EF4-FFF2-40B4-BE49-F238E27FC236}">
                      <a16:creationId xmlns:a16="http://schemas.microsoft.com/office/drawing/2014/main" id="{6B0E07F5-4AD8-6A6C-51CC-4A0EA73BCF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862" b="10862"/>
                <a:stretch/>
              </p:blipFill>
              <p:spPr bwMode="auto">
                <a:xfrm>
                  <a:off x="2160791" y="4729054"/>
                  <a:ext cx="871998" cy="871998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85B09BEA-1411-9944-1711-335F5C127CE4}"/>
                    </a:ext>
                  </a:extLst>
                </p:cNvPr>
                <p:cNvSpPr/>
                <p:nvPr/>
              </p:nvSpPr>
              <p:spPr>
                <a:xfrm>
                  <a:off x="1798197" y="5707157"/>
                  <a:ext cx="1495922" cy="553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CN" altLang="en-US" sz="1000" dirty="0">
                      <a:solidFill>
                        <a:schemeClr val="bg1"/>
                      </a:solidFill>
                    </a:rPr>
                    <a:t>安妮</a:t>
                  </a:r>
                  <a:r>
                    <a:rPr lang="en-US" altLang="zh-CN" sz="1000" dirty="0">
                      <a:solidFill>
                        <a:schemeClr val="bg1"/>
                      </a:solidFill>
                    </a:rPr>
                    <a:t>·</a:t>
                  </a:r>
                  <a:r>
                    <a:rPr lang="zh-CN" altLang="en-US" sz="1000" dirty="0">
                      <a:solidFill>
                        <a:schemeClr val="bg1"/>
                      </a:solidFill>
                    </a:rPr>
                    <a:t>吕利耶</a:t>
                  </a:r>
                  <a:endParaRPr lang="en-US" altLang="zh-CN" sz="1000" dirty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en-US" altLang="zh-CN" sz="1000" dirty="0">
                      <a:solidFill>
                        <a:schemeClr val="bg1"/>
                      </a:solidFill>
                    </a:rPr>
                    <a:t>Anne L’Huillier</a:t>
                  </a:r>
                </a:p>
                <a:p>
                  <a:pPr algn="ctr"/>
                  <a:r>
                    <a:rPr lang="en-US" altLang="zh-CN" sz="1000" dirty="0">
                      <a:solidFill>
                        <a:schemeClr val="bg1"/>
                      </a:solidFill>
                    </a:rPr>
                    <a:t>2023</a:t>
                  </a:r>
                  <a:r>
                    <a:rPr lang="zh-CN" altLang="en-US" sz="1000" dirty="0">
                      <a:solidFill>
                        <a:schemeClr val="bg1"/>
                      </a:solidFill>
                    </a:rPr>
                    <a:t>年诺贝尔物理学奖</a:t>
                  </a:r>
                  <a:endParaRPr lang="en-US" sz="10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01" name="object 21">
                <a:extLst>
                  <a:ext uri="{FF2B5EF4-FFF2-40B4-BE49-F238E27FC236}">
                    <a16:creationId xmlns:a16="http://schemas.microsoft.com/office/drawing/2014/main" id="{A9BFC02D-6BCD-A48B-55FD-7EE64AAFB333}"/>
                  </a:ext>
                </a:extLst>
              </p:cNvPr>
              <p:cNvSpPr/>
              <p:nvPr/>
            </p:nvSpPr>
            <p:spPr>
              <a:xfrm>
                <a:off x="2105563" y="4671651"/>
                <a:ext cx="982454" cy="982454"/>
              </a:xfrm>
              <a:custGeom>
                <a:avLst/>
                <a:gdLst/>
                <a:ahLst/>
                <a:cxnLst/>
                <a:rect l="l" t="t" r="r" b="b"/>
                <a:pathLst>
                  <a:path w="463550" h="463550">
                    <a:moveTo>
                      <a:pt x="231609" y="0"/>
                    </a:moveTo>
                    <a:lnTo>
                      <a:pt x="184990" y="4713"/>
                    </a:lnTo>
                    <a:lnTo>
                      <a:pt x="141542" y="18229"/>
                    </a:lnTo>
                    <a:lnTo>
                      <a:pt x="102203" y="39609"/>
                    </a:lnTo>
                    <a:lnTo>
                      <a:pt x="67913" y="67914"/>
                    </a:lnTo>
                    <a:lnTo>
                      <a:pt x="39608" y="102207"/>
                    </a:lnTo>
                    <a:lnTo>
                      <a:pt x="18229" y="141548"/>
                    </a:lnTo>
                    <a:lnTo>
                      <a:pt x="4713" y="184999"/>
                    </a:lnTo>
                    <a:lnTo>
                      <a:pt x="0" y="231622"/>
                    </a:lnTo>
                    <a:lnTo>
                      <a:pt x="4713" y="278241"/>
                    </a:lnTo>
                    <a:lnTo>
                      <a:pt x="18229" y="321689"/>
                    </a:lnTo>
                    <a:lnTo>
                      <a:pt x="39608" y="361028"/>
                    </a:lnTo>
                    <a:lnTo>
                      <a:pt x="67913" y="395319"/>
                    </a:lnTo>
                    <a:lnTo>
                      <a:pt x="102203" y="423623"/>
                    </a:lnTo>
                    <a:lnTo>
                      <a:pt x="141542" y="445002"/>
                    </a:lnTo>
                    <a:lnTo>
                      <a:pt x="184990" y="458518"/>
                    </a:lnTo>
                    <a:lnTo>
                      <a:pt x="231609" y="463232"/>
                    </a:lnTo>
                    <a:lnTo>
                      <a:pt x="278233" y="458518"/>
                    </a:lnTo>
                    <a:lnTo>
                      <a:pt x="321684" y="445002"/>
                    </a:lnTo>
                    <a:lnTo>
                      <a:pt x="334715" y="437921"/>
                    </a:lnTo>
                    <a:lnTo>
                      <a:pt x="231609" y="437921"/>
                    </a:lnTo>
                    <a:lnTo>
                      <a:pt x="184364" y="432463"/>
                    </a:lnTo>
                    <a:lnTo>
                      <a:pt x="140964" y="416921"/>
                    </a:lnTo>
                    <a:lnTo>
                      <a:pt x="102656" y="392542"/>
                    </a:lnTo>
                    <a:lnTo>
                      <a:pt x="70689" y="360575"/>
                    </a:lnTo>
                    <a:lnTo>
                      <a:pt x="46311" y="322268"/>
                    </a:lnTo>
                    <a:lnTo>
                      <a:pt x="30769" y="278867"/>
                    </a:lnTo>
                    <a:lnTo>
                      <a:pt x="25311" y="231622"/>
                    </a:lnTo>
                    <a:lnTo>
                      <a:pt x="30769" y="184372"/>
                    </a:lnTo>
                    <a:lnTo>
                      <a:pt x="46311" y="140969"/>
                    </a:lnTo>
                    <a:lnTo>
                      <a:pt x="70689" y="102659"/>
                    </a:lnTo>
                    <a:lnTo>
                      <a:pt x="102656" y="70690"/>
                    </a:lnTo>
                    <a:lnTo>
                      <a:pt x="140964" y="46311"/>
                    </a:lnTo>
                    <a:lnTo>
                      <a:pt x="184364" y="30769"/>
                    </a:lnTo>
                    <a:lnTo>
                      <a:pt x="231609" y="25311"/>
                    </a:lnTo>
                    <a:lnTo>
                      <a:pt x="334714" y="25311"/>
                    </a:lnTo>
                    <a:lnTo>
                      <a:pt x="321684" y="18229"/>
                    </a:lnTo>
                    <a:lnTo>
                      <a:pt x="278233" y="4713"/>
                    </a:lnTo>
                    <a:lnTo>
                      <a:pt x="231609" y="0"/>
                    </a:lnTo>
                    <a:close/>
                  </a:path>
                  <a:path w="463550" h="463550">
                    <a:moveTo>
                      <a:pt x="334714" y="25311"/>
                    </a:moveTo>
                    <a:lnTo>
                      <a:pt x="231609" y="25311"/>
                    </a:lnTo>
                    <a:lnTo>
                      <a:pt x="278859" y="30769"/>
                    </a:lnTo>
                    <a:lnTo>
                      <a:pt x="322263" y="46311"/>
                    </a:lnTo>
                    <a:lnTo>
                      <a:pt x="360573" y="70690"/>
                    </a:lnTo>
                    <a:lnTo>
                      <a:pt x="392541" y="102659"/>
                    </a:lnTo>
                    <a:lnTo>
                      <a:pt x="416920" y="140969"/>
                    </a:lnTo>
                    <a:lnTo>
                      <a:pt x="432463" y="184372"/>
                    </a:lnTo>
                    <a:lnTo>
                      <a:pt x="437921" y="231622"/>
                    </a:lnTo>
                    <a:lnTo>
                      <a:pt x="432463" y="278867"/>
                    </a:lnTo>
                    <a:lnTo>
                      <a:pt x="416920" y="322268"/>
                    </a:lnTo>
                    <a:lnTo>
                      <a:pt x="392541" y="360575"/>
                    </a:lnTo>
                    <a:lnTo>
                      <a:pt x="360573" y="392542"/>
                    </a:lnTo>
                    <a:lnTo>
                      <a:pt x="322263" y="416921"/>
                    </a:lnTo>
                    <a:lnTo>
                      <a:pt x="278859" y="432463"/>
                    </a:lnTo>
                    <a:lnTo>
                      <a:pt x="231609" y="437921"/>
                    </a:lnTo>
                    <a:lnTo>
                      <a:pt x="334715" y="437921"/>
                    </a:lnTo>
                    <a:lnTo>
                      <a:pt x="395317" y="395319"/>
                    </a:lnTo>
                    <a:lnTo>
                      <a:pt x="423622" y="361028"/>
                    </a:lnTo>
                    <a:lnTo>
                      <a:pt x="445002" y="321689"/>
                    </a:lnTo>
                    <a:lnTo>
                      <a:pt x="458518" y="278241"/>
                    </a:lnTo>
                    <a:lnTo>
                      <a:pt x="463232" y="231622"/>
                    </a:lnTo>
                    <a:lnTo>
                      <a:pt x="458518" y="184999"/>
                    </a:lnTo>
                    <a:lnTo>
                      <a:pt x="445002" y="141548"/>
                    </a:lnTo>
                    <a:lnTo>
                      <a:pt x="423622" y="102207"/>
                    </a:lnTo>
                    <a:lnTo>
                      <a:pt x="395317" y="67914"/>
                    </a:lnTo>
                    <a:lnTo>
                      <a:pt x="361025" y="39609"/>
                    </a:lnTo>
                    <a:lnTo>
                      <a:pt x="334714" y="25311"/>
                    </a:lnTo>
                    <a:close/>
                  </a:path>
                </a:pathLst>
              </a:custGeom>
              <a:solidFill>
                <a:srgbClr val="DF8E1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DAE42322-330F-4875-D592-23ABB07C36CE}"/>
                </a:ext>
              </a:extLst>
            </p:cNvPr>
            <p:cNvGrpSpPr/>
            <p:nvPr/>
          </p:nvGrpSpPr>
          <p:grpSpPr>
            <a:xfrm>
              <a:off x="1584644" y="3001999"/>
              <a:ext cx="1611104" cy="1866589"/>
              <a:chOff x="252299" y="4535358"/>
              <a:chExt cx="1611104" cy="1866589"/>
            </a:xfrm>
          </p:grpSpPr>
          <p:sp>
            <p:nvSpPr>
              <p:cNvPr id="96" name="object 10">
                <a:extLst>
                  <a:ext uri="{FF2B5EF4-FFF2-40B4-BE49-F238E27FC236}">
                    <a16:creationId xmlns:a16="http://schemas.microsoft.com/office/drawing/2014/main" id="{0F6C87C3-163A-53F1-B42B-6DB6E4394679}"/>
                  </a:ext>
                </a:extLst>
              </p:cNvPr>
              <p:cNvSpPr/>
              <p:nvPr/>
            </p:nvSpPr>
            <p:spPr>
              <a:xfrm>
                <a:off x="263682" y="4535358"/>
                <a:ext cx="1599721" cy="1595412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7" name="Picture 2">
                <a:extLst>
                  <a:ext uri="{FF2B5EF4-FFF2-40B4-BE49-F238E27FC236}">
                    <a16:creationId xmlns:a16="http://schemas.microsoft.com/office/drawing/2014/main" id="{C56086E6-2961-1573-CA37-13CEE37FCB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08" r="9008"/>
              <a:stretch/>
            </p:blipFill>
            <p:spPr bwMode="auto">
              <a:xfrm>
                <a:off x="613287" y="4869846"/>
                <a:ext cx="871998" cy="871998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530E9B2-5FE4-4B63-1604-F1D2043A652A}"/>
                  </a:ext>
                </a:extLst>
              </p:cNvPr>
              <p:cNvSpPr/>
              <p:nvPr/>
            </p:nvSpPr>
            <p:spPr>
              <a:xfrm>
                <a:off x="252299" y="5847949"/>
                <a:ext cx="1492716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000" dirty="0">
                    <a:solidFill>
                      <a:schemeClr val="bg1"/>
                    </a:solidFill>
                  </a:rPr>
                  <a:t>克劳迪娅</a:t>
                </a:r>
                <a:r>
                  <a:rPr lang="en-US" altLang="zh-CN" sz="1000" dirty="0">
                    <a:solidFill>
                      <a:schemeClr val="bg1"/>
                    </a:solidFill>
                  </a:rPr>
                  <a:t>·</a:t>
                </a:r>
                <a:r>
                  <a:rPr lang="zh-CN" altLang="en-US" sz="1000" dirty="0">
                    <a:solidFill>
                      <a:schemeClr val="bg1"/>
                    </a:solidFill>
                  </a:rPr>
                  <a:t>戈尔丁</a:t>
                </a:r>
                <a:endParaRPr lang="en-US" altLang="zh-CN" sz="10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altLang="zh-CN" sz="1000" dirty="0">
                    <a:solidFill>
                      <a:schemeClr val="bg1"/>
                    </a:solidFill>
                  </a:rPr>
                  <a:t>Claudia Goldin</a:t>
                </a:r>
              </a:p>
              <a:p>
                <a:pPr algn="ctr"/>
                <a:r>
                  <a:rPr lang="en-US" altLang="zh-CN" sz="1000" dirty="0">
                    <a:solidFill>
                      <a:schemeClr val="bg1"/>
                    </a:solidFill>
                  </a:rPr>
                  <a:t>2023</a:t>
                </a:r>
                <a:r>
                  <a:rPr lang="zh-CN" altLang="en-US" sz="1000" dirty="0">
                    <a:solidFill>
                      <a:schemeClr val="bg1"/>
                    </a:solidFill>
                  </a:rPr>
                  <a:t>年诺贝尔经济学奖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object 21">
                <a:extLst>
                  <a:ext uri="{FF2B5EF4-FFF2-40B4-BE49-F238E27FC236}">
                    <a16:creationId xmlns:a16="http://schemas.microsoft.com/office/drawing/2014/main" id="{DA5291F1-2603-CBFF-08A1-7A9AB9E6AAC4}"/>
                  </a:ext>
                </a:extLst>
              </p:cNvPr>
              <p:cNvSpPr/>
              <p:nvPr/>
            </p:nvSpPr>
            <p:spPr>
              <a:xfrm>
                <a:off x="558059" y="4812443"/>
                <a:ext cx="982454" cy="982454"/>
              </a:xfrm>
              <a:custGeom>
                <a:avLst/>
                <a:gdLst/>
                <a:ahLst/>
                <a:cxnLst/>
                <a:rect l="l" t="t" r="r" b="b"/>
                <a:pathLst>
                  <a:path w="463550" h="463550">
                    <a:moveTo>
                      <a:pt x="231609" y="0"/>
                    </a:moveTo>
                    <a:lnTo>
                      <a:pt x="184990" y="4713"/>
                    </a:lnTo>
                    <a:lnTo>
                      <a:pt x="141542" y="18229"/>
                    </a:lnTo>
                    <a:lnTo>
                      <a:pt x="102203" y="39609"/>
                    </a:lnTo>
                    <a:lnTo>
                      <a:pt x="67913" y="67914"/>
                    </a:lnTo>
                    <a:lnTo>
                      <a:pt x="39608" y="102207"/>
                    </a:lnTo>
                    <a:lnTo>
                      <a:pt x="18229" y="141548"/>
                    </a:lnTo>
                    <a:lnTo>
                      <a:pt x="4713" y="184999"/>
                    </a:lnTo>
                    <a:lnTo>
                      <a:pt x="0" y="231622"/>
                    </a:lnTo>
                    <a:lnTo>
                      <a:pt x="4713" y="278241"/>
                    </a:lnTo>
                    <a:lnTo>
                      <a:pt x="18229" y="321689"/>
                    </a:lnTo>
                    <a:lnTo>
                      <a:pt x="39608" y="361028"/>
                    </a:lnTo>
                    <a:lnTo>
                      <a:pt x="67913" y="395319"/>
                    </a:lnTo>
                    <a:lnTo>
                      <a:pt x="102203" y="423623"/>
                    </a:lnTo>
                    <a:lnTo>
                      <a:pt x="141542" y="445002"/>
                    </a:lnTo>
                    <a:lnTo>
                      <a:pt x="184990" y="458518"/>
                    </a:lnTo>
                    <a:lnTo>
                      <a:pt x="231609" y="463232"/>
                    </a:lnTo>
                    <a:lnTo>
                      <a:pt x="278233" y="458518"/>
                    </a:lnTo>
                    <a:lnTo>
                      <a:pt x="321684" y="445002"/>
                    </a:lnTo>
                    <a:lnTo>
                      <a:pt x="334715" y="437921"/>
                    </a:lnTo>
                    <a:lnTo>
                      <a:pt x="231609" y="437921"/>
                    </a:lnTo>
                    <a:lnTo>
                      <a:pt x="184364" y="432463"/>
                    </a:lnTo>
                    <a:lnTo>
                      <a:pt x="140964" y="416921"/>
                    </a:lnTo>
                    <a:lnTo>
                      <a:pt x="102656" y="392542"/>
                    </a:lnTo>
                    <a:lnTo>
                      <a:pt x="70689" y="360575"/>
                    </a:lnTo>
                    <a:lnTo>
                      <a:pt x="46311" y="322268"/>
                    </a:lnTo>
                    <a:lnTo>
                      <a:pt x="30769" y="278867"/>
                    </a:lnTo>
                    <a:lnTo>
                      <a:pt x="25311" y="231622"/>
                    </a:lnTo>
                    <a:lnTo>
                      <a:pt x="30769" y="184372"/>
                    </a:lnTo>
                    <a:lnTo>
                      <a:pt x="46311" y="140969"/>
                    </a:lnTo>
                    <a:lnTo>
                      <a:pt x="70689" y="102659"/>
                    </a:lnTo>
                    <a:lnTo>
                      <a:pt x="102656" y="70690"/>
                    </a:lnTo>
                    <a:lnTo>
                      <a:pt x="140964" y="46311"/>
                    </a:lnTo>
                    <a:lnTo>
                      <a:pt x="184364" y="30769"/>
                    </a:lnTo>
                    <a:lnTo>
                      <a:pt x="231609" y="25311"/>
                    </a:lnTo>
                    <a:lnTo>
                      <a:pt x="334714" y="25311"/>
                    </a:lnTo>
                    <a:lnTo>
                      <a:pt x="321684" y="18229"/>
                    </a:lnTo>
                    <a:lnTo>
                      <a:pt x="278233" y="4713"/>
                    </a:lnTo>
                    <a:lnTo>
                      <a:pt x="231609" y="0"/>
                    </a:lnTo>
                    <a:close/>
                  </a:path>
                  <a:path w="463550" h="463550">
                    <a:moveTo>
                      <a:pt x="334714" y="25311"/>
                    </a:moveTo>
                    <a:lnTo>
                      <a:pt x="231609" y="25311"/>
                    </a:lnTo>
                    <a:lnTo>
                      <a:pt x="278859" y="30769"/>
                    </a:lnTo>
                    <a:lnTo>
                      <a:pt x="322263" y="46311"/>
                    </a:lnTo>
                    <a:lnTo>
                      <a:pt x="360573" y="70690"/>
                    </a:lnTo>
                    <a:lnTo>
                      <a:pt x="392541" y="102659"/>
                    </a:lnTo>
                    <a:lnTo>
                      <a:pt x="416920" y="140969"/>
                    </a:lnTo>
                    <a:lnTo>
                      <a:pt x="432463" y="184372"/>
                    </a:lnTo>
                    <a:lnTo>
                      <a:pt x="437921" y="231622"/>
                    </a:lnTo>
                    <a:lnTo>
                      <a:pt x="432463" y="278867"/>
                    </a:lnTo>
                    <a:lnTo>
                      <a:pt x="416920" y="322268"/>
                    </a:lnTo>
                    <a:lnTo>
                      <a:pt x="392541" y="360575"/>
                    </a:lnTo>
                    <a:lnTo>
                      <a:pt x="360573" y="392542"/>
                    </a:lnTo>
                    <a:lnTo>
                      <a:pt x="322263" y="416921"/>
                    </a:lnTo>
                    <a:lnTo>
                      <a:pt x="278859" y="432463"/>
                    </a:lnTo>
                    <a:lnTo>
                      <a:pt x="231609" y="437921"/>
                    </a:lnTo>
                    <a:lnTo>
                      <a:pt x="334715" y="437921"/>
                    </a:lnTo>
                    <a:lnTo>
                      <a:pt x="395317" y="395319"/>
                    </a:lnTo>
                    <a:lnTo>
                      <a:pt x="423622" y="361028"/>
                    </a:lnTo>
                    <a:lnTo>
                      <a:pt x="445002" y="321689"/>
                    </a:lnTo>
                    <a:lnTo>
                      <a:pt x="458518" y="278241"/>
                    </a:lnTo>
                    <a:lnTo>
                      <a:pt x="463232" y="231622"/>
                    </a:lnTo>
                    <a:lnTo>
                      <a:pt x="458518" y="184999"/>
                    </a:lnTo>
                    <a:lnTo>
                      <a:pt x="445002" y="141548"/>
                    </a:lnTo>
                    <a:lnTo>
                      <a:pt x="423622" y="102207"/>
                    </a:lnTo>
                    <a:lnTo>
                      <a:pt x="395317" y="67914"/>
                    </a:lnTo>
                    <a:lnTo>
                      <a:pt x="361025" y="39609"/>
                    </a:lnTo>
                    <a:lnTo>
                      <a:pt x="334714" y="25311"/>
                    </a:lnTo>
                    <a:close/>
                  </a:path>
                </a:pathLst>
              </a:custGeom>
              <a:solidFill>
                <a:srgbClr val="DF8E1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C8288B2-D541-5CB1-20BF-FE3F534FB535}"/>
                </a:ext>
              </a:extLst>
            </p:cNvPr>
            <p:cNvGrpSpPr/>
            <p:nvPr/>
          </p:nvGrpSpPr>
          <p:grpSpPr>
            <a:xfrm>
              <a:off x="1927467" y="4678275"/>
              <a:ext cx="1611105" cy="1866589"/>
              <a:chOff x="2161731" y="5054934"/>
              <a:chExt cx="1611105" cy="1866589"/>
            </a:xfrm>
          </p:grpSpPr>
          <p:sp>
            <p:nvSpPr>
              <p:cNvPr id="91" name="object 10">
                <a:extLst>
                  <a:ext uri="{FF2B5EF4-FFF2-40B4-BE49-F238E27FC236}">
                    <a16:creationId xmlns:a16="http://schemas.microsoft.com/office/drawing/2014/main" id="{BDF1CF2C-5245-B5F5-A35C-B20FA794E262}"/>
                  </a:ext>
                </a:extLst>
              </p:cNvPr>
              <p:cNvSpPr/>
              <p:nvPr/>
            </p:nvSpPr>
            <p:spPr>
              <a:xfrm>
                <a:off x="2173115" y="5054934"/>
                <a:ext cx="1599721" cy="1595412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7C124765-6EA7-E9FE-981F-8A0042D901A1}"/>
                  </a:ext>
                </a:extLst>
              </p:cNvPr>
              <p:cNvGrpSpPr/>
              <p:nvPr/>
            </p:nvGrpSpPr>
            <p:grpSpPr>
              <a:xfrm>
                <a:off x="2161731" y="5332019"/>
                <a:ext cx="1492716" cy="1589504"/>
                <a:chOff x="2161731" y="5332019"/>
                <a:chExt cx="1492716" cy="1589504"/>
              </a:xfrm>
            </p:grpSpPr>
            <p:pic>
              <p:nvPicPr>
                <p:cNvPr id="93" name="Picture 2">
                  <a:extLst>
                    <a:ext uri="{FF2B5EF4-FFF2-40B4-BE49-F238E27FC236}">
                      <a16:creationId xmlns:a16="http://schemas.microsoft.com/office/drawing/2014/main" id="{74C70174-A913-AEFF-3499-D33E9E2798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07" b="2607"/>
                <a:stretch/>
              </p:blipFill>
              <p:spPr bwMode="auto">
                <a:xfrm>
                  <a:off x="2522720" y="5389422"/>
                  <a:ext cx="871998" cy="871998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ABCDD598-BD5D-A6C9-7402-C6EE81CD9605}"/>
                    </a:ext>
                  </a:extLst>
                </p:cNvPr>
                <p:cNvSpPr/>
                <p:nvPr/>
              </p:nvSpPr>
              <p:spPr>
                <a:xfrm>
                  <a:off x="2161731" y="6367525"/>
                  <a:ext cx="1492716" cy="553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CN" altLang="en-US" sz="1000" dirty="0">
                      <a:solidFill>
                        <a:schemeClr val="bg1"/>
                      </a:solidFill>
                    </a:rPr>
                    <a:t>菲利普</a:t>
                  </a:r>
                  <a:r>
                    <a:rPr lang="en-US" altLang="zh-CN" sz="1000" dirty="0">
                      <a:solidFill>
                        <a:schemeClr val="bg1"/>
                      </a:solidFill>
                    </a:rPr>
                    <a:t>·</a:t>
                  </a:r>
                  <a:r>
                    <a:rPr lang="zh-CN" altLang="en-US" sz="1000" dirty="0">
                      <a:solidFill>
                        <a:schemeClr val="bg1"/>
                      </a:solidFill>
                    </a:rPr>
                    <a:t>迪布维格</a:t>
                  </a:r>
                  <a:endParaRPr lang="en-US" altLang="zh-CN" sz="1000" dirty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en-US" altLang="zh-CN" sz="1000" dirty="0">
                      <a:solidFill>
                        <a:schemeClr val="bg1"/>
                      </a:solidFill>
                    </a:rPr>
                    <a:t>Philip H. </a:t>
                  </a:r>
                  <a:r>
                    <a:rPr lang="en-US" altLang="zh-CN" sz="1000" dirty="0" err="1">
                      <a:solidFill>
                        <a:schemeClr val="bg1"/>
                      </a:solidFill>
                    </a:rPr>
                    <a:t>Dybvig</a:t>
                  </a:r>
                  <a:endParaRPr lang="en-US" altLang="zh-CN" sz="1000" dirty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en-US" altLang="zh-CN" sz="1000" dirty="0">
                      <a:solidFill>
                        <a:schemeClr val="bg1"/>
                      </a:solidFill>
                    </a:rPr>
                    <a:t>2022</a:t>
                  </a:r>
                  <a:r>
                    <a:rPr lang="zh-CN" altLang="en-US" sz="1000" dirty="0">
                      <a:solidFill>
                        <a:schemeClr val="bg1"/>
                      </a:solidFill>
                    </a:rPr>
                    <a:t>年诺贝尔经济学奖</a:t>
                  </a:r>
                  <a:endParaRPr 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" name="object 21">
                  <a:extLst>
                    <a:ext uri="{FF2B5EF4-FFF2-40B4-BE49-F238E27FC236}">
                      <a16:creationId xmlns:a16="http://schemas.microsoft.com/office/drawing/2014/main" id="{E6D762C4-30A6-8EBD-049E-46458E009E7C}"/>
                    </a:ext>
                  </a:extLst>
                </p:cNvPr>
                <p:cNvSpPr/>
                <p:nvPr/>
              </p:nvSpPr>
              <p:spPr>
                <a:xfrm>
                  <a:off x="2467492" y="5332019"/>
                  <a:ext cx="982454" cy="982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550" h="463550">
                      <a:moveTo>
                        <a:pt x="231609" y="0"/>
                      </a:moveTo>
                      <a:lnTo>
                        <a:pt x="184990" y="4713"/>
                      </a:lnTo>
                      <a:lnTo>
                        <a:pt x="141542" y="18229"/>
                      </a:lnTo>
                      <a:lnTo>
                        <a:pt x="102203" y="39609"/>
                      </a:lnTo>
                      <a:lnTo>
                        <a:pt x="67913" y="67914"/>
                      </a:lnTo>
                      <a:lnTo>
                        <a:pt x="39608" y="102207"/>
                      </a:lnTo>
                      <a:lnTo>
                        <a:pt x="18229" y="141548"/>
                      </a:lnTo>
                      <a:lnTo>
                        <a:pt x="4713" y="184999"/>
                      </a:lnTo>
                      <a:lnTo>
                        <a:pt x="0" y="231622"/>
                      </a:lnTo>
                      <a:lnTo>
                        <a:pt x="4713" y="278241"/>
                      </a:lnTo>
                      <a:lnTo>
                        <a:pt x="18229" y="321689"/>
                      </a:lnTo>
                      <a:lnTo>
                        <a:pt x="39608" y="361028"/>
                      </a:lnTo>
                      <a:lnTo>
                        <a:pt x="67913" y="395319"/>
                      </a:lnTo>
                      <a:lnTo>
                        <a:pt x="102203" y="423623"/>
                      </a:lnTo>
                      <a:lnTo>
                        <a:pt x="141542" y="445002"/>
                      </a:lnTo>
                      <a:lnTo>
                        <a:pt x="184990" y="458518"/>
                      </a:lnTo>
                      <a:lnTo>
                        <a:pt x="231609" y="463232"/>
                      </a:lnTo>
                      <a:lnTo>
                        <a:pt x="278233" y="458518"/>
                      </a:lnTo>
                      <a:lnTo>
                        <a:pt x="321684" y="445002"/>
                      </a:lnTo>
                      <a:lnTo>
                        <a:pt x="334715" y="437921"/>
                      </a:lnTo>
                      <a:lnTo>
                        <a:pt x="231609" y="437921"/>
                      </a:lnTo>
                      <a:lnTo>
                        <a:pt x="184364" y="432463"/>
                      </a:lnTo>
                      <a:lnTo>
                        <a:pt x="140964" y="416921"/>
                      </a:lnTo>
                      <a:lnTo>
                        <a:pt x="102656" y="392542"/>
                      </a:lnTo>
                      <a:lnTo>
                        <a:pt x="70689" y="360575"/>
                      </a:lnTo>
                      <a:lnTo>
                        <a:pt x="46311" y="322268"/>
                      </a:lnTo>
                      <a:lnTo>
                        <a:pt x="30769" y="278867"/>
                      </a:lnTo>
                      <a:lnTo>
                        <a:pt x="25311" y="231622"/>
                      </a:lnTo>
                      <a:lnTo>
                        <a:pt x="30769" y="184372"/>
                      </a:lnTo>
                      <a:lnTo>
                        <a:pt x="46311" y="140969"/>
                      </a:lnTo>
                      <a:lnTo>
                        <a:pt x="70689" y="102659"/>
                      </a:lnTo>
                      <a:lnTo>
                        <a:pt x="102656" y="70690"/>
                      </a:lnTo>
                      <a:lnTo>
                        <a:pt x="140964" y="46311"/>
                      </a:lnTo>
                      <a:lnTo>
                        <a:pt x="184364" y="30769"/>
                      </a:lnTo>
                      <a:lnTo>
                        <a:pt x="231609" y="25311"/>
                      </a:lnTo>
                      <a:lnTo>
                        <a:pt x="334714" y="25311"/>
                      </a:lnTo>
                      <a:lnTo>
                        <a:pt x="321684" y="18229"/>
                      </a:lnTo>
                      <a:lnTo>
                        <a:pt x="278233" y="4713"/>
                      </a:lnTo>
                      <a:lnTo>
                        <a:pt x="231609" y="0"/>
                      </a:lnTo>
                      <a:close/>
                    </a:path>
                    <a:path w="463550" h="463550">
                      <a:moveTo>
                        <a:pt x="334714" y="25311"/>
                      </a:moveTo>
                      <a:lnTo>
                        <a:pt x="231609" y="25311"/>
                      </a:lnTo>
                      <a:lnTo>
                        <a:pt x="278859" y="30769"/>
                      </a:lnTo>
                      <a:lnTo>
                        <a:pt x="322263" y="46311"/>
                      </a:lnTo>
                      <a:lnTo>
                        <a:pt x="360573" y="70690"/>
                      </a:lnTo>
                      <a:lnTo>
                        <a:pt x="392541" y="102659"/>
                      </a:lnTo>
                      <a:lnTo>
                        <a:pt x="416920" y="140969"/>
                      </a:lnTo>
                      <a:lnTo>
                        <a:pt x="432463" y="184372"/>
                      </a:lnTo>
                      <a:lnTo>
                        <a:pt x="437921" y="231622"/>
                      </a:lnTo>
                      <a:lnTo>
                        <a:pt x="432463" y="278867"/>
                      </a:lnTo>
                      <a:lnTo>
                        <a:pt x="416920" y="322268"/>
                      </a:lnTo>
                      <a:lnTo>
                        <a:pt x="392541" y="360575"/>
                      </a:lnTo>
                      <a:lnTo>
                        <a:pt x="360573" y="392542"/>
                      </a:lnTo>
                      <a:lnTo>
                        <a:pt x="322263" y="416921"/>
                      </a:lnTo>
                      <a:lnTo>
                        <a:pt x="278859" y="432463"/>
                      </a:lnTo>
                      <a:lnTo>
                        <a:pt x="231609" y="437921"/>
                      </a:lnTo>
                      <a:lnTo>
                        <a:pt x="334715" y="437921"/>
                      </a:lnTo>
                      <a:lnTo>
                        <a:pt x="395317" y="395319"/>
                      </a:lnTo>
                      <a:lnTo>
                        <a:pt x="423622" y="361028"/>
                      </a:lnTo>
                      <a:lnTo>
                        <a:pt x="445002" y="321689"/>
                      </a:lnTo>
                      <a:lnTo>
                        <a:pt x="458518" y="278241"/>
                      </a:lnTo>
                      <a:lnTo>
                        <a:pt x="463232" y="231622"/>
                      </a:lnTo>
                      <a:lnTo>
                        <a:pt x="458518" y="184999"/>
                      </a:lnTo>
                      <a:lnTo>
                        <a:pt x="445002" y="141548"/>
                      </a:lnTo>
                      <a:lnTo>
                        <a:pt x="423622" y="102207"/>
                      </a:lnTo>
                      <a:lnTo>
                        <a:pt x="395317" y="67914"/>
                      </a:lnTo>
                      <a:lnTo>
                        <a:pt x="361025" y="39609"/>
                      </a:lnTo>
                      <a:lnTo>
                        <a:pt x="334714" y="25311"/>
                      </a:lnTo>
                      <a:close/>
                    </a:path>
                  </a:pathLst>
                </a:custGeom>
                <a:solidFill>
                  <a:srgbClr val="DF8E1D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CDFF699-0476-6D2C-9073-FB3822FE1D56}"/>
                </a:ext>
              </a:extLst>
            </p:cNvPr>
            <p:cNvGrpSpPr/>
            <p:nvPr/>
          </p:nvGrpSpPr>
          <p:grpSpPr>
            <a:xfrm>
              <a:off x="9287394" y="2324522"/>
              <a:ext cx="1319591" cy="1539727"/>
              <a:chOff x="2173115" y="5054934"/>
              <a:chExt cx="1599721" cy="1866589"/>
            </a:xfrm>
          </p:grpSpPr>
          <p:sp>
            <p:nvSpPr>
              <p:cNvPr id="86" name="object 10">
                <a:extLst>
                  <a:ext uri="{FF2B5EF4-FFF2-40B4-BE49-F238E27FC236}">
                    <a16:creationId xmlns:a16="http://schemas.microsoft.com/office/drawing/2014/main" id="{1EAA4E6C-D33A-5C84-D2C4-77BC3BF75574}"/>
                  </a:ext>
                </a:extLst>
              </p:cNvPr>
              <p:cNvSpPr/>
              <p:nvPr/>
            </p:nvSpPr>
            <p:spPr>
              <a:xfrm>
                <a:off x="2173115" y="5054934"/>
                <a:ext cx="1599721" cy="1595412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C02C2850-5A3A-DA45-2081-C063404A11AC}"/>
                  </a:ext>
                </a:extLst>
              </p:cNvPr>
              <p:cNvGrpSpPr/>
              <p:nvPr/>
            </p:nvGrpSpPr>
            <p:grpSpPr>
              <a:xfrm>
                <a:off x="2221843" y="5332019"/>
                <a:ext cx="1372492" cy="1589504"/>
                <a:chOff x="2221843" y="5332019"/>
                <a:chExt cx="1372492" cy="1589504"/>
              </a:xfrm>
            </p:grpSpPr>
            <p:pic>
              <p:nvPicPr>
                <p:cNvPr id="88" name="Picture 2">
                  <a:extLst>
                    <a:ext uri="{FF2B5EF4-FFF2-40B4-BE49-F238E27FC236}">
                      <a16:creationId xmlns:a16="http://schemas.microsoft.com/office/drawing/2014/main" id="{0356202B-424E-DED1-40CC-20C35E1260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057" b="8057"/>
                <a:stretch/>
              </p:blipFill>
              <p:spPr bwMode="auto">
                <a:xfrm>
                  <a:off x="2522720" y="5389422"/>
                  <a:ext cx="871998" cy="871998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36494442-8A96-FD9F-3967-F0D00837E605}"/>
                    </a:ext>
                  </a:extLst>
                </p:cNvPr>
                <p:cNvSpPr/>
                <p:nvPr/>
              </p:nvSpPr>
              <p:spPr>
                <a:xfrm>
                  <a:off x="2221843" y="6367525"/>
                  <a:ext cx="1372492" cy="553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CN" altLang="en-US" sz="1000" dirty="0">
                      <a:solidFill>
                        <a:schemeClr val="bg1"/>
                      </a:solidFill>
                    </a:rPr>
                    <a:t>卡罗琳</a:t>
                  </a:r>
                  <a:r>
                    <a:rPr lang="en-US" altLang="zh-CN" sz="1000" dirty="0">
                      <a:solidFill>
                        <a:schemeClr val="bg1"/>
                      </a:solidFill>
                    </a:rPr>
                    <a:t>·</a:t>
                  </a:r>
                  <a:r>
                    <a:rPr lang="zh-CN" altLang="en-US" sz="1000" dirty="0">
                      <a:solidFill>
                        <a:schemeClr val="bg1"/>
                      </a:solidFill>
                    </a:rPr>
                    <a:t>贝尔托齐</a:t>
                  </a:r>
                  <a:endParaRPr lang="en-US" altLang="zh-CN" sz="1000" dirty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en-US" altLang="zh-CN" sz="1000" dirty="0">
                      <a:solidFill>
                        <a:schemeClr val="bg1"/>
                      </a:solidFill>
                    </a:rPr>
                    <a:t>Carolyn R. </a:t>
                  </a:r>
                  <a:r>
                    <a:rPr lang="en-US" altLang="zh-CN" sz="1000" dirty="0" err="1">
                      <a:solidFill>
                        <a:schemeClr val="bg1"/>
                      </a:solidFill>
                    </a:rPr>
                    <a:t>Bertozzi</a:t>
                  </a:r>
                  <a:endParaRPr lang="en-US" altLang="zh-CN" sz="1000" dirty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en-US" altLang="zh-CN" sz="1000" dirty="0">
                      <a:solidFill>
                        <a:schemeClr val="bg1"/>
                      </a:solidFill>
                    </a:rPr>
                    <a:t>2022</a:t>
                  </a:r>
                  <a:r>
                    <a:rPr lang="zh-CN" altLang="en-US" sz="1000" dirty="0">
                      <a:solidFill>
                        <a:schemeClr val="bg1"/>
                      </a:solidFill>
                    </a:rPr>
                    <a:t>年诺贝尔化学奖</a:t>
                  </a:r>
                  <a:endParaRPr 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" name="object 21">
                  <a:extLst>
                    <a:ext uri="{FF2B5EF4-FFF2-40B4-BE49-F238E27FC236}">
                      <a16:creationId xmlns:a16="http://schemas.microsoft.com/office/drawing/2014/main" id="{87FE3839-EA8D-1041-31EB-70098FAEAEC2}"/>
                    </a:ext>
                  </a:extLst>
                </p:cNvPr>
                <p:cNvSpPr/>
                <p:nvPr/>
              </p:nvSpPr>
              <p:spPr>
                <a:xfrm>
                  <a:off x="2467492" y="5332019"/>
                  <a:ext cx="982454" cy="982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550" h="463550">
                      <a:moveTo>
                        <a:pt x="231609" y="0"/>
                      </a:moveTo>
                      <a:lnTo>
                        <a:pt x="184990" y="4713"/>
                      </a:lnTo>
                      <a:lnTo>
                        <a:pt x="141542" y="18229"/>
                      </a:lnTo>
                      <a:lnTo>
                        <a:pt x="102203" y="39609"/>
                      </a:lnTo>
                      <a:lnTo>
                        <a:pt x="67913" y="67914"/>
                      </a:lnTo>
                      <a:lnTo>
                        <a:pt x="39608" y="102207"/>
                      </a:lnTo>
                      <a:lnTo>
                        <a:pt x="18229" y="141548"/>
                      </a:lnTo>
                      <a:lnTo>
                        <a:pt x="4713" y="184999"/>
                      </a:lnTo>
                      <a:lnTo>
                        <a:pt x="0" y="231622"/>
                      </a:lnTo>
                      <a:lnTo>
                        <a:pt x="4713" y="278241"/>
                      </a:lnTo>
                      <a:lnTo>
                        <a:pt x="18229" y="321689"/>
                      </a:lnTo>
                      <a:lnTo>
                        <a:pt x="39608" y="361028"/>
                      </a:lnTo>
                      <a:lnTo>
                        <a:pt x="67913" y="395319"/>
                      </a:lnTo>
                      <a:lnTo>
                        <a:pt x="102203" y="423623"/>
                      </a:lnTo>
                      <a:lnTo>
                        <a:pt x="141542" y="445002"/>
                      </a:lnTo>
                      <a:lnTo>
                        <a:pt x="184990" y="458518"/>
                      </a:lnTo>
                      <a:lnTo>
                        <a:pt x="231609" y="463232"/>
                      </a:lnTo>
                      <a:lnTo>
                        <a:pt x="278233" y="458518"/>
                      </a:lnTo>
                      <a:lnTo>
                        <a:pt x="321684" y="445002"/>
                      </a:lnTo>
                      <a:lnTo>
                        <a:pt x="334715" y="437921"/>
                      </a:lnTo>
                      <a:lnTo>
                        <a:pt x="231609" y="437921"/>
                      </a:lnTo>
                      <a:lnTo>
                        <a:pt x="184364" y="432463"/>
                      </a:lnTo>
                      <a:lnTo>
                        <a:pt x="140964" y="416921"/>
                      </a:lnTo>
                      <a:lnTo>
                        <a:pt x="102656" y="392542"/>
                      </a:lnTo>
                      <a:lnTo>
                        <a:pt x="70689" y="360575"/>
                      </a:lnTo>
                      <a:lnTo>
                        <a:pt x="46311" y="322268"/>
                      </a:lnTo>
                      <a:lnTo>
                        <a:pt x="30769" y="278867"/>
                      </a:lnTo>
                      <a:lnTo>
                        <a:pt x="25311" y="231622"/>
                      </a:lnTo>
                      <a:lnTo>
                        <a:pt x="30769" y="184372"/>
                      </a:lnTo>
                      <a:lnTo>
                        <a:pt x="46311" y="140969"/>
                      </a:lnTo>
                      <a:lnTo>
                        <a:pt x="70689" y="102659"/>
                      </a:lnTo>
                      <a:lnTo>
                        <a:pt x="102656" y="70690"/>
                      </a:lnTo>
                      <a:lnTo>
                        <a:pt x="140964" y="46311"/>
                      </a:lnTo>
                      <a:lnTo>
                        <a:pt x="184364" y="30769"/>
                      </a:lnTo>
                      <a:lnTo>
                        <a:pt x="231609" y="25311"/>
                      </a:lnTo>
                      <a:lnTo>
                        <a:pt x="334714" y="25311"/>
                      </a:lnTo>
                      <a:lnTo>
                        <a:pt x="321684" y="18229"/>
                      </a:lnTo>
                      <a:lnTo>
                        <a:pt x="278233" y="4713"/>
                      </a:lnTo>
                      <a:lnTo>
                        <a:pt x="231609" y="0"/>
                      </a:lnTo>
                      <a:close/>
                    </a:path>
                    <a:path w="463550" h="463550">
                      <a:moveTo>
                        <a:pt x="334714" y="25311"/>
                      </a:moveTo>
                      <a:lnTo>
                        <a:pt x="231609" y="25311"/>
                      </a:lnTo>
                      <a:lnTo>
                        <a:pt x="278859" y="30769"/>
                      </a:lnTo>
                      <a:lnTo>
                        <a:pt x="322263" y="46311"/>
                      </a:lnTo>
                      <a:lnTo>
                        <a:pt x="360573" y="70690"/>
                      </a:lnTo>
                      <a:lnTo>
                        <a:pt x="392541" y="102659"/>
                      </a:lnTo>
                      <a:lnTo>
                        <a:pt x="416920" y="140969"/>
                      </a:lnTo>
                      <a:lnTo>
                        <a:pt x="432463" y="184372"/>
                      </a:lnTo>
                      <a:lnTo>
                        <a:pt x="437921" y="231622"/>
                      </a:lnTo>
                      <a:lnTo>
                        <a:pt x="432463" y="278867"/>
                      </a:lnTo>
                      <a:lnTo>
                        <a:pt x="416920" y="322268"/>
                      </a:lnTo>
                      <a:lnTo>
                        <a:pt x="392541" y="360575"/>
                      </a:lnTo>
                      <a:lnTo>
                        <a:pt x="360573" y="392542"/>
                      </a:lnTo>
                      <a:lnTo>
                        <a:pt x="322263" y="416921"/>
                      </a:lnTo>
                      <a:lnTo>
                        <a:pt x="278859" y="432463"/>
                      </a:lnTo>
                      <a:lnTo>
                        <a:pt x="231609" y="437921"/>
                      </a:lnTo>
                      <a:lnTo>
                        <a:pt x="334715" y="437921"/>
                      </a:lnTo>
                      <a:lnTo>
                        <a:pt x="395317" y="395319"/>
                      </a:lnTo>
                      <a:lnTo>
                        <a:pt x="423622" y="361028"/>
                      </a:lnTo>
                      <a:lnTo>
                        <a:pt x="445002" y="321689"/>
                      </a:lnTo>
                      <a:lnTo>
                        <a:pt x="458518" y="278241"/>
                      </a:lnTo>
                      <a:lnTo>
                        <a:pt x="463232" y="231622"/>
                      </a:lnTo>
                      <a:lnTo>
                        <a:pt x="458518" y="184999"/>
                      </a:lnTo>
                      <a:lnTo>
                        <a:pt x="445002" y="141548"/>
                      </a:lnTo>
                      <a:lnTo>
                        <a:pt x="423622" y="102207"/>
                      </a:lnTo>
                      <a:lnTo>
                        <a:pt x="395317" y="67914"/>
                      </a:lnTo>
                      <a:lnTo>
                        <a:pt x="361025" y="39609"/>
                      </a:lnTo>
                      <a:lnTo>
                        <a:pt x="334714" y="25311"/>
                      </a:lnTo>
                      <a:close/>
                    </a:path>
                  </a:pathLst>
                </a:custGeom>
                <a:solidFill>
                  <a:srgbClr val="DF8E1D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F38EEA1-AB05-D533-48A0-7AAC25F40B7B}"/>
                </a:ext>
              </a:extLst>
            </p:cNvPr>
            <p:cNvGrpSpPr/>
            <p:nvPr/>
          </p:nvGrpSpPr>
          <p:grpSpPr>
            <a:xfrm>
              <a:off x="8097419" y="3457526"/>
              <a:ext cx="1627137" cy="1866589"/>
              <a:chOff x="2145699" y="5054934"/>
              <a:chExt cx="1627137" cy="1866589"/>
            </a:xfrm>
          </p:grpSpPr>
          <p:sp>
            <p:nvSpPr>
              <p:cNvPr id="81" name="object 10">
                <a:extLst>
                  <a:ext uri="{FF2B5EF4-FFF2-40B4-BE49-F238E27FC236}">
                    <a16:creationId xmlns:a16="http://schemas.microsoft.com/office/drawing/2014/main" id="{B1498BCC-2AD6-95C3-41E4-7A808BC4C62E}"/>
                  </a:ext>
                </a:extLst>
              </p:cNvPr>
              <p:cNvSpPr/>
              <p:nvPr/>
            </p:nvSpPr>
            <p:spPr>
              <a:xfrm>
                <a:off x="2173115" y="5054934"/>
                <a:ext cx="1599721" cy="1595412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40DEBF1-4866-9A41-51A2-F9F938F27F18}"/>
                  </a:ext>
                </a:extLst>
              </p:cNvPr>
              <p:cNvGrpSpPr/>
              <p:nvPr/>
            </p:nvGrpSpPr>
            <p:grpSpPr>
              <a:xfrm>
                <a:off x="2145699" y="5332019"/>
                <a:ext cx="1524776" cy="1589504"/>
                <a:chOff x="2145699" y="5332019"/>
                <a:chExt cx="1524776" cy="1589504"/>
              </a:xfrm>
            </p:grpSpPr>
            <p:pic>
              <p:nvPicPr>
                <p:cNvPr id="83" name="Picture 2">
                  <a:extLst>
                    <a:ext uri="{FF2B5EF4-FFF2-40B4-BE49-F238E27FC236}">
                      <a16:creationId xmlns:a16="http://schemas.microsoft.com/office/drawing/2014/main" id="{8B27E3F3-D689-2C3E-69B6-FDF7B4CC21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400" b="9400"/>
                <a:stretch/>
              </p:blipFill>
              <p:spPr bwMode="auto">
                <a:xfrm>
                  <a:off x="2522720" y="5389422"/>
                  <a:ext cx="871998" cy="871998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FA41DE40-DEA7-7C6D-1DA5-3528506AA8DC}"/>
                    </a:ext>
                  </a:extLst>
                </p:cNvPr>
                <p:cNvSpPr/>
                <p:nvPr/>
              </p:nvSpPr>
              <p:spPr>
                <a:xfrm>
                  <a:off x="2145699" y="6367525"/>
                  <a:ext cx="1524776" cy="553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CN" altLang="en-US" sz="1000" dirty="0">
                      <a:solidFill>
                        <a:schemeClr val="bg1"/>
                      </a:solidFill>
                    </a:rPr>
                    <a:t>安东</a:t>
                  </a:r>
                  <a:r>
                    <a:rPr lang="en-US" altLang="zh-CN" sz="1000" dirty="0">
                      <a:solidFill>
                        <a:schemeClr val="bg1"/>
                      </a:solidFill>
                    </a:rPr>
                    <a:t>·</a:t>
                  </a:r>
                  <a:r>
                    <a:rPr lang="zh-CN" altLang="en-US" sz="1000" dirty="0">
                      <a:solidFill>
                        <a:schemeClr val="bg1"/>
                      </a:solidFill>
                    </a:rPr>
                    <a:t>蔡林格</a:t>
                  </a:r>
                  <a:endParaRPr lang="en-US" altLang="zh-CN" sz="1000" dirty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en-US" altLang="zh-CN" sz="1000" dirty="0">
                      <a:solidFill>
                        <a:schemeClr val="bg1"/>
                      </a:solidFill>
                    </a:rPr>
                    <a:t>Anton </a:t>
                  </a:r>
                  <a:r>
                    <a:rPr lang="en-US" altLang="zh-CN" sz="1000" dirty="0" err="1">
                      <a:solidFill>
                        <a:schemeClr val="bg1"/>
                      </a:solidFill>
                    </a:rPr>
                    <a:t>Zeilinger</a:t>
                  </a:r>
                  <a:endParaRPr lang="en-US" altLang="zh-CN" sz="1000" dirty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en-US" altLang="zh-CN" sz="1000" dirty="0">
                      <a:solidFill>
                        <a:schemeClr val="bg1"/>
                      </a:solidFill>
                    </a:rPr>
                    <a:t>2022</a:t>
                  </a:r>
                  <a:r>
                    <a:rPr lang="zh-CN" altLang="en-US" sz="1000" dirty="0">
                      <a:solidFill>
                        <a:schemeClr val="bg1"/>
                      </a:solidFill>
                    </a:rPr>
                    <a:t>年诺贝尔物理学奖</a:t>
                  </a:r>
                  <a:endParaRPr 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" name="object 21">
                  <a:extLst>
                    <a:ext uri="{FF2B5EF4-FFF2-40B4-BE49-F238E27FC236}">
                      <a16:creationId xmlns:a16="http://schemas.microsoft.com/office/drawing/2014/main" id="{40B85BDB-3288-4316-D30C-27E0BFF803DC}"/>
                    </a:ext>
                  </a:extLst>
                </p:cNvPr>
                <p:cNvSpPr/>
                <p:nvPr/>
              </p:nvSpPr>
              <p:spPr>
                <a:xfrm>
                  <a:off x="2467492" y="5332019"/>
                  <a:ext cx="982454" cy="982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550" h="463550">
                      <a:moveTo>
                        <a:pt x="231609" y="0"/>
                      </a:moveTo>
                      <a:lnTo>
                        <a:pt x="184990" y="4713"/>
                      </a:lnTo>
                      <a:lnTo>
                        <a:pt x="141542" y="18229"/>
                      </a:lnTo>
                      <a:lnTo>
                        <a:pt x="102203" y="39609"/>
                      </a:lnTo>
                      <a:lnTo>
                        <a:pt x="67913" y="67914"/>
                      </a:lnTo>
                      <a:lnTo>
                        <a:pt x="39608" y="102207"/>
                      </a:lnTo>
                      <a:lnTo>
                        <a:pt x="18229" y="141548"/>
                      </a:lnTo>
                      <a:lnTo>
                        <a:pt x="4713" y="184999"/>
                      </a:lnTo>
                      <a:lnTo>
                        <a:pt x="0" y="231622"/>
                      </a:lnTo>
                      <a:lnTo>
                        <a:pt x="4713" y="278241"/>
                      </a:lnTo>
                      <a:lnTo>
                        <a:pt x="18229" y="321689"/>
                      </a:lnTo>
                      <a:lnTo>
                        <a:pt x="39608" y="361028"/>
                      </a:lnTo>
                      <a:lnTo>
                        <a:pt x="67913" y="395319"/>
                      </a:lnTo>
                      <a:lnTo>
                        <a:pt x="102203" y="423623"/>
                      </a:lnTo>
                      <a:lnTo>
                        <a:pt x="141542" y="445002"/>
                      </a:lnTo>
                      <a:lnTo>
                        <a:pt x="184990" y="458518"/>
                      </a:lnTo>
                      <a:lnTo>
                        <a:pt x="231609" y="463232"/>
                      </a:lnTo>
                      <a:lnTo>
                        <a:pt x="278233" y="458518"/>
                      </a:lnTo>
                      <a:lnTo>
                        <a:pt x="321684" y="445002"/>
                      </a:lnTo>
                      <a:lnTo>
                        <a:pt x="334715" y="437921"/>
                      </a:lnTo>
                      <a:lnTo>
                        <a:pt x="231609" y="437921"/>
                      </a:lnTo>
                      <a:lnTo>
                        <a:pt x="184364" y="432463"/>
                      </a:lnTo>
                      <a:lnTo>
                        <a:pt x="140964" y="416921"/>
                      </a:lnTo>
                      <a:lnTo>
                        <a:pt x="102656" y="392542"/>
                      </a:lnTo>
                      <a:lnTo>
                        <a:pt x="70689" y="360575"/>
                      </a:lnTo>
                      <a:lnTo>
                        <a:pt x="46311" y="322268"/>
                      </a:lnTo>
                      <a:lnTo>
                        <a:pt x="30769" y="278867"/>
                      </a:lnTo>
                      <a:lnTo>
                        <a:pt x="25311" y="231622"/>
                      </a:lnTo>
                      <a:lnTo>
                        <a:pt x="30769" y="184372"/>
                      </a:lnTo>
                      <a:lnTo>
                        <a:pt x="46311" y="140969"/>
                      </a:lnTo>
                      <a:lnTo>
                        <a:pt x="70689" y="102659"/>
                      </a:lnTo>
                      <a:lnTo>
                        <a:pt x="102656" y="70690"/>
                      </a:lnTo>
                      <a:lnTo>
                        <a:pt x="140964" y="46311"/>
                      </a:lnTo>
                      <a:lnTo>
                        <a:pt x="184364" y="30769"/>
                      </a:lnTo>
                      <a:lnTo>
                        <a:pt x="231609" y="25311"/>
                      </a:lnTo>
                      <a:lnTo>
                        <a:pt x="334714" y="25311"/>
                      </a:lnTo>
                      <a:lnTo>
                        <a:pt x="321684" y="18229"/>
                      </a:lnTo>
                      <a:lnTo>
                        <a:pt x="278233" y="4713"/>
                      </a:lnTo>
                      <a:lnTo>
                        <a:pt x="231609" y="0"/>
                      </a:lnTo>
                      <a:close/>
                    </a:path>
                    <a:path w="463550" h="463550">
                      <a:moveTo>
                        <a:pt x="334714" y="25311"/>
                      </a:moveTo>
                      <a:lnTo>
                        <a:pt x="231609" y="25311"/>
                      </a:lnTo>
                      <a:lnTo>
                        <a:pt x="278859" y="30769"/>
                      </a:lnTo>
                      <a:lnTo>
                        <a:pt x="322263" y="46311"/>
                      </a:lnTo>
                      <a:lnTo>
                        <a:pt x="360573" y="70690"/>
                      </a:lnTo>
                      <a:lnTo>
                        <a:pt x="392541" y="102659"/>
                      </a:lnTo>
                      <a:lnTo>
                        <a:pt x="416920" y="140969"/>
                      </a:lnTo>
                      <a:lnTo>
                        <a:pt x="432463" y="184372"/>
                      </a:lnTo>
                      <a:lnTo>
                        <a:pt x="437921" y="231622"/>
                      </a:lnTo>
                      <a:lnTo>
                        <a:pt x="432463" y="278867"/>
                      </a:lnTo>
                      <a:lnTo>
                        <a:pt x="416920" y="322268"/>
                      </a:lnTo>
                      <a:lnTo>
                        <a:pt x="392541" y="360575"/>
                      </a:lnTo>
                      <a:lnTo>
                        <a:pt x="360573" y="392542"/>
                      </a:lnTo>
                      <a:lnTo>
                        <a:pt x="322263" y="416921"/>
                      </a:lnTo>
                      <a:lnTo>
                        <a:pt x="278859" y="432463"/>
                      </a:lnTo>
                      <a:lnTo>
                        <a:pt x="231609" y="437921"/>
                      </a:lnTo>
                      <a:lnTo>
                        <a:pt x="334715" y="437921"/>
                      </a:lnTo>
                      <a:lnTo>
                        <a:pt x="395317" y="395319"/>
                      </a:lnTo>
                      <a:lnTo>
                        <a:pt x="423622" y="361028"/>
                      </a:lnTo>
                      <a:lnTo>
                        <a:pt x="445002" y="321689"/>
                      </a:lnTo>
                      <a:lnTo>
                        <a:pt x="458518" y="278241"/>
                      </a:lnTo>
                      <a:lnTo>
                        <a:pt x="463232" y="231622"/>
                      </a:lnTo>
                      <a:lnTo>
                        <a:pt x="458518" y="184999"/>
                      </a:lnTo>
                      <a:lnTo>
                        <a:pt x="445002" y="141548"/>
                      </a:lnTo>
                      <a:lnTo>
                        <a:pt x="423622" y="102207"/>
                      </a:lnTo>
                      <a:lnTo>
                        <a:pt x="395317" y="67914"/>
                      </a:lnTo>
                      <a:lnTo>
                        <a:pt x="361025" y="39609"/>
                      </a:lnTo>
                      <a:lnTo>
                        <a:pt x="334714" y="25311"/>
                      </a:lnTo>
                      <a:close/>
                    </a:path>
                  </a:pathLst>
                </a:custGeom>
                <a:solidFill>
                  <a:srgbClr val="DF8E1D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511794A-D393-96B5-75B5-A4B4597CD924}"/>
                </a:ext>
              </a:extLst>
            </p:cNvPr>
            <p:cNvGrpSpPr/>
            <p:nvPr/>
          </p:nvGrpSpPr>
          <p:grpSpPr>
            <a:xfrm>
              <a:off x="5369280" y="2641376"/>
              <a:ext cx="1877437" cy="1866589"/>
              <a:chOff x="2023963" y="5054934"/>
              <a:chExt cx="1877437" cy="1866589"/>
            </a:xfrm>
          </p:grpSpPr>
          <p:sp>
            <p:nvSpPr>
              <p:cNvPr id="76" name="object 10">
                <a:extLst>
                  <a:ext uri="{FF2B5EF4-FFF2-40B4-BE49-F238E27FC236}">
                    <a16:creationId xmlns:a16="http://schemas.microsoft.com/office/drawing/2014/main" id="{8A099174-FA75-5523-71AF-1310AAE6E0F9}"/>
                  </a:ext>
                </a:extLst>
              </p:cNvPr>
              <p:cNvSpPr/>
              <p:nvPr/>
            </p:nvSpPr>
            <p:spPr>
              <a:xfrm>
                <a:off x="2173115" y="5054934"/>
                <a:ext cx="1599721" cy="1595412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A050CF9E-6C15-AFFD-1566-F554E5B257B3}"/>
                  </a:ext>
                </a:extLst>
              </p:cNvPr>
              <p:cNvGrpSpPr/>
              <p:nvPr/>
            </p:nvGrpSpPr>
            <p:grpSpPr>
              <a:xfrm>
                <a:off x="2023963" y="5332019"/>
                <a:ext cx="1877437" cy="1589504"/>
                <a:chOff x="2023963" y="5332019"/>
                <a:chExt cx="1877437" cy="1589504"/>
              </a:xfrm>
            </p:grpSpPr>
            <p:pic>
              <p:nvPicPr>
                <p:cNvPr id="78" name="Picture 2">
                  <a:extLst>
                    <a:ext uri="{FF2B5EF4-FFF2-40B4-BE49-F238E27FC236}">
                      <a16:creationId xmlns:a16="http://schemas.microsoft.com/office/drawing/2014/main" id="{C25D8FBF-6406-0A4B-996B-258AF5511B4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900" b="8900"/>
                <a:stretch/>
              </p:blipFill>
              <p:spPr bwMode="auto">
                <a:xfrm>
                  <a:off x="2522720" y="5389422"/>
                  <a:ext cx="871998" cy="871998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7F5FE1DA-46F2-134E-A6E6-E1C88E9F77E8}"/>
                    </a:ext>
                  </a:extLst>
                </p:cNvPr>
                <p:cNvSpPr/>
                <p:nvPr/>
              </p:nvSpPr>
              <p:spPr>
                <a:xfrm>
                  <a:off x="2023963" y="6367525"/>
                  <a:ext cx="1877437" cy="553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CN" altLang="en-US" sz="1000" dirty="0">
                      <a:solidFill>
                        <a:schemeClr val="bg1"/>
                      </a:solidFill>
                    </a:rPr>
                    <a:t>斯万特</a:t>
                  </a:r>
                  <a:r>
                    <a:rPr lang="en-US" altLang="zh-CN" sz="1000" dirty="0">
                      <a:solidFill>
                        <a:schemeClr val="bg1"/>
                      </a:solidFill>
                    </a:rPr>
                    <a:t>·</a:t>
                  </a:r>
                  <a:r>
                    <a:rPr lang="zh-CN" altLang="en-US" sz="1000" dirty="0">
                      <a:solidFill>
                        <a:schemeClr val="bg1"/>
                      </a:solidFill>
                    </a:rPr>
                    <a:t>佩博</a:t>
                  </a:r>
                  <a:endParaRPr lang="en-US" altLang="zh-CN" sz="1000" dirty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en-US" altLang="zh-CN" sz="1000" dirty="0">
                      <a:solidFill>
                        <a:schemeClr val="bg1"/>
                      </a:solidFill>
                    </a:rPr>
                    <a:t>Svante </a:t>
                  </a:r>
                  <a:r>
                    <a:rPr lang="en-US" altLang="zh-CN" sz="1000" dirty="0" err="1">
                      <a:solidFill>
                        <a:schemeClr val="bg1"/>
                      </a:solidFill>
                    </a:rPr>
                    <a:t>Pääbo</a:t>
                  </a:r>
                  <a:endParaRPr lang="en-US" altLang="zh-CN" sz="1000" dirty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en-US" altLang="zh-CN" sz="1000" dirty="0">
                      <a:solidFill>
                        <a:schemeClr val="bg1"/>
                      </a:solidFill>
                    </a:rPr>
                    <a:t>2022</a:t>
                  </a:r>
                  <a:r>
                    <a:rPr lang="zh-CN" altLang="en-US" sz="1000" dirty="0">
                      <a:solidFill>
                        <a:schemeClr val="bg1"/>
                      </a:solidFill>
                    </a:rPr>
                    <a:t>年诺贝尔生理学或医学奖</a:t>
                  </a:r>
                  <a:endParaRPr 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object 21">
                  <a:extLst>
                    <a:ext uri="{FF2B5EF4-FFF2-40B4-BE49-F238E27FC236}">
                      <a16:creationId xmlns:a16="http://schemas.microsoft.com/office/drawing/2014/main" id="{E4AE032E-5A03-566A-87DE-3C45263D3DD6}"/>
                    </a:ext>
                  </a:extLst>
                </p:cNvPr>
                <p:cNvSpPr/>
                <p:nvPr/>
              </p:nvSpPr>
              <p:spPr>
                <a:xfrm>
                  <a:off x="2467492" y="5332019"/>
                  <a:ext cx="982454" cy="982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550" h="463550">
                      <a:moveTo>
                        <a:pt x="231609" y="0"/>
                      </a:moveTo>
                      <a:lnTo>
                        <a:pt x="184990" y="4713"/>
                      </a:lnTo>
                      <a:lnTo>
                        <a:pt x="141542" y="18229"/>
                      </a:lnTo>
                      <a:lnTo>
                        <a:pt x="102203" y="39609"/>
                      </a:lnTo>
                      <a:lnTo>
                        <a:pt x="67913" y="67914"/>
                      </a:lnTo>
                      <a:lnTo>
                        <a:pt x="39608" y="102207"/>
                      </a:lnTo>
                      <a:lnTo>
                        <a:pt x="18229" y="141548"/>
                      </a:lnTo>
                      <a:lnTo>
                        <a:pt x="4713" y="184999"/>
                      </a:lnTo>
                      <a:lnTo>
                        <a:pt x="0" y="231622"/>
                      </a:lnTo>
                      <a:lnTo>
                        <a:pt x="4713" y="278241"/>
                      </a:lnTo>
                      <a:lnTo>
                        <a:pt x="18229" y="321689"/>
                      </a:lnTo>
                      <a:lnTo>
                        <a:pt x="39608" y="361028"/>
                      </a:lnTo>
                      <a:lnTo>
                        <a:pt x="67913" y="395319"/>
                      </a:lnTo>
                      <a:lnTo>
                        <a:pt x="102203" y="423623"/>
                      </a:lnTo>
                      <a:lnTo>
                        <a:pt x="141542" y="445002"/>
                      </a:lnTo>
                      <a:lnTo>
                        <a:pt x="184990" y="458518"/>
                      </a:lnTo>
                      <a:lnTo>
                        <a:pt x="231609" y="463232"/>
                      </a:lnTo>
                      <a:lnTo>
                        <a:pt x="278233" y="458518"/>
                      </a:lnTo>
                      <a:lnTo>
                        <a:pt x="321684" y="445002"/>
                      </a:lnTo>
                      <a:lnTo>
                        <a:pt x="334715" y="437921"/>
                      </a:lnTo>
                      <a:lnTo>
                        <a:pt x="231609" y="437921"/>
                      </a:lnTo>
                      <a:lnTo>
                        <a:pt x="184364" y="432463"/>
                      </a:lnTo>
                      <a:lnTo>
                        <a:pt x="140964" y="416921"/>
                      </a:lnTo>
                      <a:lnTo>
                        <a:pt x="102656" y="392542"/>
                      </a:lnTo>
                      <a:lnTo>
                        <a:pt x="70689" y="360575"/>
                      </a:lnTo>
                      <a:lnTo>
                        <a:pt x="46311" y="322268"/>
                      </a:lnTo>
                      <a:lnTo>
                        <a:pt x="30769" y="278867"/>
                      </a:lnTo>
                      <a:lnTo>
                        <a:pt x="25311" y="231622"/>
                      </a:lnTo>
                      <a:lnTo>
                        <a:pt x="30769" y="184372"/>
                      </a:lnTo>
                      <a:lnTo>
                        <a:pt x="46311" y="140969"/>
                      </a:lnTo>
                      <a:lnTo>
                        <a:pt x="70689" y="102659"/>
                      </a:lnTo>
                      <a:lnTo>
                        <a:pt x="102656" y="70690"/>
                      </a:lnTo>
                      <a:lnTo>
                        <a:pt x="140964" y="46311"/>
                      </a:lnTo>
                      <a:lnTo>
                        <a:pt x="184364" y="30769"/>
                      </a:lnTo>
                      <a:lnTo>
                        <a:pt x="231609" y="25311"/>
                      </a:lnTo>
                      <a:lnTo>
                        <a:pt x="334714" y="25311"/>
                      </a:lnTo>
                      <a:lnTo>
                        <a:pt x="321684" y="18229"/>
                      </a:lnTo>
                      <a:lnTo>
                        <a:pt x="278233" y="4713"/>
                      </a:lnTo>
                      <a:lnTo>
                        <a:pt x="231609" y="0"/>
                      </a:lnTo>
                      <a:close/>
                    </a:path>
                    <a:path w="463550" h="463550">
                      <a:moveTo>
                        <a:pt x="334714" y="25311"/>
                      </a:moveTo>
                      <a:lnTo>
                        <a:pt x="231609" y="25311"/>
                      </a:lnTo>
                      <a:lnTo>
                        <a:pt x="278859" y="30769"/>
                      </a:lnTo>
                      <a:lnTo>
                        <a:pt x="322263" y="46311"/>
                      </a:lnTo>
                      <a:lnTo>
                        <a:pt x="360573" y="70690"/>
                      </a:lnTo>
                      <a:lnTo>
                        <a:pt x="392541" y="102659"/>
                      </a:lnTo>
                      <a:lnTo>
                        <a:pt x="416920" y="140969"/>
                      </a:lnTo>
                      <a:lnTo>
                        <a:pt x="432463" y="184372"/>
                      </a:lnTo>
                      <a:lnTo>
                        <a:pt x="437921" y="231622"/>
                      </a:lnTo>
                      <a:lnTo>
                        <a:pt x="432463" y="278867"/>
                      </a:lnTo>
                      <a:lnTo>
                        <a:pt x="416920" y="322268"/>
                      </a:lnTo>
                      <a:lnTo>
                        <a:pt x="392541" y="360575"/>
                      </a:lnTo>
                      <a:lnTo>
                        <a:pt x="360573" y="392542"/>
                      </a:lnTo>
                      <a:lnTo>
                        <a:pt x="322263" y="416921"/>
                      </a:lnTo>
                      <a:lnTo>
                        <a:pt x="278859" y="432463"/>
                      </a:lnTo>
                      <a:lnTo>
                        <a:pt x="231609" y="437921"/>
                      </a:lnTo>
                      <a:lnTo>
                        <a:pt x="334715" y="437921"/>
                      </a:lnTo>
                      <a:lnTo>
                        <a:pt x="395317" y="395319"/>
                      </a:lnTo>
                      <a:lnTo>
                        <a:pt x="423622" y="361028"/>
                      </a:lnTo>
                      <a:lnTo>
                        <a:pt x="445002" y="321689"/>
                      </a:lnTo>
                      <a:lnTo>
                        <a:pt x="458518" y="278241"/>
                      </a:lnTo>
                      <a:lnTo>
                        <a:pt x="463232" y="231622"/>
                      </a:lnTo>
                      <a:lnTo>
                        <a:pt x="458518" y="184999"/>
                      </a:lnTo>
                      <a:lnTo>
                        <a:pt x="445002" y="141548"/>
                      </a:lnTo>
                      <a:lnTo>
                        <a:pt x="423622" y="102207"/>
                      </a:lnTo>
                      <a:lnTo>
                        <a:pt x="395317" y="67914"/>
                      </a:lnTo>
                      <a:lnTo>
                        <a:pt x="361025" y="39609"/>
                      </a:lnTo>
                      <a:lnTo>
                        <a:pt x="334714" y="25311"/>
                      </a:lnTo>
                      <a:close/>
                    </a:path>
                  </a:pathLst>
                </a:custGeom>
                <a:solidFill>
                  <a:srgbClr val="DF8E1D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sp>
          <p:nvSpPr>
            <p:cNvPr id="71" name="object 26">
              <a:extLst>
                <a:ext uri="{FF2B5EF4-FFF2-40B4-BE49-F238E27FC236}">
                  <a16:creationId xmlns:a16="http://schemas.microsoft.com/office/drawing/2014/main" id="{C74164FF-4972-4AA7-1C51-651394703557}"/>
                </a:ext>
              </a:extLst>
            </p:cNvPr>
            <p:cNvSpPr/>
            <p:nvPr/>
          </p:nvSpPr>
          <p:spPr>
            <a:xfrm flipH="1">
              <a:off x="3195748" y="4845103"/>
              <a:ext cx="598491" cy="487804"/>
            </a:xfrm>
            <a:custGeom>
              <a:avLst/>
              <a:gdLst/>
              <a:ahLst/>
              <a:cxnLst/>
              <a:rect l="l" t="t" r="r" b="b"/>
              <a:pathLst>
                <a:path w="239394" h="1239520">
                  <a:moveTo>
                    <a:pt x="0" y="0"/>
                  </a:moveTo>
                  <a:lnTo>
                    <a:pt x="238848" y="1239012"/>
                  </a:lnTo>
                </a:path>
              </a:pathLst>
            </a:custGeom>
            <a:ln w="17995">
              <a:solidFill>
                <a:srgbClr val="DF8E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6">
              <a:extLst>
                <a:ext uri="{FF2B5EF4-FFF2-40B4-BE49-F238E27FC236}">
                  <a16:creationId xmlns:a16="http://schemas.microsoft.com/office/drawing/2014/main" id="{84DCAD0B-0EF8-899A-0A23-5C3A9BFEEFDA}"/>
                </a:ext>
              </a:extLst>
            </p:cNvPr>
            <p:cNvSpPr/>
            <p:nvPr/>
          </p:nvSpPr>
          <p:spPr>
            <a:xfrm rot="4459843" flipH="1">
              <a:off x="1582211" y="4961708"/>
              <a:ext cx="526531" cy="688846"/>
            </a:xfrm>
            <a:custGeom>
              <a:avLst/>
              <a:gdLst/>
              <a:ahLst/>
              <a:cxnLst/>
              <a:rect l="l" t="t" r="r" b="b"/>
              <a:pathLst>
                <a:path w="239394" h="1239520">
                  <a:moveTo>
                    <a:pt x="0" y="0"/>
                  </a:moveTo>
                  <a:lnTo>
                    <a:pt x="238848" y="1239012"/>
                  </a:lnTo>
                </a:path>
              </a:pathLst>
            </a:custGeom>
            <a:ln w="17995">
              <a:solidFill>
                <a:srgbClr val="DF8E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>
              <a:extLst>
                <a:ext uri="{FF2B5EF4-FFF2-40B4-BE49-F238E27FC236}">
                  <a16:creationId xmlns:a16="http://schemas.microsoft.com/office/drawing/2014/main" id="{0B421108-C9CC-8C0B-C950-544630631F33}"/>
                </a:ext>
              </a:extLst>
            </p:cNvPr>
            <p:cNvSpPr/>
            <p:nvPr/>
          </p:nvSpPr>
          <p:spPr>
            <a:xfrm flipH="1">
              <a:off x="1420854" y="4013669"/>
              <a:ext cx="548064" cy="495736"/>
            </a:xfrm>
            <a:custGeom>
              <a:avLst/>
              <a:gdLst/>
              <a:ahLst/>
              <a:cxnLst/>
              <a:rect l="l" t="t" r="r" b="b"/>
              <a:pathLst>
                <a:path w="239394" h="1239520">
                  <a:moveTo>
                    <a:pt x="0" y="0"/>
                  </a:moveTo>
                  <a:lnTo>
                    <a:pt x="238848" y="1239012"/>
                  </a:lnTo>
                </a:path>
              </a:pathLst>
            </a:custGeom>
            <a:ln w="17995">
              <a:solidFill>
                <a:srgbClr val="DF8E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6">
              <a:extLst>
                <a:ext uri="{FF2B5EF4-FFF2-40B4-BE49-F238E27FC236}">
                  <a16:creationId xmlns:a16="http://schemas.microsoft.com/office/drawing/2014/main" id="{5ADF148D-34E6-E278-6294-54A9B6C638F7}"/>
                </a:ext>
              </a:extLst>
            </p:cNvPr>
            <p:cNvSpPr/>
            <p:nvPr/>
          </p:nvSpPr>
          <p:spPr>
            <a:xfrm rot="5400000" flipH="1">
              <a:off x="1508894" y="2638507"/>
              <a:ext cx="545807" cy="850147"/>
            </a:xfrm>
            <a:custGeom>
              <a:avLst/>
              <a:gdLst/>
              <a:ahLst/>
              <a:cxnLst/>
              <a:rect l="l" t="t" r="r" b="b"/>
              <a:pathLst>
                <a:path w="239394" h="1239520">
                  <a:moveTo>
                    <a:pt x="0" y="0"/>
                  </a:moveTo>
                  <a:lnTo>
                    <a:pt x="238848" y="1239012"/>
                  </a:lnTo>
                </a:path>
              </a:pathLst>
            </a:custGeom>
            <a:ln w="17995">
              <a:solidFill>
                <a:srgbClr val="DF8E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26">
              <a:extLst>
                <a:ext uri="{FF2B5EF4-FFF2-40B4-BE49-F238E27FC236}">
                  <a16:creationId xmlns:a16="http://schemas.microsoft.com/office/drawing/2014/main" id="{28888ECA-8C06-3831-3B53-87C320225792}"/>
                </a:ext>
              </a:extLst>
            </p:cNvPr>
            <p:cNvSpPr/>
            <p:nvPr/>
          </p:nvSpPr>
          <p:spPr>
            <a:xfrm rot="9380935">
              <a:off x="3100139" y="1345228"/>
              <a:ext cx="351261" cy="910539"/>
            </a:xfrm>
            <a:custGeom>
              <a:avLst/>
              <a:gdLst/>
              <a:ahLst/>
              <a:cxnLst/>
              <a:rect l="l" t="t" r="r" b="b"/>
              <a:pathLst>
                <a:path w="239394" h="1239520">
                  <a:moveTo>
                    <a:pt x="0" y="0"/>
                  </a:moveTo>
                  <a:lnTo>
                    <a:pt x="238848" y="1239012"/>
                  </a:lnTo>
                </a:path>
              </a:pathLst>
            </a:custGeom>
            <a:ln w="17995">
              <a:solidFill>
                <a:srgbClr val="DF8E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80567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22D96-FADE-FD21-34A0-63B74CCA3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Oval 90">
            <a:extLst>
              <a:ext uri="{FF2B5EF4-FFF2-40B4-BE49-F238E27FC236}">
                <a16:creationId xmlns:a16="http://schemas.microsoft.com/office/drawing/2014/main" id="{0F9C9B3B-FD8A-67F3-FF22-61DEC51055AD}"/>
              </a:ext>
            </a:extLst>
          </p:cNvPr>
          <p:cNvSpPr/>
          <p:nvPr/>
        </p:nvSpPr>
        <p:spPr>
          <a:xfrm>
            <a:off x="6056766" y="2470686"/>
            <a:ext cx="725714" cy="725714"/>
          </a:xfrm>
          <a:prstGeom prst="ellipse">
            <a:avLst/>
          </a:prstGeom>
          <a:solidFill>
            <a:schemeClr val="bg1"/>
          </a:solidFill>
          <a:ln>
            <a:solidFill>
              <a:srgbClr val="1014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  <a:lumOff val="25000"/>
                </a:schemeClr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1F211085-8785-2C22-67CB-E7E0CDFB0311}"/>
              </a:ext>
            </a:extLst>
          </p:cNvPr>
          <p:cNvSpPr/>
          <p:nvPr/>
        </p:nvSpPr>
        <p:spPr>
          <a:xfrm>
            <a:off x="6056766" y="3829586"/>
            <a:ext cx="725714" cy="725714"/>
          </a:xfrm>
          <a:prstGeom prst="ellipse">
            <a:avLst/>
          </a:prstGeom>
          <a:solidFill>
            <a:schemeClr val="bg1"/>
          </a:solidFill>
          <a:ln>
            <a:solidFill>
              <a:srgbClr val="1014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  <a:lumOff val="25000"/>
                </a:schemeClr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6F5F229-5A0C-749E-BCC7-9D516EA9D271}"/>
              </a:ext>
            </a:extLst>
          </p:cNvPr>
          <p:cNvSpPr/>
          <p:nvPr/>
        </p:nvSpPr>
        <p:spPr>
          <a:xfrm>
            <a:off x="6056766" y="5150386"/>
            <a:ext cx="725714" cy="725714"/>
          </a:xfrm>
          <a:prstGeom prst="ellipse">
            <a:avLst/>
          </a:prstGeom>
          <a:solidFill>
            <a:schemeClr val="bg1"/>
          </a:solidFill>
          <a:ln>
            <a:solidFill>
              <a:srgbClr val="1014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  <a:lumOff val="25000"/>
                </a:schemeClr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DEE0B85-8A7B-B03B-37CD-E5726825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74663"/>
            <a:ext cx="10801351" cy="528637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与时俱进的数字出版集团</a:t>
            </a:r>
            <a:endParaRPr lang="en-IN" dirty="0"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sp>
        <p:nvSpPr>
          <p:cNvPr id="12" name="Slide Number Placeholder 50">
            <a:extLst>
              <a:ext uri="{FF2B5EF4-FFF2-40B4-BE49-F238E27FC236}">
                <a16:creationId xmlns:a16="http://schemas.microsoft.com/office/drawing/2014/main" id="{7E017D5B-5FA2-8166-8722-C3EBB006D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88762" y="6432551"/>
            <a:ext cx="393702" cy="374650"/>
          </a:xfrm>
        </p:spPr>
        <p:txBody>
          <a:bodyPr/>
          <a:lstStyle/>
          <a:p>
            <a:fld id="{648821DA-B6C2-4283-9BD8-7FD8D220EFE3}" type="slidenum">
              <a:rPr lang="en-US" smtClean="0">
                <a:latin typeface="Noto Sans SC" panose="020B0200000000000000" pitchFamily="34" charset="-128"/>
                <a:ea typeface="Noto Sans SC" panose="020B0200000000000000" pitchFamily="34" charset="-128"/>
              </a:rPr>
              <a:pPr/>
              <a:t>5</a:t>
            </a:fld>
            <a:endParaRPr lang="en-US">
              <a:latin typeface="Noto Sans SC" panose="020B0200000000000000" pitchFamily="34" charset="-128"/>
              <a:ea typeface="Noto Sans SC" panose="020B0200000000000000" pitchFamily="34" charset="-128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28043F9-E81E-30AB-E18E-5C85D58CDE71}"/>
              </a:ext>
            </a:extLst>
          </p:cNvPr>
          <p:cNvSpPr txBox="1"/>
          <p:nvPr/>
        </p:nvSpPr>
        <p:spPr>
          <a:xfrm>
            <a:off x="6948013" y="2649839"/>
            <a:ext cx="4177174" cy="3674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700" dirty="0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应用</a:t>
            </a:r>
            <a:r>
              <a:rPr lang="en-US" altLang="zh-CN" sz="1700" dirty="0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AI</a:t>
            </a:r>
            <a:r>
              <a:rPr lang="zh-CN" altLang="en-US" sz="1700" dirty="0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技术</a:t>
            </a:r>
            <a:r>
              <a:rPr lang="en-US" altLang="zh-CN" sz="1700" dirty="0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, </a:t>
            </a:r>
            <a:r>
              <a:rPr lang="zh-CN" altLang="en-US" sz="1700" dirty="0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帮助学者智能化选刊</a:t>
            </a:r>
            <a:endParaRPr lang="en-US" sz="1700" dirty="0">
              <a:solidFill>
                <a:schemeClr val="tx2">
                  <a:lumMod val="75000"/>
                  <a:lumOff val="25000"/>
                </a:schemeClr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34CA3E1-F4A9-93AC-6B62-F1F7D857478C}"/>
              </a:ext>
            </a:extLst>
          </p:cNvPr>
          <p:cNvSpPr txBox="1"/>
          <p:nvPr/>
        </p:nvSpPr>
        <p:spPr>
          <a:xfrm>
            <a:off x="6886467" y="3864854"/>
            <a:ext cx="4848333" cy="6551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700" dirty="0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与中国科学院文献情报中心合作</a:t>
            </a:r>
            <a:r>
              <a:rPr lang="zh-CN" altLang="en-US" sz="1700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成立“</a:t>
            </a:r>
            <a:r>
              <a:rPr lang="zh-CN" altLang="en-US" sz="1700" dirty="0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科研诚信联合实验室”，确保与时俱进高品质出版</a:t>
            </a:r>
            <a:endParaRPr lang="en-US" sz="1700" dirty="0">
              <a:solidFill>
                <a:schemeClr val="tx2">
                  <a:lumMod val="75000"/>
                  <a:lumOff val="25000"/>
                </a:schemeClr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DD9B86E-D7CB-A82F-C5D3-10600A5F1CD8}"/>
              </a:ext>
            </a:extLst>
          </p:cNvPr>
          <p:cNvSpPr txBox="1"/>
          <p:nvPr/>
        </p:nvSpPr>
        <p:spPr>
          <a:xfrm>
            <a:off x="6948012" y="5329540"/>
            <a:ext cx="4768795" cy="3674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700" dirty="0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推进开放获取出版模式，提升科研内容可发现性</a:t>
            </a:r>
            <a:endParaRPr lang="en-US" sz="1700" dirty="0">
              <a:solidFill>
                <a:schemeClr val="tx2">
                  <a:lumMod val="75000"/>
                  <a:lumOff val="25000"/>
                </a:schemeClr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5B821E-F58D-CD42-5E3C-96CF95CA40B3}"/>
              </a:ext>
            </a:extLst>
          </p:cNvPr>
          <p:cNvGrpSpPr/>
          <p:nvPr/>
        </p:nvGrpSpPr>
        <p:grpSpPr>
          <a:xfrm>
            <a:off x="6056766" y="3516121"/>
            <a:ext cx="5625415" cy="1336722"/>
            <a:chOff x="6402156" y="3516121"/>
            <a:chExt cx="5280025" cy="1336722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9C94F43C-11CF-C13C-20CB-C0DD5659DAA0}"/>
                </a:ext>
              </a:extLst>
            </p:cNvPr>
            <p:cNvCxnSpPr>
              <a:cxnSpLocks/>
            </p:cNvCxnSpPr>
            <p:nvPr/>
          </p:nvCxnSpPr>
          <p:spPr>
            <a:xfrm>
              <a:off x="6402156" y="3516121"/>
              <a:ext cx="5280025" cy="0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3B2D360-F03E-1C71-7DA7-674E33C66082}"/>
                </a:ext>
              </a:extLst>
            </p:cNvPr>
            <p:cNvCxnSpPr>
              <a:cxnSpLocks/>
            </p:cNvCxnSpPr>
            <p:nvPr/>
          </p:nvCxnSpPr>
          <p:spPr>
            <a:xfrm>
              <a:off x="6402156" y="4852843"/>
              <a:ext cx="5280025" cy="0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F4FD88C-96AC-D231-F625-FF6909A7B7AA}"/>
              </a:ext>
            </a:extLst>
          </p:cNvPr>
          <p:cNvSpPr txBox="1"/>
          <p:nvPr/>
        </p:nvSpPr>
        <p:spPr>
          <a:xfrm>
            <a:off x="475192" y="1561069"/>
            <a:ext cx="11241616" cy="55560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1700" dirty="0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Taylor &amp; Francis</a:t>
            </a:r>
            <a:r>
              <a:rPr lang="zh-CN" altLang="en-US" sz="1700" dirty="0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坚持投入大量资金，针对</a:t>
            </a:r>
            <a:r>
              <a:rPr lang="en-US" altLang="zh-CN" sz="1700" dirty="0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AI</a:t>
            </a:r>
            <a:r>
              <a:rPr lang="zh-CN" altLang="en-US" sz="1700" dirty="0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和其他新兴技术研发和革新，持续优化产品和服务。不断增强本地合作，更新服务与能力。推进开放科学在中国的发展，提高内容的可发现性，确保全球范围内的读者可以轻松访问并获取内容。</a:t>
            </a:r>
            <a:endParaRPr lang="ja-JP" altLang="en-US" sz="1700" dirty="0">
              <a:solidFill>
                <a:schemeClr val="tx2">
                  <a:lumMod val="75000"/>
                  <a:lumOff val="25000"/>
                </a:schemeClr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748A3CF-FDF9-DF53-AC60-DA743112D590}"/>
              </a:ext>
            </a:extLst>
          </p:cNvPr>
          <p:cNvGrpSpPr/>
          <p:nvPr/>
        </p:nvGrpSpPr>
        <p:grpSpPr>
          <a:xfrm>
            <a:off x="506418" y="2470685"/>
            <a:ext cx="5196553" cy="3401273"/>
            <a:chOff x="589890" y="2470685"/>
            <a:chExt cx="4394017" cy="2875993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97E660F3-4BED-DEEF-01A7-61906608D7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1" b="911"/>
            <a:stretch/>
          </p:blipFill>
          <p:spPr bwMode="auto">
            <a:xfrm>
              <a:off x="589890" y="2470685"/>
              <a:ext cx="4394016" cy="2875993"/>
            </a:xfrm>
            <a:prstGeom prst="roundRect">
              <a:avLst>
                <a:gd name="adj" fmla="val 6463"/>
              </a:avLst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F8C152-CABD-9834-3FAA-0EA9C63D5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4" b="6974"/>
            <a:stretch>
              <a:fillRect/>
            </a:stretch>
          </p:blipFill>
          <p:spPr bwMode="auto">
            <a:xfrm>
              <a:off x="589892" y="4922276"/>
              <a:ext cx="4394015" cy="424402"/>
            </a:xfrm>
            <a:custGeom>
              <a:avLst/>
              <a:gdLst>
                <a:gd name="connsiteX0" fmla="*/ 0 w 4394015"/>
                <a:gd name="connsiteY0" fmla="*/ 0 h 424402"/>
                <a:gd name="connsiteX1" fmla="*/ 4394015 w 4394015"/>
                <a:gd name="connsiteY1" fmla="*/ 0 h 424402"/>
                <a:gd name="connsiteX2" fmla="*/ 4394015 w 4394015"/>
                <a:gd name="connsiteY2" fmla="*/ 267855 h 424402"/>
                <a:gd name="connsiteX3" fmla="*/ 4237468 w 4394015"/>
                <a:gd name="connsiteY3" fmla="*/ 424402 h 424402"/>
                <a:gd name="connsiteX4" fmla="*/ 156546 w 4394015"/>
                <a:gd name="connsiteY4" fmla="*/ 424402 h 424402"/>
                <a:gd name="connsiteX5" fmla="*/ 12301 w 4394015"/>
                <a:gd name="connsiteY5" fmla="*/ 328790 h 424402"/>
                <a:gd name="connsiteX6" fmla="*/ 0 w 4394015"/>
                <a:gd name="connsiteY6" fmla="*/ 267860 h 424402"/>
                <a:gd name="connsiteX7" fmla="*/ 0 w 4394015"/>
                <a:gd name="connsiteY7" fmla="*/ 0 h 4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4015" h="424402">
                  <a:moveTo>
                    <a:pt x="0" y="0"/>
                  </a:moveTo>
                  <a:lnTo>
                    <a:pt x="4394015" y="0"/>
                  </a:lnTo>
                  <a:lnTo>
                    <a:pt x="4394015" y="267855"/>
                  </a:lnTo>
                  <a:cubicBezTo>
                    <a:pt x="4394015" y="354314"/>
                    <a:pt x="4323927" y="424402"/>
                    <a:pt x="4237468" y="424402"/>
                  </a:cubicBezTo>
                  <a:lnTo>
                    <a:pt x="156546" y="424402"/>
                  </a:lnTo>
                  <a:cubicBezTo>
                    <a:pt x="91702" y="424402"/>
                    <a:pt x="36066" y="384978"/>
                    <a:pt x="12301" y="328790"/>
                  </a:cubicBezTo>
                  <a:lnTo>
                    <a:pt x="0" y="267860"/>
                  </a:lnTo>
                  <a:lnTo>
                    <a:pt x="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DA2D7F-B90A-5FA4-E25D-2BF128ADA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12854" r="24" b="41287"/>
            <a:stretch>
              <a:fillRect/>
            </a:stretch>
          </p:blipFill>
          <p:spPr bwMode="auto">
            <a:xfrm>
              <a:off x="589890" y="4407413"/>
              <a:ext cx="4394016" cy="782722"/>
            </a:xfrm>
            <a:custGeom>
              <a:avLst/>
              <a:gdLst>
                <a:gd name="connsiteX0" fmla="*/ 156547 w 4394016"/>
                <a:gd name="connsiteY0" fmla="*/ 0 h 782722"/>
                <a:gd name="connsiteX1" fmla="*/ 4237469 w 4394016"/>
                <a:gd name="connsiteY1" fmla="*/ 0 h 782722"/>
                <a:gd name="connsiteX2" fmla="*/ 4394016 w 4394016"/>
                <a:gd name="connsiteY2" fmla="*/ 156547 h 782722"/>
                <a:gd name="connsiteX3" fmla="*/ 4394016 w 4394016"/>
                <a:gd name="connsiteY3" fmla="*/ 514862 h 782722"/>
                <a:gd name="connsiteX4" fmla="*/ 1 w 4394016"/>
                <a:gd name="connsiteY4" fmla="*/ 514862 h 782722"/>
                <a:gd name="connsiteX5" fmla="*/ 1 w 4394016"/>
                <a:gd name="connsiteY5" fmla="*/ 782722 h 782722"/>
                <a:gd name="connsiteX6" fmla="*/ 0 w 4394016"/>
                <a:gd name="connsiteY6" fmla="*/ 782717 h 782722"/>
                <a:gd name="connsiteX7" fmla="*/ 0 w 4394016"/>
                <a:gd name="connsiteY7" fmla="*/ 156547 h 782722"/>
                <a:gd name="connsiteX8" fmla="*/ 156547 w 4394016"/>
                <a:gd name="connsiteY8" fmla="*/ 0 h 78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94016" h="782722">
                  <a:moveTo>
                    <a:pt x="156547" y="0"/>
                  </a:moveTo>
                  <a:lnTo>
                    <a:pt x="4237469" y="0"/>
                  </a:lnTo>
                  <a:cubicBezTo>
                    <a:pt x="4323928" y="0"/>
                    <a:pt x="4394016" y="70088"/>
                    <a:pt x="4394016" y="156547"/>
                  </a:cubicBezTo>
                  <a:lnTo>
                    <a:pt x="4394016" y="514862"/>
                  </a:lnTo>
                  <a:lnTo>
                    <a:pt x="1" y="514862"/>
                  </a:lnTo>
                  <a:lnTo>
                    <a:pt x="1" y="782722"/>
                  </a:lnTo>
                  <a:lnTo>
                    <a:pt x="0" y="782717"/>
                  </a:lnTo>
                  <a:lnTo>
                    <a:pt x="0" y="156547"/>
                  </a:lnTo>
                  <a:cubicBezTo>
                    <a:pt x="0" y="70088"/>
                    <a:pt x="70088" y="0"/>
                    <a:pt x="156547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aphic 12">
            <a:extLst>
              <a:ext uri="{FF2B5EF4-FFF2-40B4-BE49-F238E27FC236}">
                <a16:creationId xmlns:a16="http://schemas.microsoft.com/office/drawing/2014/main" id="{5AFAF4D1-7556-5202-8B12-C9D670DEE9F8}"/>
              </a:ext>
            </a:extLst>
          </p:cNvPr>
          <p:cNvGrpSpPr/>
          <p:nvPr/>
        </p:nvGrpSpPr>
        <p:grpSpPr>
          <a:xfrm>
            <a:off x="6231665" y="2641219"/>
            <a:ext cx="377114" cy="377114"/>
            <a:chOff x="2660973" y="5879135"/>
            <a:chExt cx="377114" cy="377114"/>
          </a:xfrm>
          <a:noFill/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9CCD06A-199A-91CC-5D1F-D3591460EC2D}"/>
                </a:ext>
              </a:extLst>
            </p:cNvPr>
            <p:cNvSpPr/>
            <p:nvPr/>
          </p:nvSpPr>
          <p:spPr>
            <a:xfrm>
              <a:off x="2660973" y="5895165"/>
              <a:ext cx="188557" cy="345055"/>
            </a:xfrm>
            <a:custGeom>
              <a:avLst/>
              <a:gdLst>
                <a:gd name="connsiteX0" fmla="*/ 138913 w 188557"/>
                <a:gd name="connsiteY0" fmla="*/ 0 h 345055"/>
                <a:gd name="connsiteX1" fmla="*/ 89691 w 188557"/>
                <a:gd name="connsiteY1" fmla="*/ 43248 h 345055"/>
                <a:gd name="connsiteX2" fmla="*/ 89267 w 188557"/>
                <a:gd name="connsiteY2" fmla="*/ 43237 h 345055"/>
                <a:gd name="connsiteX3" fmla="*/ 89267 w 188557"/>
                <a:gd name="connsiteY3" fmla="*/ 43237 h 345055"/>
                <a:gd name="connsiteX4" fmla="*/ 39622 w 188557"/>
                <a:gd name="connsiteY4" fmla="*/ 92882 h 345055"/>
                <a:gd name="connsiteX5" fmla="*/ 39622 w 188557"/>
                <a:gd name="connsiteY5" fmla="*/ 112339 h 345055"/>
                <a:gd name="connsiteX6" fmla="*/ 39622 w 188557"/>
                <a:gd name="connsiteY6" fmla="*/ 112339 h 345055"/>
                <a:gd name="connsiteX7" fmla="*/ 0 w 188557"/>
                <a:gd name="connsiteY7" fmla="*/ 151960 h 345055"/>
                <a:gd name="connsiteX8" fmla="*/ 0 w 188557"/>
                <a:gd name="connsiteY8" fmla="*/ 193095 h 345055"/>
                <a:gd name="connsiteX9" fmla="*/ 39622 w 188557"/>
                <a:gd name="connsiteY9" fmla="*/ 232717 h 345055"/>
                <a:gd name="connsiteX10" fmla="*/ 39622 w 188557"/>
                <a:gd name="connsiteY10" fmla="*/ 232717 h 345055"/>
                <a:gd name="connsiteX11" fmla="*/ 39622 w 188557"/>
                <a:gd name="connsiteY11" fmla="*/ 252174 h 345055"/>
                <a:gd name="connsiteX12" fmla="*/ 89267 w 188557"/>
                <a:gd name="connsiteY12" fmla="*/ 301819 h 345055"/>
                <a:gd name="connsiteX13" fmla="*/ 89267 w 188557"/>
                <a:gd name="connsiteY13" fmla="*/ 301819 h 345055"/>
                <a:gd name="connsiteX14" fmla="*/ 89691 w 188557"/>
                <a:gd name="connsiteY14" fmla="*/ 301808 h 345055"/>
                <a:gd name="connsiteX15" fmla="*/ 138913 w 188557"/>
                <a:gd name="connsiteY15" fmla="*/ 345056 h 345055"/>
                <a:gd name="connsiteX16" fmla="*/ 188557 w 188557"/>
                <a:gd name="connsiteY16" fmla="*/ 295410 h 345055"/>
                <a:gd name="connsiteX17" fmla="*/ 188557 w 188557"/>
                <a:gd name="connsiteY17" fmla="*/ 49645 h 345055"/>
                <a:gd name="connsiteX18" fmla="*/ 138913 w 188557"/>
                <a:gd name="connsiteY18" fmla="*/ 0 h 345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8557" h="345055">
                  <a:moveTo>
                    <a:pt x="138913" y="0"/>
                  </a:moveTo>
                  <a:cubicBezTo>
                    <a:pt x="113664" y="0"/>
                    <a:pt x="92833" y="18853"/>
                    <a:pt x="89691" y="43248"/>
                  </a:cubicBezTo>
                  <a:cubicBezTo>
                    <a:pt x="89549" y="43247"/>
                    <a:pt x="89410" y="43237"/>
                    <a:pt x="89267" y="43237"/>
                  </a:cubicBezTo>
                  <a:lnTo>
                    <a:pt x="89267" y="43237"/>
                  </a:lnTo>
                  <a:cubicBezTo>
                    <a:pt x="61849" y="43237"/>
                    <a:pt x="39622" y="65464"/>
                    <a:pt x="39622" y="92882"/>
                  </a:cubicBezTo>
                  <a:lnTo>
                    <a:pt x="39622" y="112339"/>
                  </a:lnTo>
                  <a:lnTo>
                    <a:pt x="39622" y="112339"/>
                  </a:lnTo>
                  <a:cubicBezTo>
                    <a:pt x="17739" y="112338"/>
                    <a:pt x="0" y="130077"/>
                    <a:pt x="0" y="151960"/>
                  </a:cubicBezTo>
                  <a:lnTo>
                    <a:pt x="0" y="193095"/>
                  </a:lnTo>
                  <a:cubicBezTo>
                    <a:pt x="0" y="214978"/>
                    <a:pt x="17739" y="232717"/>
                    <a:pt x="39622" y="232717"/>
                  </a:cubicBezTo>
                  <a:lnTo>
                    <a:pt x="39622" y="232717"/>
                  </a:lnTo>
                  <a:lnTo>
                    <a:pt x="39622" y="252174"/>
                  </a:lnTo>
                  <a:cubicBezTo>
                    <a:pt x="39622" y="279592"/>
                    <a:pt x="61849" y="301819"/>
                    <a:pt x="89267" y="301819"/>
                  </a:cubicBezTo>
                  <a:lnTo>
                    <a:pt x="89267" y="301819"/>
                  </a:lnTo>
                  <a:cubicBezTo>
                    <a:pt x="89410" y="301819"/>
                    <a:pt x="89550" y="301809"/>
                    <a:pt x="89691" y="301808"/>
                  </a:cubicBezTo>
                  <a:cubicBezTo>
                    <a:pt x="92832" y="326202"/>
                    <a:pt x="113663" y="345056"/>
                    <a:pt x="138913" y="345056"/>
                  </a:cubicBezTo>
                  <a:cubicBezTo>
                    <a:pt x="166331" y="345056"/>
                    <a:pt x="188557" y="322829"/>
                    <a:pt x="188557" y="295410"/>
                  </a:cubicBezTo>
                  <a:lnTo>
                    <a:pt x="188557" y="49645"/>
                  </a:lnTo>
                  <a:cubicBezTo>
                    <a:pt x="188557" y="22226"/>
                    <a:pt x="166330" y="0"/>
                    <a:pt x="138913" y="0"/>
                  </a:cubicBezTo>
                  <a:close/>
                </a:path>
              </a:pathLst>
            </a:custGeom>
            <a:noFill/>
            <a:ln w="19050" cap="flat">
              <a:solidFill>
                <a:srgbClr val="10147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876D9B2-3F17-E37F-1305-73735D59BF84}"/>
                </a:ext>
              </a:extLst>
            </p:cNvPr>
            <p:cNvSpPr/>
            <p:nvPr/>
          </p:nvSpPr>
          <p:spPr>
            <a:xfrm>
              <a:off x="2700595" y="6007503"/>
              <a:ext cx="40384" cy="56086"/>
            </a:xfrm>
            <a:custGeom>
              <a:avLst/>
              <a:gdLst>
                <a:gd name="connsiteX0" fmla="*/ 0 w 40384"/>
                <a:gd name="connsiteY0" fmla="*/ 0 h 56086"/>
                <a:gd name="connsiteX1" fmla="*/ 0 w 40384"/>
                <a:gd name="connsiteY1" fmla="*/ 15703 h 56086"/>
                <a:gd name="connsiteX2" fmla="*/ 40384 w 40384"/>
                <a:gd name="connsiteY2" fmla="*/ 56087 h 5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4" h="56086">
                  <a:moveTo>
                    <a:pt x="0" y="0"/>
                  </a:moveTo>
                  <a:lnTo>
                    <a:pt x="0" y="15703"/>
                  </a:lnTo>
                  <a:cubicBezTo>
                    <a:pt x="0" y="38006"/>
                    <a:pt x="18080" y="56087"/>
                    <a:pt x="40384" y="56087"/>
                  </a:cubicBezTo>
                </a:path>
              </a:pathLst>
            </a:custGeom>
            <a:noFill/>
            <a:ln w="19050" cap="flat">
              <a:solidFill>
                <a:srgbClr val="10147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B11249E-1BBD-EEF1-2C4D-34FEAB1D8D29}"/>
                </a:ext>
              </a:extLst>
            </p:cNvPr>
            <p:cNvSpPr/>
            <p:nvPr/>
          </p:nvSpPr>
          <p:spPr>
            <a:xfrm>
              <a:off x="2750222" y="5895165"/>
              <a:ext cx="49653" cy="85457"/>
            </a:xfrm>
            <a:custGeom>
              <a:avLst/>
              <a:gdLst>
                <a:gd name="connsiteX0" fmla="*/ 15251 w 49653"/>
                <a:gd name="connsiteY0" fmla="*/ 85458 h 85457"/>
                <a:gd name="connsiteX1" fmla="*/ 0 w 49653"/>
                <a:gd name="connsiteY1" fmla="*/ 49654 h 85457"/>
                <a:gd name="connsiteX2" fmla="*/ 49654 w 49653"/>
                <a:gd name="connsiteY2" fmla="*/ 0 h 8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53" h="85457">
                  <a:moveTo>
                    <a:pt x="15251" y="85458"/>
                  </a:moveTo>
                  <a:cubicBezTo>
                    <a:pt x="5851" y="76423"/>
                    <a:pt x="0" y="63721"/>
                    <a:pt x="0" y="49654"/>
                  </a:cubicBezTo>
                  <a:cubicBezTo>
                    <a:pt x="0" y="22231"/>
                    <a:pt x="22231" y="0"/>
                    <a:pt x="49654" y="0"/>
                  </a:cubicBezTo>
                </a:path>
              </a:pathLst>
            </a:custGeom>
            <a:noFill/>
            <a:ln w="19050" cap="flat">
              <a:solidFill>
                <a:srgbClr val="10147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F570995-F755-80E1-76A8-A2B78F7FD736}"/>
                </a:ext>
              </a:extLst>
            </p:cNvPr>
            <p:cNvSpPr/>
            <p:nvPr/>
          </p:nvSpPr>
          <p:spPr>
            <a:xfrm>
              <a:off x="2750222" y="6154762"/>
              <a:ext cx="49653" cy="85457"/>
            </a:xfrm>
            <a:custGeom>
              <a:avLst/>
              <a:gdLst>
                <a:gd name="connsiteX0" fmla="*/ 15251 w 49653"/>
                <a:gd name="connsiteY0" fmla="*/ 0 h 85457"/>
                <a:gd name="connsiteX1" fmla="*/ 0 w 49653"/>
                <a:gd name="connsiteY1" fmla="*/ 35804 h 85457"/>
                <a:gd name="connsiteX2" fmla="*/ 49654 w 49653"/>
                <a:gd name="connsiteY2" fmla="*/ 85458 h 8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53" h="85457">
                  <a:moveTo>
                    <a:pt x="15251" y="0"/>
                  </a:moveTo>
                  <a:cubicBezTo>
                    <a:pt x="5851" y="9035"/>
                    <a:pt x="0" y="21736"/>
                    <a:pt x="0" y="35804"/>
                  </a:cubicBezTo>
                  <a:cubicBezTo>
                    <a:pt x="0" y="63227"/>
                    <a:pt x="22231" y="85458"/>
                    <a:pt x="49654" y="85458"/>
                  </a:cubicBezTo>
                </a:path>
              </a:pathLst>
            </a:custGeom>
            <a:noFill/>
            <a:ln w="19050" cap="flat">
              <a:solidFill>
                <a:srgbClr val="10147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grpSp>
          <p:nvGrpSpPr>
            <p:cNvPr id="37" name="Graphic 12">
              <a:extLst>
                <a:ext uri="{FF2B5EF4-FFF2-40B4-BE49-F238E27FC236}">
                  <a16:creationId xmlns:a16="http://schemas.microsoft.com/office/drawing/2014/main" id="{2F63F68F-9713-B0A3-3346-351969837514}"/>
                </a:ext>
              </a:extLst>
            </p:cNvPr>
            <p:cNvGrpSpPr/>
            <p:nvPr/>
          </p:nvGrpSpPr>
          <p:grpSpPr>
            <a:xfrm>
              <a:off x="2849531" y="5879135"/>
              <a:ext cx="188557" cy="377114"/>
              <a:chOff x="2849531" y="5879135"/>
              <a:chExt cx="188557" cy="377114"/>
            </a:xfrm>
            <a:noFill/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ABEB5F5-0DC7-BA81-CB5C-D87CF92D11B9}"/>
                  </a:ext>
                </a:extLst>
              </p:cNvPr>
              <p:cNvSpPr/>
              <p:nvPr/>
            </p:nvSpPr>
            <p:spPr>
              <a:xfrm>
                <a:off x="2991144" y="6044221"/>
                <a:ext cx="46943" cy="46943"/>
              </a:xfrm>
              <a:custGeom>
                <a:avLst/>
                <a:gdLst>
                  <a:gd name="connsiteX0" fmla="*/ 46944 w 46943"/>
                  <a:gd name="connsiteY0" fmla="*/ 23472 h 46943"/>
                  <a:gd name="connsiteX1" fmla="*/ 23472 w 46943"/>
                  <a:gd name="connsiteY1" fmla="*/ 46944 h 46943"/>
                  <a:gd name="connsiteX2" fmla="*/ 0 w 46943"/>
                  <a:gd name="connsiteY2" fmla="*/ 23472 h 46943"/>
                  <a:gd name="connsiteX3" fmla="*/ 23472 w 46943"/>
                  <a:gd name="connsiteY3" fmla="*/ 0 h 46943"/>
                  <a:gd name="connsiteX4" fmla="*/ 46944 w 46943"/>
                  <a:gd name="connsiteY4" fmla="*/ 23472 h 46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943" h="46943">
                    <a:moveTo>
                      <a:pt x="46944" y="23472"/>
                    </a:moveTo>
                    <a:cubicBezTo>
                      <a:pt x="46944" y="36435"/>
                      <a:pt x="36435" y="46944"/>
                      <a:pt x="23472" y="46944"/>
                    </a:cubicBezTo>
                    <a:cubicBezTo>
                      <a:pt x="10509" y="46944"/>
                      <a:pt x="0" y="36435"/>
                      <a:pt x="0" y="23472"/>
                    </a:cubicBezTo>
                    <a:cubicBezTo>
                      <a:pt x="0" y="10509"/>
                      <a:pt x="10509" y="0"/>
                      <a:pt x="23472" y="0"/>
                    </a:cubicBezTo>
                    <a:cubicBezTo>
                      <a:pt x="36435" y="0"/>
                      <a:pt x="46944" y="10509"/>
                      <a:pt x="46944" y="23472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10147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2">
                      <a:lumMod val="75000"/>
                      <a:lumOff val="25000"/>
                    </a:schemeClr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C30F6F5-E1EE-3123-9872-7F1056153C8C}"/>
                  </a:ext>
                </a:extLst>
              </p:cNvPr>
              <p:cNvSpPr/>
              <p:nvPr/>
            </p:nvSpPr>
            <p:spPr>
              <a:xfrm>
                <a:off x="2849531" y="6067693"/>
                <a:ext cx="141613" cy="782"/>
              </a:xfrm>
              <a:custGeom>
                <a:avLst/>
                <a:gdLst>
                  <a:gd name="connsiteX0" fmla="*/ 141613 w 141613"/>
                  <a:gd name="connsiteY0" fmla="*/ 0 h 782"/>
                  <a:gd name="connsiteX1" fmla="*/ 0 w 141613"/>
                  <a:gd name="connsiteY1" fmla="*/ 0 h 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1613" h="782">
                    <a:moveTo>
                      <a:pt x="141613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10147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2">
                      <a:lumMod val="75000"/>
                      <a:lumOff val="25000"/>
                    </a:schemeClr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1B25581-6B2E-6C36-C222-218E26142539}"/>
                  </a:ext>
                </a:extLst>
              </p:cNvPr>
              <p:cNvSpPr/>
              <p:nvPr/>
            </p:nvSpPr>
            <p:spPr>
              <a:xfrm>
                <a:off x="2889354" y="5879135"/>
                <a:ext cx="46943" cy="46943"/>
              </a:xfrm>
              <a:custGeom>
                <a:avLst/>
                <a:gdLst>
                  <a:gd name="connsiteX0" fmla="*/ 46944 w 46943"/>
                  <a:gd name="connsiteY0" fmla="*/ 23472 h 46943"/>
                  <a:gd name="connsiteX1" fmla="*/ 23472 w 46943"/>
                  <a:gd name="connsiteY1" fmla="*/ 46944 h 46943"/>
                  <a:gd name="connsiteX2" fmla="*/ 0 w 46943"/>
                  <a:gd name="connsiteY2" fmla="*/ 23472 h 46943"/>
                  <a:gd name="connsiteX3" fmla="*/ 23472 w 46943"/>
                  <a:gd name="connsiteY3" fmla="*/ 0 h 46943"/>
                  <a:gd name="connsiteX4" fmla="*/ 46944 w 46943"/>
                  <a:gd name="connsiteY4" fmla="*/ 23472 h 46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943" h="46943">
                    <a:moveTo>
                      <a:pt x="46944" y="23472"/>
                    </a:moveTo>
                    <a:cubicBezTo>
                      <a:pt x="46944" y="36435"/>
                      <a:pt x="36435" y="46944"/>
                      <a:pt x="23472" y="46944"/>
                    </a:cubicBezTo>
                    <a:cubicBezTo>
                      <a:pt x="10509" y="46944"/>
                      <a:pt x="0" y="36435"/>
                      <a:pt x="0" y="23472"/>
                    </a:cubicBezTo>
                    <a:cubicBezTo>
                      <a:pt x="0" y="10509"/>
                      <a:pt x="10509" y="0"/>
                      <a:pt x="23472" y="0"/>
                    </a:cubicBezTo>
                    <a:cubicBezTo>
                      <a:pt x="36435" y="0"/>
                      <a:pt x="46944" y="10509"/>
                      <a:pt x="46944" y="23472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10147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2">
                      <a:lumMod val="75000"/>
                      <a:lumOff val="25000"/>
                    </a:schemeClr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6AD6B92-64D9-6E53-DD9A-DACC6F49CA72}"/>
                  </a:ext>
                </a:extLst>
              </p:cNvPr>
              <p:cNvSpPr/>
              <p:nvPr/>
            </p:nvSpPr>
            <p:spPr>
              <a:xfrm>
                <a:off x="2849531" y="5925646"/>
                <a:ext cx="63294" cy="47637"/>
              </a:xfrm>
              <a:custGeom>
                <a:avLst/>
                <a:gdLst>
                  <a:gd name="connsiteX0" fmla="*/ 63295 w 63294"/>
                  <a:gd name="connsiteY0" fmla="*/ 0 h 47637"/>
                  <a:gd name="connsiteX1" fmla="*/ 63295 w 63294"/>
                  <a:gd name="connsiteY1" fmla="*/ 32037 h 47637"/>
                  <a:gd name="connsiteX2" fmla="*/ 0 w 63294"/>
                  <a:gd name="connsiteY2" fmla="*/ 47638 h 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294" h="47637">
                    <a:moveTo>
                      <a:pt x="63295" y="0"/>
                    </a:moveTo>
                    <a:lnTo>
                      <a:pt x="63295" y="32037"/>
                    </a:lnTo>
                    <a:lnTo>
                      <a:pt x="0" y="47638"/>
                    </a:lnTo>
                  </a:path>
                </a:pathLst>
              </a:custGeom>
              <a:noFill/>
              <a:ln w="19050" cap="flat">
                <a:solidFill>
                  <a:srgbClr val="10147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2">
                      <a:lumMod val="75000"/>
                      <a:lumOff val="25000"/>
                    </a:schemeClr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745061A-390D-E937-C588-2BFC975AEA94}"/>
                  </a:ext>
                </a:extLst>
              </p:cNvPr>
              <p:cNvSpPr/>
              <p:nvPr/>
            </p:nvSpPr>
            <p:spPr>
              <a:xfrm>
                <a:off x="2959064" y="5955290"/>
                <a:ext cx="46943" cy="46943"/>
              </a:xfrm>
              <a:custGeom>
                <a:avLst/>
                <a:gdLst>
                  <a:gd name="connsiteX0" fmla="*/ 46944 w 46943"/>
                  <a:gd name="connsiteY0" fmla="*/ 23472 h 46943"/>
                  <a:gd name="connsiteX1" fmla="*/ 23472 w 46943"/>
                  <a:gd name="connsiteY1" fmla="*/ 46944 h 46943"/>
                  <a:gd name="connsiteX2" fmla="*/ 0 w 46943"/>
                  <a:gd name="connsiteY2" fmla="*/ 23472 h 46943"/>
                  <a:gd name="connsiteX3" fmla="*/ 23472 w 46943"/>
                  <a:gd name="connsiteY3" fmla="*/ 0 h 46943"/>
                  <a:gd name="connsiteX4" fmla="*/ 46944 w 46943"/>
                  <a:gd name="connsiteY4" fmla="*/ 23472 h 46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943" h="46943">
                    <a:moveTo>
                      <a:pt x="46944" y="23472"/>
                    </a:moveTo>
                    <a:cubicBezTo>
                      <a:pt x="46944" y="36435"/>
                      <a:pt x="36435" y="46944"/>
                      <a:pt x="23472" y="46944"/>
                    </a:cubicBezTo>
                    <a:cubicBezTo>
                      <a:pt x="10509" y="46944"/>
                      <a:pt x="0" y="36435"/>
                      <a:pt x="0" y="23472"/>
                    </a:cubicBezTo>
                    <a:cubicBezTo>
                      <a:pt x="0" y="10509"/>
                      <a:pt x="10509" y="0"/>
                      <a:pt x="23472" y="0"/>
                    </a:cubicBezTo>
                    <a:cubicBezTo>
                      <a:pt x="36435" y="0"/>
                      <a:pt x="46944" y="10509"/>
                      <a:pt x="46944" y="23472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10147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2">
                      <a:lumMod val="75000"/>
                      <a:lumOff val="25000"/>
                    </a:schemeClr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10724FDF-4967-6ED9-6942-481A18A4BE8A}"/>
                  </a:ext>
                </a:extLst>
              </p:cNvPr>
              <p:cNvSpPr/>
              <p:nvPr/>
            </p:nvSpPr>
            <p:spPr>
              <a:xfrm>
                <a:off x="2849531" y="5995053"/>
                <a:ext cx="116714" cy="22653"/>
              </a:xfrm>
              <a:custGeom>
                <a:avLst/>
                <a:gdLst>
                  <a:gd name="connsiteX0" fmla="*/ 116714 w 116714"/>
                  <a:gd name="connsiteY0" fmla="*/ 0 h 22653"/>
                  <a:gd name="connsiteX1" fmla="*/ 94061 w 116714"/>
                  <a:gd name="connsiteY1" fmla="*/ 22653 h 22653"/>
                  <a:gd name="connsiteX2" fmla="*/ 0 w 116714"/>
                  <a:gd name="connsiteY2" fmla="*/ 22653 h 22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714" h="22653">
                    <a:moveTo>
                      <a:pt x="116714" y="0"/>
                    </a:moveTo>
                    <a:lnTo>
                      <a:pt x="94061" y="22653"/>
                    </a:lnTo>
                    <a:lnTo>
                      <a:pt x="0" y="22653"/>
                    </a:lnTo>
                  </a:path>
                </a:pathLst>
              </a:custGeom>
              <a:noFill/>
              <a:ln w="19050" cap="flat">
                <a:solidFill>
                  <a:srgbClr val="10147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2">
                      <a:lumMod val="75000"/>
                      <a:lumOff val="25000"/>
                    </a:schemeClr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104CB4D-4174-86AE-B55A-06B7485E97F5}"/>
                  </a:ext>
                </a:extLst>
              </p:cNvPr>
              <p:cNvSpPr/>
              <p:nvPr/>
            </p:nvSpPr>
            <p:spPr>
              <a:xfrm>
                <a:off x="2889354" y="6209306"/>
                <a:ext cx="46943" cy="46943"/>
              </a:xfrm>
              <a:custGeom>
                <a:avLst/>
                <a:gdLst>
                  <a:gd name="connsiteX0" fmla="*/ 46944 w 46943"/>
                  <a:gd name="connsiteY0" fmla="*/ 23472 h 46943"/>
                  <a:gd name="connsiteX1" fmla="*/ 23472 w 46943"/>
                  <a:gd name="connsiteY1" fmla="*/ 46944 h 46943"/>
                  <a:gd name="connsiteX2" fmla="*/ 0 w 46943"/>
                  <a:gd name="connsiteY2" fmla="*/ 23472 h 46943"/>
                  <a:gd name="connsiteX3" fmla="*/ 23472 w 46943"/>
                  <a:gd name="connsiteY3" fmla="*/ 0 h 46943"/>
                  <a:gd name="connsiteX4" fmla="*/ 46944 w 46943"/>
                  <a:gd name="connsiteY4" fmla="*/ 23472 h 46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943" h="46943">
                    <a:moveTo>
                      <a:pt x="46944" y="23472"/>
                    </a:moveTo>
                    <a:cubicBezTo>
                      <a:pt x="46944" y="36435"/>
                      <a:pt x="36435" y="46944"/>
                      <a:pt x="23472" y="46944"/>
                    </a:cubicBezTo>
                    <a:cubicBezTo>
                      <a:pt x="10509" y="46944"/>
                      <a:pt x="0" y="36435"/>
                      <a:pt x="0" y="23472"/>
                    </a:cubicBezTo>
                    <a:cubicBezTo>
                      <a:pt x="0" y="10509"/>
                      <a:pt x="10509" y="0"/>
                      <a:pt x="23472" y="0"/>
                    </a:cubicBezTo>
                    <a:cubicBezTo>
                      <a:pt x="36435" y="0"/>
                      <a:pt x="46944" y="10509"/>
                      <a:pt x="46944" y="23472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10147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2">
                      <a:lumMod val="75000"/>
                      <a:lumOff val="25000"/>
                    </a:schemeClr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238326E0-34AB-E840-F355-7E1DB246B741}"/>
                  </a:ext>
                </a:extLst>
              </p:cNvPr>
              <p:cNvSpPr/>
              <p:nvPr/>
            </p:nvSpPr>
            <p:spPr>
              <a:xfrm>
                <a:off x="2849531" y="6162101"/>
                <a:ext cx="63294" cy="47637"/>
              </a:xfrm>
              <a:custGeom>
                <a:avLst/>
                <a:gdLst>
                  <a:gd name="connsiteX0" fmla="*/ 63295 w 63294"/>
                  <a:gd name="connsiteY0" fmla="*/ 47638 h 47637"/>
                  <a:gd name="connsiteX1" fmla="*/ 63295 w 63294"/>
                  <a:gd name="connsiteY1" fmla="*/ 15601 h 47637"/>
                  <a:gd name="connsiteX2" fmla="*/ 0 w 63294"/>
                  <a:gd name="connsiteY2" fmla="*/ 0 h 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294" h="47637">
                    <a:moveTo>
                      <a:pt x="63295" y="47638"/>
                    </a:moveTo>
                    <a:lnTo>
                      <a:pt x="63295" y="15601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>
                <a:solidFill>
                  <a:srgbClr val="10147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2">
                      <a:lumMod val="75000"/>
                      <a:lumOff val="25000"/>
                    </a:schemeClr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9FA0F8A-7903-FC0E-3560-4F7AE2015EE8}"/>
                  </a:ext>
                </a:extLst>
              </p:cNvPr>
              <p:cNvSpPr/>
              <p:nvPr/>
            </p:nvSpPr>
            <p:spPr>
              <a:xfrm>
                <a:off x="2959064" y="6133152"/>
                <a:ext cx="46943" cy="46943"/>
              </a:xfrm>
              <a:custGeom>
                <a:avLst/>
                <a:gdLst>
                  <a:gd name="connsiteX0" fmla="*/ 46944 w 46943"/>
                  <a:gd name="connsiteY0" fmla="*/ 23472 h 46943"/>
                  <a:gd name="connsiteX1" fmla="*/ 23472 w 46943"/>
                  <a:gd name="connsiteY1" fmla="*/ 46944 h 46943"/>
                  <a:gd name="connsiteX2" fmla="*/ 0 w 46943"/>
                  <a:gd name="connsiteY2" fmla="*/ 23472 h 46943"/>
                  <a:gd name="connsiteX3" fmla="*/ 23472 w 46943"/>
                  <a:gd name="connsiteY3" fmla="*/ 0 h 46943"/>
                  <a:gd name="connsiteX4" fmla="*/ 46944 w 46943"/>
                  <a:gd name="connsiteY4" fmla="*/ 23472 h 46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943" h="46943">
                    <a:moveTo>
                      <a:pt x="46944" y="23472"/>
                    </a:moveTo>
                    <a:cubicBezTo>
                      <a:pt x="46944" y="36435"/>
                      <a:pt x="36435" y="46944"/>
                      <a:pt x="23472" y="46944"/>
                    </a:cubicBezTo>
                    <a:cubicBezTo>
                      <a:pt x="10509" y="46944"/>
                      <a:pt x="0" y="36435"/>
                      <a:pt x="0" y="23472"/>
                    </a:cubicBezTo>
                    <a:cubicBezTo>
                      <a:pt x="0" y="10509"/>
                      <a:pt x="10509" y="0"/>
                      <a:pt x="23472" y="0"/>
                    </a:cubicBezTo>
                    <a:cubicBezTo>
                      <a:pt x="36435" y="0"/>
                      <a:pt x="46944" y="10509"/>
                      <a:pt x="46944" y="23472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10147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2">
                      <a:lumMod val="75000"/>
                      <a:lumOff val="25000"/>
                    </a:schemeClr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EBD9D41-CBF5-AB7A-E8C2-2916E83550F2}"/>
                  </a:ext>
                </a:extLst>
              </p:cNvPr>
              <p:cNvSpPr/>
              <p:nvPr/>
            </p:nvSpPr>
            <p:spPr>
              <a:xfrm>
                <a:off x="2849531" y="6117679"/>
                <a:ext cx="116714" cy="22653"/>
              </a:xfrm>
              <a:custGeom>
                <a:avLst/>
                <a:gdLst>
                  <a:gd name="connsiteX0" fmla="*/ 116714 w 116714"/>
                  <a:gd name="connsiteY0" fmla="*/ 22653 h 22653"/>
                  <a:gd name="connsiteX1" fmla="*/ 94061 w 116714"/>
                  <a:gd name="connsiteY1" fmla="*/ 0 h 22653"/>
                  <a:gd name="connsiteX2" fmla="*/ 0 w 116714"/>
                  <a:gd name="connsiteY2" fmla="*/ 0 h 22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714" h="22653">
                    <a:moveTo>
                      <a:pt x="116714" y="22653"/>
                    </a:moveTo>
                    <a:lnTo>
                      <a:pt x="9406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>
                <a:solidFill>
                  <a:srgbClr val="10147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2">
                      <a:lumMod val="75000"/>
                      <a:lumOff val="25000"/>
                    </a:schemeClr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endParaRPr>
              </a:p>
            </p:txBody>
          </p:sp>
        </p:grpSp>
      </p:grpSp>
      <p:grpSp>
        <p:nvGrpSpPr>
          <p:cNvPr id="25" name="Graphic 4">
            <a:extLst>
              <a:ext uri="{FF2B5EF4-FFF2-40B4-BE49-F238E27FC236}">
                <a16:creationId xmlns:a16="http://schemas.microsoft.com/office/drawing/2014/main" id="{E70F5648-EF06-BBEB-0D6B-850C1C12FBC4}"/>
              </a:ext>
            </a:extLst>
          </p:cNvPr>
          <p:cNvGrpSpPr/>
          <p:nvPr/>
        </p:nvGrpSpPr>
        <p:grpSpPr>
          <a:xfrm>
            <a:off x="6230160" y="5323782"/>
            <a:ext cx="378926" cy="378923"/>
            <a:chOff x="8835276" y="6168277"/>
            <a:chExt cx="492385" cy="492384"/>
          </a:xfrm>
          <a:noFill/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E167288-E737-3F06-35EB-12D10866C648}"/>
                </a:ext>
              </a:extLst>
            </p:cNvPr>
            <p:cNvSpPr/>
            <p:nvPr/>
          </p:nvSpPr>
          <p:spPr>
            <a:xfrm flipV="1">
              <a:off x="9286906" y="6476018"/>
              <a:ext cx="782" cy="69945"/>
            </a:xfrm>
            <a:custGeom>
              <a:avLst/>
              <a:gdLst>
                <a:gd name="connsiteX0" fmla="*/ 604 w 782"/>
                <a:gd name="connsiteY0" fmla="*/ 70444 h 69945"/>
                <a:gd name="connsiteX1" fmla="*/ 604 w 782"/>
                <a:gd name="connsiteY1" fmla="*/ 498 h 69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2" h="69945">
                  <a:moveTo>
                    <a:pt x="604" y="70444"/>
                  </a:moveTo>
                  <a:lnTo>
                    <a:pt x="604" y="498"/>
                  </a:lnTo>
                </a:path>
              </a:pathLst>
            </a:custGeom>
            <a:noFill/>
            <a:ln w="19050" cap="rnd">
              <a:solidFill>
                <a:srgbClr val="10147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5D85A95-D5D9-F23B-8B3A-EA2C2BC67744}"/>
                </a:ext>
              </a:extLst>
            </p:cNvPr>
            <p:cNvSpPr/>
            <p:nvPr/>
          </p:nvSpPr>
          <p:spPr>
            <a:xfrm flipV="1">
              <a:off x="8877976" y="6260078"/>
              <a:ext cx="192016" cy="285885"/>
            </a:xfrm>
            <a:custGeom>
              <a:avLst/>
              <a:gdLst>
                <a:gd name="connsiteX0" fmla="*/ 112 w 192016"/>
                <a:gd name="connsiteY0" fmla="*/ 190 h 285885"/>
                <a:gd name="connsiteX1" fmla="*/ 112 w 192016"/>
                <a:gd name="connsiteY1" fmla="*/ 286076 h 285885"/>
                <a:gd name="connsiteX2" fmla="*/ 192129 w 192016"/>
                <a:gd name="connsiteY2" fmla="*/ 286076 h 28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16" h="285885">
                  <a:moveTo>
                    <a:pt x="112" y="190"/>
                  </a:moveTo>
                  <a:lnTo>
                    <a:pt x="112" y="286076"/>
                  </a:lnTo>
                  <a:lnTo>
                    <a:pt x="192129" y="286076"/>
                  </a:lnTo>
                </a:path>
              </a:pathLst>
            </a:custGeom>
            <a:noFill/>
            <a:ln w="19050" cap="rnd">
              <a:solidFill>
                <a:srgbClr val="10147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07F5351-B65E-12AC-5688-6BA1C4F77ADF}"/>
                </a:ext>
              </a:extLst>
            </p:cNvPr>
            <p:cNvSpPr/>
            <p:nvPr/>
          </p:nvSpPr>
          <p:spPr>
            <a:xfrm flipV="1">
              <a:off x="8835276" y="6545911"/>
              <a:ext cx="492385" cy="114750"/>
            </a:xfrm>
            <a:custGeom>
              <a:avLst/>
              <a:gdLst>
                <a:gd name="connsiteX0" fmla="*/ 32455 w 492385"/>
                <a:gd name="connsiteY0" fmla="*/ 528 h 114750"/>
                <a:gd name="connsiteX1" fmla="*/ 461107 w 492385"/>
                <a:gd name="connsiteY1" fmla="*/ 528 h 114750"/>
                <a:gd name="connsiteX2" fmla="*/ 488647 w 492385"/>
                <a:gd name="connsiteY2" fmla="*/ 46810 h 114750"/>
                <a:gd name="connsiteX3" fmla="*/ 451211 w 492385"/>
                <a:gd name="connsiteY3" fmla="*/ 115278 h 114750"/>
                <a:gd name="connsiteX4" fmla="*/ 41308 w 492385"/>
                <a:gd name="connsiteY4" fmla="*/ 115278 h 114750"/>
                <a:gd name="connsiteX5" fmla="*/ 3872 w 492385"/>
                <a:gd name="connsiteY5" fmla="*/ 46810 h 114750"/>
                <a:gd name="connsiteX6" fmla="*/ 32455 w 492385"/>
                <a:gd name="connsiteY6" fmla="*/ 528 h 114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385" h="114750">
                  <a:moveTo>
                    <a:pt x="32455" y="528"/>
                  </a:moveTo>
                  <a:lnTo>
                    <a:pt x="461107" y="528"/>
                  </a:lnTo>
                  <a:cubicBezTo>
                    <a:pt x="484919" y="528"/>
                    <a:pt x="500049" y="25955"/>
                    <a:pt x="488647" y="46810"/>
                  </a:cubicBezTo>
                  <a:lnTo>
                    <a:pt x="451211" y="115278"/>
                  </a:lnTo>
                  <a:lnTo>
                    <a:pt x="41308" y="115278"/>
                  </a:lnTo>
                  <a:lnTo>
                    <a:pt x="3872" y="46810"/>
                  </a:lnTo>
                  <a:cubicBezTo>
                    <a:pt x="-7530" y="25955"/>
                    <a:pt x="8643" y="528"/>
                    <a:pt x="32455" y="528"/>
                  </a:cubicBezTo>
                  <a:close/>
                </a:path>
              </a:pathLst>
            </a:custGeom>
            <a:noFill/>
            <a:ln w="19050" cap="flat">
              <a:solidFill>
                <a:srgbClr val="10147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FC0D26B-5548-4708-2A5A-3E771D6A28FD}"/>
                </a:ext>
              </a:extLst>
            </p:cNvPr>
            <p:cNvSpPr/>
            <p:nvPr/>
          </p:nvSpPr>
          <p:spPr>
            <a:xfrm flipV="1">
              <a:off x="9029240" y="6625423"/>
              <a:ext cx="103276" cy="782"/>
            </a:xfrm>
            <a:custGeom>
              <a:avLst/>
              <a:gdLst>
                <a:gd name="connsiteX0" fmla="*/ 103666 w 103275"/>
                <a:gd name="connsiteY0" fmla="*/ 631 h 782"/>
                <a:gd name="connsiteX1" fmla="*/ 390 w 103275"/>
                <a:gd name="connsiteY1" fmla="*/ 631 h 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275" h="782">
                  <a:moveTo>
                    <a:pt x="103666" y="631"/>
                  </a:moveTo>
                  <a:lnTo>
                    <a:pt x="390" y="631"/>
                  </a:lnTo>
                </a:path>
              </a:pathLst>
            </a:custGeom>
            <a:noFill/>
            <a:ln w="19050" cap="rnd">
              <a:solidFill>
                <a:srgbClr val="10147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2999863-4F12-A155-3A78-8ECC5EA8F81C}"/>
                </a:ext>
              </a:extLst>
            </p:cNvPr>
            <p:cNvSpPr/>
            <p:nvPr/>
          </p:nvSpPr>
          <p:spPr>
            <a:xfrm flipV="1">
              <a:off x="9152405" y="6256948"/>
              <a:ext cx="175255" cy="135614"/>
            </a:xfrm>
            <a:custGeom>
              <a:avLst/>
              <a:gdLst>
                <a:gd name="connsiteX0" fmla="*/ 144558 w 175255"/>
                <a:gd name="connsiteY0" fmla="*/ 135906 h 135614"/>
                <a:gd name="connsiteX1" fmla="*/ 31894 w 175255"/>
                <a:gd name="connsiteY1" fmla="*/ 135906 h 135614"/>
                <a:gd name="connsiteX2" fmla="*/ 598 w 175255"/>
                <a:gd name="connsiteY2" fmla="*/ 104611 h 135614"/>
                <a:gd name="connsiteX3" fmla="*/ 598 w 175255"/>
                <a:gd name="connsiteY3" fmla="*/ 292 h 135614"/>
                <a:gd name="connsiteX4" fmla="*/ 175854 w 175255"/>
                <a:gd name="connsiteY4" fmla="*/ 292 h 135614"/>
                <a:gd name="connsiteX5" fmla="*/ 175854 w 175255"/>
                <a:gd name="connsiteY5" fmla="*/ 104611 h 135614"/>
                <a:gd name="connsiteX6" fmla="*/ 144558 w 175255"/>
                <a:gd name="connsiteY6" fmla="*/ 135906 h 13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255" h="135614">
                  <a:moveTo>
                    <a:pt x="144558" y="135906"/>
                  </a:moveTo>
                  <a:lnTo>
                    <a:pt x="31894" y="135906"/>
                  </a:lnTo>
                  <a:cubicBezTo>
                    <a:pt x="14610" y="135906"/>
                    <a:pt x="598" y="121894"/>
                    <a:pt x="598" y="104611"/>
                  </a:cubicBezTo>
                  <a:lnTo>
                    <a:pt x="598" y="292"/>
                  </a:lnTo>
                  <a:lnTo>
                    <a:pt x="175854" y="292"/>
                  </a:lnTo>
                  <a:lnTo>
                    <a:pt x="175854" y="104611"/>
                  </a:lnTo>
                  <a:cubicBezTo>
                    <a:pt x="175854" y="121894"/>
                    <a:pt x="161842" y="135906"/>
                    <a:pt x="144558" y="135906"/>
                  </a:cubicBezTo>
                  <a:close/>
                </a:path>
              </a:pathLst>
            </a:custGeom>
            <a:noFill/>
            <a:ln w="19050" cap="rnd">
              <a:solidFill>
                <a:srgbClr val="10147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09AF90-7B63-7318-1674-8FC20C3C5418}"/>
                </a:ext>
              </a:extLst>
            </p:cNvPr>
            <p:cNvSpPr/>
            <p:nvPr/>
          </p:nvSpPr>
          <p:spPr>
            <a:xfrm flipV="1">
              <a:off x="9198305" y="6168277"/>
              <a:ext cx="73438" cy="85541"/>
            </a:xfrm>
            <a:custGeom>
              <a:avLst/>
              <a:gdLst>
                <a:gd name="connsiteX0" fmla="*/ 74011 w 73438"/>
                <a:gd name="connsiteY0" fmla="*/ 71045 h 85541"/>
                <a:gd name="connsiteX1" fmla="*/ 42300 w 73438"/>
                <a:gd name="connsiteY1" fmla="*/ 85650 h 85541"/>
                <a:gd name="connsiteX2" fmla="*/ 573 w 73438"/>
                <a:gd name="connsiteY2" fmla="*/ 43922 h 85541"/>
                <a:gd name="connsiteX3" fmla="*/ 573 w 73438"/>
                <a:gd name="connsiteY3" fmla="*/ 108 h 85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38" h="85541">
                  <a:moveTo>
                    <a:pt x="74011" y="71045"/>
                  </a:moveTo>
                  <a:cubicBezTo>
                    <a:pt x="66358" y="79984"/>
                    <a:pt x="54991" y="85650"/>
                    <a:pt x="42300" y="85650"/>
                  </a:cubicBezTo>
                  <a:cubicBezTo>
                    <a:pt x="19255" y="85650"/>
                    <a:pt x="573" y="66967"/>
                    <a:pt x="573" y="43922"/>
                  </a:cubicBezTo>
                  <a:lnTo>
                    <a:pt x="573" y="108"/>
                  </a:lnTo>
                </a:path>
              </a:pathLst>
            </a:custGeom>
            <a:noFill/>
            <a:ln w="19050" cap="rnd">
              <a:solidFill>
                <a:srgbClr val="10147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</p:grpSp>
      <p:grpSp>
        <p:nvGrpSpPr>
          <p:cNvPr id="7" name="Graphic 4">
            <a:extLst>
              <a:ext uri="{FF2B5EF4-FFF2-40B4-BE49-F238E27FC236}">
                <a16:creationId xmlns:a16="http://schemas.microsoft.com/office/drawing/2014/main" id="{C876ED1A-3A9C-8129-DA14-258F84F1A3DB}"/>
              </a:ext>
            </a:extLst>
          </p:cNvPr>
          <p:cNvGrpSpPr/>
          <p:nvPr/>
        </p:nvGrpSpPr>
        <p:grpSpPr>
          <a:xfrm>
            <a:off x="6211572" y="3968081"/>
            <a:ext cx="427524" cy="403060"/>
            <a:chOff x="5912664" y="4063331"/>
            <a:chExt cx="427524" cy="403060"/>
          </a:xfrm>
          <a:noFill/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468BBAA-E3C6-5044-AA48-CECB5C901781}"/>
                </a:ext>
              </a:extLst>
            </p:cNvPr>
            <p:cNvSpPr/>
            <p:nvPr/>
          </p:nvSpPr>
          <p:spPr>
            <a:xfrm flipV="1">
              <a:off x="5912664" y="4063331"/>
              <a:ext cx="330355" cy="403060"/>
            </a:xfrm>
            <a:custGeom>
              <a:avLst/>
              <a:gdLst>
                <a:gd name="connsiteX0" fmla="*/ 330770 w 330355"/>
                <a:gd name="connsiteY0" fmla="*/ 30870 h 403060"/>
                <a:gd name="connsiteX1" fmla="*/ 298469 w 330355"/>
                <a:gd name="connsiteY1" fmla="*/ 143 h 403060"/>
                <a:gd name="connsiteX2" fmla="*/ 32802 w 330355"/>
                <a:gd name="connsiteY2" fmla="*/ 143 h 403060"/>
                <a:gd name="connsiteX3" fmla="*/ 458 w 330355"/>
                <a:gd name="connsiteY3" fmla="*/ 32487 h 403060"/>
                <a:gd name="connsiteX4" fmla="*/ 458 w 330355"/>
                <a:gd name="connsiteY4" fmla="*/ 248494 h 403060"/>
                <a:gd name="connsiteX5" fmla="*/ 27658 w 330355"/>
                <a:gd name="connsiteY5" fmla="*/ 314163 h 403060"/>
                <a:gd name="connsiteX6" fmla="*/ 89490 w 330355"/>
                <a:gd name="connsiteY6" fmla="*/ 375995 h 403060"/>
                <a:gd name="connsiteX7" fmla="*/ 155175 w 330355"/>
                <a:gd name="connsiteY7" fmla="*/ 403203 h 403060"/>
                <a:gd name="connsiteX8" fmla="*/ 298469 w 330355"/>
                <a:gd name="connsiteY8" fmla="*/ 403203 h 403060"/>
                <a:gd name="connsiteX9" fmla="*/ 330813 w 330355"/>
                <a:gd name="connsiteY9" fmla="*/ 370859 h 403060"/>
                <a:gd name="connsiteX10" fmla="*/ 330813 w 330355"/>
                <a:gd name="connsiteY10" fmla="*/ 301174 h 403060"/>
                <a:gd name="connsiteX11" fmla="*/ 330813 w 330355"/>
                <a:gd name="connsiteY11" fmla="*/ 254060 h 403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355" h="403060">
                  <a:moveTo>
                    <a:pt x="330770" y="30870"/>
                  </a:moveTo>
                  <a:cubicBezTo>
                    <a:pt x="329927" y="13751"/>
                    <a:pt x="315785" y="143"/>
                    <a:pt x="298469" y="143"/>
                  </a:cubicBezTo>
                  <a:lnTo>
                    <a:pt x="32802" y="143"/>
                  </a:lnTo>
                  <a:cubicBezTo>
                    <a:pt x="14935" y="143"/>
                    <a:pt x="458" y="14620"/>
                    <a:pt x="458" y="32487"/>
                  </a:cubicBezTo>
                  <a:lnTo>
                    <a:pt x="458" y="248494"/>
                  </a:lnTo>
                  <a:cubicBezTo>
                    <a:pt x="458" y="273122"/>
                    <a:pt x="10247" y="296743"/>
                    <a:pt x="27658" y="314163"/>
                  </a:cubicBezTo>
                  <a:lnTo>
                    <a:pt x="89490" y="375995"/>
                  </a:lnTo>
                  <a:cubicBezTo>
                    <a:pt x="106909" y="393414"/>
                    <a:pt x="130539" y="403203"/>
                    <a:pt x="155175" y="403203"/>
                  </a:cubicBezTo>
                  <a:lnTo>
                    <a:pt x="298469" y="403203"/>
                  </a:lnTo>
                  <a:cubicBezTo>
                    <a:pt x="316327" y="403203"/>
                    <a:pt x="330813" y="388726"/>
                    <a:pt x="330813" y="370859"/>
                  </a:cubicBezTo>
                  <a:lnTo>
                    <a:pt x="330813" y="301174"/>
                  </a:lnTo>
                  <a:lnTo>
                    <a:pt x="330813" y="254060"/>
                  </a:lnTo>
                </a:path>
              </a:pathLst>
            </a:custGeom>
            <a:noFill/>
            <a:ln w="19050" cap="flat">
              <a:solidFill>
                <a:srgbClr val="10147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ADE2497-91B6-3B76-E9A8-B778AD2C4C10}"/>
                </a:ext>
              </a:extLst>
            </p:cNvPr>
            <p:cNvSpPr/>
            <p:nvPr/>
          </p:nvSpPr>
          <p:spPr>
            <a:xfrm flipV="1">
              <a:off x="6028904" y="4063331"/>
              <a:ext cx="52154" cy="70993"/>
            </a:xfrm>
            <a:custGeom>
              <a:avLst/>
              <a:gdLst>
                <a:gd name="connsiteX0" fmla="*/ 200 w 52154"/>
                <a:gd name="connsiteY0" fmla="*/ 43 h 70993"/>
                <a:gd name="connsiteX1" fmla="*/ 200 w 52154"/>
                <a:gd name="connsiteY1" fmla="*/ 18881 h 70993"/>
                <a:gd name="connsiteX2" fmla="*/ 52355 w 52154"/>
                <a:gd name="connsiteY2" fmla="*/ 71036 h 7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154" h="70993">
                  <a:moveTo>
                    <a:pt x="200" y="43"/>
                  </a:moveTo>
                  <a:lnTo>
                    <a:pt x="200" y="18881"/>
                  </a:lnTo>
                  <a:cubicBezTo>
                    <a:pt x="200" y="47681"/>
                    <a:pt x="23555" y="71036"/>
                    <a:pt x="52355" y="71036"/>
                  </a:cubicBezTo>
                </a:path>
              </a:pathLst>
            </a:custGeom>
            <a:noFill/>
            <a:ln w="19050" cap="flat">
              <a:solidFill>
                <a:srgbClr val="10147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B38BE60-9BC8-8108-852F-C8A1673D662B}"/>
                </a:ext>
              </a:extLst>
            </p:cNvPr>
            <p:cNvSpPr/>
            <p:nvPr/>
          </p:nvSpPr>
          <p:spPr>
            <a:xfrm flipV="1">
              <a:off x="5912664" y="4159881"/>
              <a:ext cx="113676" cy="71844"/>
            </a:xfrm>
            <a:custGeom>
              <a:avLst/>
              <a:gdLst>
                <a:gd name="connsiteX0" fmla="*/ 32 w 113676"/>
                <a:gd name="connsiteY0" fmla="*/ 193 h 71844"/>
                <a:gd name="connsiteX1" fmla="*/ 52187 w 113676"/>
                <a:gd name="connsiteY1" fmla="*/ 52347 h 71844"/>
                <a:gd name="connsiteX2" fmla="*/ 83937 w 113676"/>
                <a:gd name="connsiteY2" fmla="*/ 52347 h 71844"/>
                <a:gd name="connsiteX3" fmla="*/ 113709 w 113676"/>
                <a:gd name="connsiteY3" fmla="*/ 72037 h 7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676" h="71844">
                  <a:moveTo>
                    <a:pt x="32" y="193"/>
                  </a:moveTo>
                  <a:cubicBezTo>
                    <a:pt x="32" y="28992"/>
                    <a:pt x="23387" y="52347"/>
                    <a:pt x="52187" y="52347"/>
                  </a:cubicBezTo>
                  <a:lnTo>
                    <a:pt x="83937" y="52347"/>
                  </a:lnTo>
                  <a:cubicBezTo>
                    <a:pt x="97296" y="52347"/>
                    <a:pt x="108771" y="60459"/>
                    <a:pt x="113709" y="72037"/>
                  </a:cubicBezTo>
                </a:path>
              </a:pathLst>
            </a:custGeom>
            <a:noFill/>
            <a:ln w="19050" cap="flat">
              <a:solidFill>
                <a:srgbClr val="10147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709F2DC-F186-F63A-7BC9-477ABA4C2DB6}"/>
                </a:ext>
              </a:extLst>
            </p:cNvPr>
            <p:cNvSpPr/>
            <p:nvPr/>
          </p:nvSpPr>
          <p:spPr>
            <a:xfrm flipV="1">
              <a:off x="6160035" y="4287097"/>
              <a:ext cx="180153" cy="153680"/>
            </a:xfrm>
            <a:custGeom>
              <a:avLst/>
              <a:gdLst>
                <a:gd name="connsiteX0" fmla="*/ 147532 w 180153"/>
                <a:gd name="connsiteY0" fmla="*/ 154265 h 153680"/>
                <a:gd name="connsiteX1" fmla="*/ 161373 w 180153"/>
                <a:gd name="connsiteY1" fmla="*/ 154265 h 153680"/>
                <a:gd name="connsiteX2" fmla="*/ 180753 w 180153"/>
                <a:gd name="connsiteY2" fmla="*/ 134884 h 153680"/>
                <a:gd name="connsiteX3" fmla="*/ 166886 w 180153"/>
                <a:gd name="connsiteY3" fmla="*/ 116295 h 153680"/>
                <a:gd name="connsiteX4" fmla="*/ 166078 w 180153"/>
                <a:gd name="connsiteY4" fmla="*/ 115306 h 153680"/>
                <a:gd name="connsiteX5" fmla="*/ 166052 w 180153"/>
                <a:gd name="connsiteY5" fmla="*/ 114996 h 153680"/>
                <a:gd name="connsiteX6" fmla="*/ 166697 w 180153"/>
                <a:gd name="connsiteY6" fmla="*/ 113912 h 153680"/>
                <a:gd name="connsiteX7" fmla="*/ 178362 w 180153"/>
                <a:gd name="connsiteY7" fmla="*/ 95581 h 153680"/>
                <a:gd name="connsiteX8" fmla="*/ 164323 w 180153"/>
                <a:gd name="connsiteY8" fmla="*/ 77594 h 153680"/>
                <a:gd name="connsiteX9" fmla="*/ 163514 w 180153"/>
                <a:gd name="connsiteY9" fmla="*/ 76605 h 153680"/>
                <a:gd name="connsiteX10" fmla="*/ 163497 w 180153"/>
                <a:gd name="connsiteY10" fmla="*/ 76313 h 153680"/>
                <a:gd name="connsiteX11" fmla="*/ 164185 w 180153"/>
                <a:gd name="connsiteY11" fmla="*/ 75212 h 153680"/>
                <a:gd name="connsiteX12" fmla="*/ 170301 w 180153"/>
                <a:gd name="connsiteY12" fmla="*/ 71083 h 153680"/>
                <a:gd name="connsiteX13" fmla="*/ 175979 w 180153"/>
                <a:gd name="connsiteY13" fmla="*/ 57371 h 153680"/>
                <a:gd name="connsiteX14" fmla="*/ 161777 w 180153"/>
                <a:gd name="connsiteY14" fmla="*/ 38704 h 153680"/>
                <a:gd name="connsiteX15" fmla="*/ 160934 w 180153"/>
                <a:gd name="connsiteY15" fmla="*/ 37706 h 153680"/>
                <a:gd name="connsiteX16" fmla="*/ 160934 w 180153"/>
                <a:gd name="connsiteY16" fmla="*/ 37638 h 153680"/>
                <a:gd name="connsiteX17" fmla="*/ 161639 w 180153"/>
                <a:gd name="connsiteY17" fmla="*/ 36528 h 153680"/>
                <a:gd name="connsiteX18" fmla="*/ 167910 w 180153"/>
                <a:gd name="connsiteY18" fmla="*/ 32321 h 153680"/>
                <a:gd name="connsiteX19" fmla="*/ 173588 w 180153"/>
                <a:gd name="connsiteY19" fmla="*/ 18627 h 153680"/>
                <a:gd name="connsiteX20" fmla="*/ 154259 w 180153"/>
                <a:gd name="connsiteY20" fmla="*/ 631 h 153680"/>
                <a:gd name="connsiteX21" fmla="*/ 599 w 180153"/>
                <a:gd name="connsiteY21" fmla="*/ 11633 h 153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0153" h="153680">
                  <a:moveTo>
                    <a:pt x="147532" y="154265"/>
                  </a:moveTo>
                  <a:lnTo>
                    <a:pt x="161373" y="154265"/>
                  </a:lnTo>
                  <a:cubicBezTo>
                    <a:pt x="172074" y="154265"/>
                    <a:pt x="180753" y="145585"/>
                    <a:pt x="180753" y="134884"/>
                  </a:cubicBezTo>
                  <a:cubicBezTo>
                    <a:pt x="180753" y="126093"/>
                    <a:pt x="174912" y="118678"/>
                    <a:pt x="166886" y="116295"/>
                  </a:cubicBezTo>
                  <a:cubicBezTo>
                    <a:pt x="166431" y="116166"/>
                    <a:pt x="166104" y="115779"/>
                    <a:pt x="166078" y="115306"/>
                  </a:cubicBezTo>
                  <a:lnTo>
                    <a:pt x="166052" y="114996"/>
                  </a:lnTo>
                  <a:cubicBezTo>
                    <a:pt x="166018" y="114532"/>
                    <a:pt x="166276" y="114093"/>
                    <a:pt x="166697" y="113912"/>
                  </a:cubicBezTo>
                  <a:cubicBezTo>
                    <a:pt x="173717" y="110867"/>
                    <a:pt x="178585" y="103779"/>
                    <a:pt x="178362" y="95581"/>
                  </a:cubicBezTo>
                  <a:cubicBezTo>
                    <a:pt x="178129" y="87022"/>
                    <a:pt x="172194" y="79943"/>
                    <a:pt x="164323" y="77594"/>
                  </a:cubicBezTo>
                  <a:cubicBezTo>
                    <a:pt x="163876" y="77465"/>
                    <a:pt x="163549" y="77070"/>
                    <a:pt x="163514" y="76605"/>
                  </a:cubicBezTo>
                  <a:lnTo>
                    <a:pt x="163497" y="76313"/>
                  </a:lnTo>
                  <a:cubicBezTo>
                    <a:pt x="163463" y="75831"/>
                    <a:pt x="163747" y="75401"/>
                    <a:pt x="164185" y="75212"/>
                  </a:cubicBezTo>
                  <a:cubicBezTo>
                    <a:pt x="166491" y="74231"/>
                    <a:pt x="168555" y="72820"/>
                    <a:pt x="170301" y="71083"/>
                  </a:cubicBezTo>
                  <a:cubicBezTo>
                    <a:pt x="173811" y="67573"/>
                    <a:pt x="175979" y="62730"/>
                    <a:pt x="175979" y="57371"/>
                  </a:cubicBezTo>
                  <a:cubicBezTo>
                    <a:pt x="175979" y="48468"/>
                    <a:pt x="169957" y="40958"/>
                    <a:pt x="161777" y="38704"/>
                  </a:cubicBezTo>
                  <a:cubicBezTo>
                    <a:pt x="161312" y="38575"/>
                    <a:pt x="160968" y="38180"/>
                    <a:pt x="160934" y="37706"/>
                  </a:cubicBezTo>
                  <a:lnTo>
                    <a:pt x="160934" y="37638"/>
                  </a:lnTo>
                  <a:cubicBezTo>
                    <a:pt x="160899" y="37156"/>
                    <a:pt x="161192" y="36717"/>
                    <a:pt x="161639" y="36528"/>
                  </a:cubicBezTo>
                  <a:cubicBezTo>
                    <a:pt x="164005" y="35539"/>
                    <a:pt x="166129" y="34111"/>
                    <a:pt x="167910" y="32321"/>
                  </a:cubicBezTo>
                  <a:cubicBezTo>
                    <a:pt x="171420" y="28812"/>
                    <a:pt x="173588" y="23977"/>
                    <a:pt x="173588" y="18627"/>
                  </a:cubicBezTo>
                  <a:cubicBezTo>
                    <a:pt x="173588" y="8150"/>
                    <a:pt x="164702" y="-117"/>
                    <a:pt x="154259" y="631"/>
                  </a:cubicBezTo>
                  <a:lnTo>
                    <a:pt x="599" y="11633"/>
                  </a:lnTo>
                </a:path>
              </a:pathLst>
            </a:custGeom>
            <a:noFill/>
            <a:ln w="19050" cap="flat">
              <a:solidFill>
                <a:srgbClr val="10147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93B3FB9-7022-DC56-431E-5639521475DD}"/>
                </a:ext>
              </a:extLst>
            </p:cNvPr>
            <p:cNvSpPr/>
            <p:nvPr/>
          </p:nvSpPr>
          <p:spPr>
            <a:xfrm flipV="1">
              <a:off x="6160147" y="4201078"/>
              <a:ext cx="121031" cy="111326"/>
            </a:xfrm>
            <a:custGeom>
              <a:avLst/>
              <a:gdLst>
                <a:gd name="connsiteX0" fmla="*/ 417 w 121031"/>
                <a:gd name="connsiteY0" fmla="*/ 264 h 111326"/>
                <a:gd name="connsiteX1" fmla="*/ 10069 w 121031"/>
                <a:gd name="connsiteY1" fmla="*/ 4092 h 111326"/>
                <a:gd name="connsiteX2" fmla="*/ 16038 w 121031"/>
                <a:gd name="connsiteY2" fmla="*/ 12969 h 111326"/>
                <a:gd name="connsiteX3" fmla="*/ 18172 w 121031"/>
                <a:gd name="connsiteY3" fmla="*/ 20204 h 111326"/>
                <a:gd name="connsiteX4" fmla="*/ 55066 w 121031"/>
                <a:gd name="connsiteY4" fmla="*/ 65477 h 111326"/>
                <a:gd name="connsiteX5" fmla="*/ 63462 w 121031"/>
                <a:gd name="connsiteY5" fmla="*/ 69950 h 111326"/>
                <a:gd name="connsiteX6" fmla="*/ 87866 w 121031"/>
                <a:gd name="connsiteY6" fmla="*/ 107171 h 111326"/>
                <a:gd name="connsiteX7" fmla="*/ 98240 w 121031"/>
                <a:gd name="connsiteY7" fmla="*/ 111309 h 111326"/>
                <a:gd name="connsiteX8" fmla="*/ 116700 w 121031"/>
                <a:gd name="connsiteY8" fmla="*/ 67791 h 111326"/>
                <a:gd name="connsiteX9" fmla="*/ 92769 w 121031"/>
                <a:gd name="connsiteY9" fmla="*/ 25571 h 111326"/>
                <a:gd name="connsiteX10" fmla="*/ 121449 w 121031"/>
                <a:gd name="connsiteY10" fmla="*/ 25571 h 11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031" h="111326">
                  <a:moveTo>
                    <a:pt x="417" y="264"/>
                  </a:moveTo>
                  <a:cubicBezTo>
                    <a:pt x="4021" y="557"/>
                    <a:pt x="7359" y="1933"/>
                    <a:pt x="10069" y="4092"/>
                  </a:cubicBezTo>
                  <a:cubicBezTo>
                    <a:pt x="12856" y="6311"/>
                    <a:pt x="14989" y="9382"/>
                    <a:pt x="16038" y="12969"/>
                  </a:cubicBezTo>
                  <a:lnTo>
                    <a:pt x="18172" y="20204"/>
                  </a:lnTo>
                  <a:cubicBezTo>
                    <a:pt x="23884" y="39644"/>
                    <a:pt x="37182" y="55963"/>
                    <a:pt x="55066" y="65477"/>
                  </a:cubicBezTo>
                  <a:lnTo>
                    <a:pt x="63462" y="69950"/>
                  </a:lnTo>
                  <a:lnTo>
                    <a:pt x="87866" y="107171"/>
                  </a:lnTo>
                  <a:cubicBezTo>
                    <a:pt x="90111" y="110595"/>
                    <a:pt x="94275" y="112306"/>
                    <a:pt x="98240" y="111309"/>
                  </a:cubicBezTo>
                  <a:cubicBezTo>
                    <a:pt x="116580" y="106681"/>
                    <a:pt x="126653" y="85347"/>
                    <a:pt x="116700" y="67791"/>
                  </a:cubicBezTo>
                  <a:lnTo>
                    <a:pt x="92769" y="25571"/>
                  </a:lnTo>
                  <a:lnTo>
                    <a:pt x="121449" y="25571"/>
                  </a:lnTo>
                </a:path>
              </a:pathLst>
            </a:custGeom>
            <a:noFill/>
            <a:ln w="19050" cap="flat">
              <a:solidFill>
                <a:srgbClr val="10147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213FB93-BA6C-E222-42D7-F9226027AB24}"/>
                </a:ext>
              </a:extLst>
            </p:cNvPr>
            <p:cNvSpPr/>
            <p:nvPr/>
          </p:nvSpPr>
          <p:spPr>
            <a:xfrm flipV="1">
              <a:off x="6094226" y="4302248"/>
              <a:ext cx="67340" cy="135319"/>
            </a:xfrm>
            <a:custGeom>
              <a:avLst/>
              <a:gdLst>
                <a:gd name="connsiteX0" fmla="*/ 2062 w 67340"/>
                <a:gd name="connsiteY0" fmla="*/ 3957 h 135319"/>
                <a:gd name="connsiteX1" fmla="*/ 65891 w 67340"/>
                <a:gd name="connsiteY1" fmla="*/ 3957 h 135319"/>
                <a:gd name="connsiteX2" fmla="*/ 65891 w 67340"/>
                <a:gd name="connsiteY2" fmla="*/ 132222 h 135319"/>
                <a:gd name="connsiteX3" fmla="*/ 2062 w 67340"/>
                <a:gd name="connsiteY3" fmla="*/ 132222 h 135319"/>
                <a:gd name="connsiteX4" fmla="*/ 2062 w 67340"/>
                <a:gd name="connsiteY4" fmla="*/ 3957 h 135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40" h="135319">
                  <a:moveTo>
                    <a:pt x="2062" y="3957"/>
                  </a:moveTo>
                  <a:cubicBezTo>
                    <a:pt x="23338" y="-746"/>
                    <a:pt x="44615" y="-746"/>
                    <a:pt x="65891" y="3957"/>
                  </a:cubicBezTo>
                  <a:cubicBezTo>
                    <a:pt x="68232" y="46712"/>
                    <a:pt x="68232" y="89467"/>
                    <a:pt x="65891" y="132222"/>
                  </a:cubicBezTo>
                  <a:cubicBezTo>
                    <a:pt x="44615" y="136925"/>
                    <a:pt x="23338" y="136925"/>
                    <a:pt x="2062" y="132222"/>
                  </a:cubicBezTo>
                  <a:cubicBezTo>
                    <a:pt x="-279" y="89467"/>
                    <a:pt x="-279" y="46712"/>
                    <a:pt x="2062" y="3957"/>
                  </a:cubicBezTo>
                  <a:close/>
                </a:path>
              </a:pathLst>
            </a:custGeom>
            <a:noFill/>
            <a:ln w="19050" cap="flat">
              <a:solidFill>
                <a:srgbClr val="10147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C7E36C7-8590-4C96-E8B7-FEE57E9CCE80}"/>
                </a:ext>
              </a:extLst>
            </p:cNvPr>
            <p:cNvSpPr/>
            <p:nvPr/>
          </p:nvSpPr>
          <p:spPr>
            <a:xfrm flipV="1">
              <a:off x="6114436" y="4388640"/>
              <a:ext cx="26612" cy="26613"/>
            </a:xfrm>
            <a:custGeom>
              <a:avLst/>
              <a:gdLst>
                <a:gd name="connsiteX0" fmla="*/ 26971 w 26612"/>
                <a:gd name="connsiteY0" fmla="*/ 13860 h 26613"/>
                <a:gd name="connsiteX1" fmla="*/ 13665 w 26612"/>
                <a:gd name="connsiteY1" fmla="*/ 27167 h 26613"/>
                <a:gd name="connsiteX2" fmla="*/ 359 w 26612"/>
                <a:gd name="connsiteY2" fmla="*/ 13860 h 26613"/>
                <a:gd name="connsiteX3" fmla="*/ 13665 w 26612"/>
                <a:gd name="connsiteY3" fmla="*/ 554 h 26613"/>
                <a:gd name="connsiteX4" fmla="*/ 26971 w 26612"/>
                <a:gd name="connsiteY4" fmla="*/ 13860 h 2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12" h="26613">
                  <a:moveTo>
                    <a:pt x="26971" y="13860"/>
                  </a:moveTo>
                  <a:cubicBezTo>
                    <a:pt x="26971" y="21209"/>
                    <a:pt x="21014" y="27167"/>
                    <a:pt x="13665" y="27167"/>
                  </a:cubicBezTo>
                  <a:cubicBezTo>
                    <a:pt x="6316" y="27167"/>
                    <a:pt x="359" y="21209"/>
                    <a:pt x="359" y="13860"/>
                  </a:cubicBezTo>
                  <a:cubicBezTo>
                    <a:pt x="359" y="6512"/>
                    <a:pt x="6316" y="554"/>
                    <a:pt x="13665" y="554"/>
                  </a:cubicBezTo>
                  <a:cubicBezTo>
                    <a:pt x="21014" y="554"/>
                    <a:pt x="26971" y="6512"/>
                    <a:pt x="26971" y="13860"/>
                  </a:cubicBezTo>
                  <a:close/>
                </a:path>
              </a:pathLst>
            </a:custGeom>
            <a:noFill/>
            <a:ln w="19050" cap="flat">
              <a:solidFill>
                <a:srgbClr val="10147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AC2E6E2-FE6D-BC65-7CA4-7D2B695BBBBA}"/>
                </a:ext>
              </a:extLst>
            </p:cNvPr>
            <p:cNvSpPr/>
            <p:nvPr/>
          </p:nvSpPr>
          <p:spPr>
            <a:xfrm flipV="1">
              <a:off x="5960526" y="4231726"/>
              <a:ext cx="189448" cy="645"/>
            </a:xfrm>
            <a:custGeom>
              <a:avLst/>
              <a:gdLst>
                <a:gd name="connsiteX0" fmla="*/ 121 w 189448"/>
                <a:gd name="connsiteY0" fmla="*/ 290 h 645"/>
                <a:gd name="connsiteX1" fmla="*/ 189569 w 189448"/>
                <a:gd name="connsiteY1" fmla="*/ 290 h 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9448" h="645">
                  <a:moveTo>
                    <a:pt x="121" y="290"/>
                  </a:moveTo>
                  <a:lnTo>
                    <a:pt x="189569" y="290"/>
                  </a:lnTo>
                </a:path>
              </a:pathLst>
            </a:custGeom>
            <a:noFill/>
            <a:ln w="19050" cap="flat">
              <a:solidFill>
                <a:srgbClr val="10147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3DFFC8F-512D-76F4-53A0-C3F88DCADAF5}"/>
                </a:ext>
              </a:extLst>
            </p:cNvPr>
            <p:cNvSpPr/>
            <p:nvPr/>
          </p:nvSpPr>
          <p:spPr>
            <a:xfrm flipV="1">
              <a:off x="6087619" y="4133126"/>
              <a:ext cx="110499" cy="645"/>
            </a:xfrm>
            <a:custGeom>
              <a:avLst/>
              <a:gdLst>
                <a:gd name="connsiteX0" fmla="*/ 303 w 110499"/>
                <a:gd name="connsiteY0" fmla="*/ 137 h 645"/>
                <a:gd name="connsiteX1" fmla="*/ 110802 w 110499"/>
                <a:gd name="connsiteY1" fmla="*/ 137 h 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499" h="645">
                  <a:moveTo>
                    <a:pt x="303" y="137"/>
                  </a:moveTo>
                  <a:lnTo>
                    <a:pt x="110802" y="137"/>
                  </a:lnTo>
                </a:path>
              </a:pathLst>
            </a:custGeom>
            <a:noFill/>
            <a:ln w="19050" cap="flat">
              <a:solidFill>
                <a:srgbClr val="10147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C26B78-09E2-2BAA-8211-C27B2C7E4E09}"/>
                </a:ext>
              </a:extLst>
            </p:cNvPr>
            <p:cNvSpPr/>
            <p:nvPr/>
          </p:nvSpPr>
          <p:spPr>
            <a:xfrm flipV="1">
              <a:off x="5960526" y="4268793"/>
              <a:ext cx="145577" cy="645"/>
            </a:xfrm>
            <a:custGeom>
              <a:avLst/>
              <a:gdLst>
                <a:gd name="connsiteX0" fmla="*/ 112 w 145577"/>
                <a:gd name="connsiteY0" fmla="*/ 347 h 645"/>
                <a:gd name="connsiteX1" fmla="*/ 145690 w 145577"/>
                <a:gd name="connsiteY1" fmla="*/ 347 h 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577" h="645">
                  <a:moveTo>
                    <a:pt x="112" y="347"/>
                  </a:moveTo>
                  <a:lnTo>
                    <a:pt x="145690" y="347"/>
                  </a:lnTo>
                </a:path>
              </a:pathLst>
            </a:custGeom>
            <a:noFill/>
            <a:ln w="19050" cap="flat">
              <a:solidFill>
                <a:srgbClr val="10147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AD671F9-77B4-723B-6051-52EA7AF6B826}"/>
                </a:ext>
              </a:extLst>
            </p:cNvPr>
            <p:cNvSpPr/>
            <p:nvPr/>
          </p:nvSpPr>
          <p:spPr>
            <a:xfrm flipV="1">
              <a:off x="5960526" y="4305858"/>
              <a:ext cx="80150" cy="645"/>
            </a:xfrm>
            <a:custGeom>
              <a:avLst/>
              <a:gdLst>
                <a:gd name="connsiteX0" fmla="*/ 100 w 80150"/>
                <a:gd name="connsiteY0" fmla="*/ 405 h 645"/>
                <a:gd name="connsiteX1" fmla="*/ 80251 w 80150"/>
                <a:gd name="connsiteY1" fmla="*/ 405 h 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150" h="645">
                  <a:moveTo>
                    <a:pt x="100" y="405"/>
                  </a:moveTo>
                  <a:lnTo>
                    <a:pt x="80251" y="405"/>
                  </a:lnTo>
                </a:path>
              </a:pathLst>
            </a:custGeom>
            <a:noFill/>
            <a:ln w="19050" cap="flat">
              <a:solidFill>
                <a:srgbClr val="10147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267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6355A-FA5D-9B72-62B0-F6186C6F6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91F25D-9BF3-7334-6522-FCDB82A62177}"/>
              </a:ext>
            </a:extLst>
          </p:cNvPr>
          <p:cNvSpPr txBox="1"/>
          <p:nvPr/>
        </p:nvSpPr>
        <p:spPr>
          <a:xfrm>
            <a:off x="457200" y="3855244"/>
            <a:ext cx="5067300" cy="20171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zh-CN" altLang="en-US" sz="3600" b="1" spc="-10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期刊资源介绍：</a:t>
            </a:r>
            <a:endParaRPr lang="en-US" altLang="zh-CN" sz="3600" b="1" spc="-100" dirty="0">
              <a:solidFill>
                <a:schemeClr val="bg1"/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  <a:p>
            <a:pPr marL="342900" indent="-342900">
              <a:lnSpc>
                <a:spcPts val="14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spc="-10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期刊数据库</a:t>
            </a:r>
            <a:endParaRPr lang="en-US" altLang="zh-CN" sz="1100" spc="-100" dirty="0">
              <a:solidFill>
                <a:schemeClr val="bg1"/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  <a:p>
            <a:pPr marL="800100" lvl="1" indent="-342900">
              <a:lnSpc>
                <a:spcPct val="3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100" spc="-10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科技期刊专辑</a:t>
            </a:r>
            <a:endParaRPr lang="en-US" altLang="zh-CN" sz="1100" spc="-100" dirty="0">
              <a:solidFill>
                <a:schemeClr val="bg1"/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  <a:p>
            <a:pPr marL="342900" indent="-342900">
              <a:lnSpc>
                <a:spcPts val="14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spc="-10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开放获取资源</a:t>
            </a:r>
            <a:endParaRPr lang="en-US" altLang="zh-CN" sz="2000" spc="-100" dirty="0">
              <a:solidFill>
                <a:schemeClr val="bg1"/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  <a:p>
            <a:pPr marL="342900" indent="-342900">
              <a:lnSpc>
                <a:spcPts val="14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2000" spc="-10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Taylor &amp; Francis Online</a:t>
            </a:r>
            <a:r>
              <a:rPr lang="zh-CN" altLang="en-US" sz="2000" spc="-10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平台</a:t>
            </a:r>
            <a:endParaRPr lang="ja-JP" altLang="en-US" sz="2000" spc="-100" dirty="0">
              <a:solidFill>
                <a:schemeClr val="bg1"/>
              </a:solidFill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pic>
        <p:nvPicPr>
          <p:cNvPr id="15" name="Picture Placeholder 14" descr="A stack of books on a table&#10;&#10;Description automatically generated">
            <a:extLst>
              <a:ext uri="{FF2B5EF4-FFF2-40B4-BE49-F238E27FC236}">
                <a16:creationId xmlns:a16="http://schemas.microsoft.com/office/drawing/2014/main" id="{317D1D04-4FA8-1AE7-F5CB-A7807E8EDB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" r="26905"/>
          <a:stretch/>
        </p:blipFill>
        <p:spPr>
          <a:xfrm>
            <a:off x="7227308" y="1320943"/>
            <a:ext cx="4216112" cy="4216112"/>
          </a:xfrm>
        </p:spPr>
      </p:pic>
    </p:spTree>
    <p:extLst>
      <p:ext uri="{BB962C8B-B14F-4D97-AF65-F5344CB8AC3E}">
        <p14:creationId xmlns:p14="http://schemas.microsoft.com/office/powerpoint/2010/main" val="275967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BA544-50FC-3947-7546-D91D84310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837" y="6373546"/>
            <a:ext cx="2727326" cy="2190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018B5B-3FD1-43B0-9C50-E33EBAC66E22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5" name="Picture Placeholder 15">
            <a:extLst>
              <a:ext uri="{FF2B5EF4-FFF2-40B4-BE49-F238E27FC236}">
                <a16:creationId xmlns:a16="http://schemas.microsoft.com/office/drawing/2014/main" id="{249E3AC8-8C95-EB3B-3E0B-DDF0850044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61" b="6261"/>
          <a:stretch>
            <a:fillRect/>
          </a:stretch>
        </p:blipFill>
        <p:spPr>
          <a:xfrm>
            <a:off x="6096000" y="4041648"/>
            <a:ext cx="6096000" cy="2816352"/>
          </a:xfrm>
          <a:prstGeom prst="rect">
            <a:avLst/>
          </a:prstGeom>
        </p:spPr>
      </p:pic>
      <p:pic>
        <p:nvPicPr>
          <p:cNvPr id="6" name="Picture Placeholder 19">
            <a:extLst>
              <a:ext uri="{FF2B5EF4-FFF2-40B4-BE49-F238E27FC236}">
                <a16:creationId xmlns:a16="http://schemas.microsoft.com/office/drawing/2014/main" id="{823AF743-187F-CAE2-7A29-7C7469FA6B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43" r="1343"/>
          <a:stretch>
            <a:fillRect/>
          </a:stretch>
        </p:blipFill>
        <p:spPr>
          <a:xfrm>
            <a:off x="0" y="4041648"/>
            <a:ext cx="6096000" cy="2816352"/>
          </a:xfrm>
          <a:prstGeom prst="rect">
            <a:avLst/>
          </a:prstGeom>
        </p:spPr>
      </p:pic>
      <p:sp>
        <p:nvSpPr>
          <p:cNvPr id="7" name="Title 8">
            <a:extLst>
              <a:ext uri="{FF2B5EF4-FFF2-40B4-BE49-F238E27FC236}">
                <a16:creationId xmlns:a16="http://schemas.microsoft.com/office/drawing/2014/main" id="{94AA8F24-BD34-FC20-188D-902739C54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256" y="867588"/>
            <a:ext cx="3672409" cy="281635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生物、地球与环境食品科学</a:t>
            </a:r>
            <a:br>
              <a:rPr lang="zh-CN" altLang="en-US" sz="24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24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化学</a:t>
            </a:r>
            <a:br>
              <a:rPr lang="zh-CN" altLang="en-US" sz="24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24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工程、计算及技术</a:t>
            </a:r>
            <a:br>
              <a:rPr lang="zh-CN" altLang="en-US" sz="24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24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数学与统计学</a:t>
            </a:r>
            <a:br>
              <a:rPr lang="zh-CN" altLang="en-US" sz="24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24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物理学</a:t>
            </a:r>
            <a:br>
              <a:rPr lang="zh-CN" altLang="en-US" sz="24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24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运动科学与医学</a:t>
            </a:r>
            <a:endParaRPr lang="en-US" sz="2400" dirty="0"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sp>
        <p:nvSpPr>
          <p:cNvPr id="9" name="文本框 22">
            <a:extLst>
              <a:ext uri="{FF2B5EF4-FFF2-40B4-BE49-F238E27FC236}">
                <a16:creationId xmlns:a16="http://schemas.microsoft.com/office/drawing/2014/main" id="{22CD1253-A858-9861-0085-33A7A717F144}"/>
              </a:ext>
            </a:extLst>
          </p:cNvPr>
          <p:cNvSpPr txBox="1"/>
          <p:nvPr/>
        </p:nvSpPr>
        <p:spPr>
          <a:xfrm>
            <a:off x="479376" y="-35349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Han Sans SC Light" panose="020B0300000000000000" pitchFamily="34" charset="-128"/>
                <a:ea typeface="Source Han Sans SC Light" panose="020B0300000000000000" pitchFamily="34" charset="-128"/>
                <a:sym typeface="阿里巴巴普惠体" panose="00020600040101010101" pitchFamily="18" charset="-122"/>
              </a:rPr>
              <a:t>Taylor &amp; Francis</a:t>
            </a:r>
            <a:r>
              <a:rPr lang="zh-CN" altLang="en-US" sz="2400" b="1" kern="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  <a:sym typeface="阿里巴巴普惠体" panose="00020600040101010101" pitchFamily="18" charset="-122"/>
              </a:rPr>
              <a:t>科技期刊专辑库</a:t>
            </a:r>
            <a:r>
              <a:rPr lang="en-US" altLang="zh-CN" sz="2400" b="1" kern="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  <a:sym typeface="阿里巴巴普惠体" panose="00020600040101010101" pitchFamily="18" charset="-122"/>
              </a:rPr>
              <a:t>(ST Library)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Han Sans SC Light" panose="020B0300000000000000" pitchFamily="34" charset="-128"/>
              <a:ea typeface="Source Han Sans SC Light" panose="020B0300000000000000" pitchFamily="34" charset="-128"/>
              <a:sym typeface="阿里巴巴普惠体" panose="00020600040101010101" pitchFamily="18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F5B18D-1A91-7EEE-D280-EB5AC6B91ECF}"/>
              </a:ext>
            </a:extLst>
          </p:cNvPr>
          <p:cNvGrpSpPr/>
          <p:nvPr/>
        </p:nvGrpSpPr>
        <p:grpSpPr>
          <a:xfrm>
            <a:off x="1199456" y="1052736"/>
            <a:ext cx="5492500" cy="2011680"/>
            <a:chOff x="2012640" y="2164352"/>
            <a:chExt cx="5492500" cy="2011680"/>
          </a:xfrm>
        </p:grpSpPr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C75910C7-81DF-9E7C-1838-07C41CF2A282}"/>
                </a:ext>
              </a:extLst>
            </p:cNvPr>
            <p:cNvSpPr/>
            <p:nvPr/>
          </p:nvSpPr>
          <p:spPr>
            <a:xfrm>
              <a:off x="2012640" y="2417445"/>
              <a:ext cx="1505494" cy="1505494"/>
            </a:xfrm>
            <a:custGeom>
              <a:avLst/>
              <a:gdLst/>
              <a:ahLst/>
              <a:cxnLst/>
              <a:rect l="l" t="t" r="r" b="b"/>
              <a:pathLst>
                <a:path w="1170939" h="1170939">
                  <a:moveTo>
                    <a:pt x="1170711" y="585355"/>
                  </a:moveTo>
                  <a:lnTo>
                    <a:pt x="1168768" y="537349"/>
                  </a:lnTo>
                  <a:lnTo>
                    <a:pt x="1163040" y="490410"/>
                  </a:lnTo>
                  <a:lnTo>
                    <a:pt x="1153693" y="444690"/>
                  </a:lnTo>
                  <a:lnTo>
                    <a:pt x="1140866" y="400342"/>
                  </a:lnTo>
                  <a:lnTo>
                    <a:pt x="1124699" y="357517"/>
                  </a:lnTo>
                  <a:lnTo>
                    <a:pt x="1105369" y="316357"/>
                  </a:lnTo>
                  <a:lnTo>
                    <a:pt x="1083005" y="277012"/>
                  </a:lnTo>
                  <a:lnTo>
                    <a:pt x="1057770" y="239649"/>
                  </a:lnTo>
                  <a:lnTo>
                    <a:pt x="1029804" y="204419"/>
                  </a:lnTo>
                  <a:lnTo>
                    <a:pt x="999261" y="171450"/>
                  </a:lnTo>
                  <a:lnTo>
                    <a:pt x="966292" y="140906"/>
                  </a:lnTo>
                  <a:lnTo>
                    <a:pt x="931049" y="112941"/>
                  </a:lnTo>
                  <a:lnTo>
                    <a:pt x="893686" y="87706"/>
                  </a:lnTo>
                  <a:lnTo>
                    <a:pt x="854354" y="65341"/>
                  </a:lnTo>
                  <a:lnTo>
                    <a:pt x="813193" y="45999"/>
                  </a:lnTo>
                  <a:lnTo>
                    <a:pt x="770369" y="29845"/>
                  </a:lnTo>
                  <a:lnTo>
                    <a:pt x="726020" y="17018"/>
                  </a:lnTo>
                  <a:lnTo>
                    <a:pt x="680300" y="7670"/>
                  </a:lnTo>
                  <a:lnTo>
                    <a:pt x="633361" y="1943"/>
                  </a:lnTo>
                  <a:lnTo>
                    <a:pt x="585355" y="0"/>
                  </a:lnTo>
                  <a:lnTo>
                    <a:pt x="537337" y="1943"/>
                  </a:lnTo>
                  <a:lnTo>
                    <a:pt x="490397" y="7670"/>
                  </a:lnTo>
                  <a:lnTo>
                    <a:pt x="444690" y="17018"/>
                  </a:lnTo>
                  <a:lnTo>
                    <a:pt x="400329" y="29845"/>
                  </a:lnTo>
                  <a:lnTo>
                    <a:pt x="357505" y="45999"/>
                  </a:lnTo>
                  <a:lnTo>
                    <a:pt x="316344" y="65341"/>
                  </a:lnTo>
                  <a:lnTo>
                    <a:pt x="277012" y="87706"/>
                  </a:lnTo>
                  <a:lnTo>
                    <a:pt x="239649" y="112941"/>
                  </a:lnTo>
                  <a:lnTo>
                    <a:pt x="204406" y="140906"/>
                  </a:lnTo>
                  <a:lnTo>
                    <a:pt x="171437" y="171450"/>
                  </a:lnTo>
                  <a:lnTo>
                    <a:pt x="140906" y="204419"/>
                  </a:lnTo>
                  <a:lnTo>
                    <a:pt x="112941" y="239649"/>
                  </a:lnTo>
                  <a:lnTo>
                    <a:pt x="87693" y="277012"/>
                  </a:lnTo>
                  <a:lnTo>
                    <a:pt x="65328" y="316357"/>
                  </a:lnTo>
                  <a:lnTo>
                    <a:pt x="45999" y="357517"/>
                  </a:lnTo>
                  <a:lnTo>
                    <a:pt x="29832" y="400342"/>
                  </a:lnTo>
                  <a:lnTo>
                    <a:pt x="17005" y="444690"/>
                  </a:lnTo>
                  <a:lnTo>
                    <a:pt x="7658" y="490410"/>
                  </a:lnTo>
                  <a:lnTo>
                    <a:pt x="1930" y="537349"/>
                  </a:lnTo>
                  <a:lnTo>
                    <a:pt x="0" y="585355"/>
                  </a:lnTo>
                  <a:lnTo>
                    <a:pt x="1930" y="633374"/>
                  </a:lnTo>
                  <a:lnTo>
                    <a:pt x="7658" y="680313"/>
                  </a:lnTo>
                  <a:lnTo>
                    <a:pt x="17005" y="726033"/>
                  </a:lnTo>
                  <a:lnTo>
                    <a:pt x="29832" y="770382"/>
                  </a:lnTo>
                  <a:lnTo>
                    <a:pt x="45999" y="813206"/>
                  </a:lnTo>
                  <a:lnTo>
                    <a:pt x="65328" y="854367"/>
                  </a:lnTo>
                  <a:lnTo>
                    <a:pt x="87693" y="893699"/>
                  </a:lnTo>
                  <a:lnTo>
                    <a:pt x="112941" y="931062"/>
                  </a:lnTo>
                  <a:lnTo>
                    <a:pt x="140906" y="966304"/>
                  </a:lnTo>
                  <a:lnTo>
                    <a:pt x="171437" y="999274"/>
                  </a:lnTo>
                  <a:lnTo>
                    <a:pt x="204406" y="1029804"/>
                  </a:lnTo>
                  <a:lnTo>
                    <a:pt x="239649" y="1057783"/>
                  </a:lnTo>
                  <a:lnTo>
                    <a:pt x="277012" y="1083017"/>
                  </a:lnTo>
                  <a:lnTo>
                    <a:pt x="316344" y="1105382"/>
                  </a:lnTo>
                  <a:lnTo>
                    <a:pt x="357505" y="1124712"/>
                  </a:lnTo>
                  <a:lnTo>
                    <a:pt x="400329" y="1140879"/>
                  </a:lnTo>
                  <a:lnTo>
                    <a:pt x="444690" y="1153706"/>
                  </a:lnTo>
                  <a:lnTo>
                    <a:pt x="490397" y="1163053"/>
                  </a:lnTo>
                  <a:lnTo>
                    <a:pt x="537337" y="1168781"/>
                  </a:lnTo>
                  <a:lnTo>
                    <a:pt x="585355" y="1170711"/>
                  </a:lnTo>
                  <a:lnTo>
                    <a:pt x="633361" y="1168781"/>
                  </a:lnTo>
                  <a:lnTo>
                    <a:pt x="680300" y="1163053"/>
                  </a:lnTo>
                  <a:lnTo>
                    <a:pt x="726020" y="1153706"/>
                  </a:lnTo>
                  <a:lnTo>
                    <a:pt x="770369" y="1140879"/>
                  </a:lnTo>
                  <a:lnTo>
                    <a:pt x="813193" y="1124712"/>
                  </a:lnTo>
                  <a:lnTo>
                    <a:pt x="854354" y="1105382"/>
                  </a:lnTo>
                  <a:lnTo>
                    <a:pt x="893686" y="1083017"/>
                  </a:lnTo>
                  <a:lnTo>
                    <a:pt x="931049" y="1057783"/>
                  </a:lnTo>
                  <a:lnTo>
                    <a:pt x="966292" y="1029804"/>
                  </a:lnTo>
                  <a:lnTo>
                    <a:pt x="999261" y="999274"/>
                  </a:lnTo>
                  <a:lnTo>
                    <a:pt x="1029804" y="966304"/>
                  </a:lnTo>
                  <a:lnTo>
                    <a:pt x="1057770" y="931062"/>
                  </a:lnTo>
                  <a:lnTo>
                    <a:pt x="1083005" y="893699"/>
                  </a:lnTo>
                  <a:lnTo>
                    <a:pt x="1105369" y="854367"/>
                  </a:lnTo>
                  <a:lnTo>
                    <a:pt x="1124699" y="813206"/>
                  </a:lnTo>
                  <a:lnTo>
                    <a:pt x="1140866" y="770382"/>
                  </a:lnTo>
                  <a:lnTo>
                    <a:pt x="1153693" y="726033"/>
                  </a:lnTo>
                  <a:lnTo>
                    <a:pt x="1163040" y="680313"/>
                  </a:lnTo>
                  <a:lnTo>
                    <a:pt x="1168768" y="633374"/>
                  </a:lnTo>
                  <a:lnTo>
                    <a:pt x="1170711" y="585355"/>
                  </a:lnTo>
                  <a:close/>
                </a:path>
              </a:pathLst>
            </a:custGeom>
            <a:solidFill>
              <a:srgbClr val="D0DCF0">
                <a:alpha val="90000"/>
              </a:srgbClr>
            </a:solidFill>
          </p:spPr>
          <p:txBody>
            <a:bodyPr wrap="square" lIns="0" tIns="0" rIns="0" bIns="0" rtlCol="0" anchor="ctr" anchorCtr="1"/>
            <a:lstStyle/>
            <a:p>
              <a:pPr algn="ctr"/>
              <a:r>
                <a:rPr lang="en-US" sz="3600" dirty="0">
                  <a:solidFill>
                    <a:srgbClr val="1B127B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480</a:t>
              </a:r>
              <a:r>
                <a:rPr lang="en-US" sz="2000" dirty="0">
                  <a:solidFill>
                    <a:srgbClr val="1B127B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+</a:t>
              </a:r>
              <a:r>
                <a:rPr lang="zh-CN" altLang="en-US" sz="2000" dirty="0">
                  <a:solidFill>
                    <a:srgbClr val="1B127B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种</a:t>
              </a:r>
              <a:endParaRPr lang="en-US" altLang="zh-CN" sz="2314" dirty="0">
                <a:solidFill>
                  <a:srgbClr val="1B127B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rgbClr val="1B127B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期刊</a:t>
              </a:r>
              <a:endParaRPr sz="2400" b="1" dirty="0">
                <a:solidFill>
                  <a:srgbClr val="1B127B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3BA8E1EA-BF45-1E67-D3D9-BE7B71252304}"/>
                </a:ext>
              </a:extLst>
            </p:cNvPr>
            <p:cNvSpPr/>
            <p:nvPr/>
          </p:nvSpPr>
          <p:spPr>
            <a:xfrm>
              <a:off x="3756100" y="2164352"/>
              <a:ext cx="2011680" cy="2011680"/>
            </a:xfrm>
            <a:custGeom>
              <a:avLst/>
              <a:gdLst/>
              <a:ahLst/>
              <a:cxnLst/>
              <a:rect l="l" t="t" r="r" b="b"/>
              <a:pathLst>
                <a:path w="1170939" h="1170939">
                  <a:moveTo>
                    <a:pt x="1170711" y="585355"/>
                  </a:moveTo>
                  <a:lnTo>
                    <a:pt x="1168768" y="537349"/>
                  </a:lnTo>
                  <a:lnTo>
                    <a:pt x="1163040" y="490410"/>
                  </a:lnTo>
                  <a:lnTo>
                    <a:pt x="1153693" y="444690"/>
                  </a:lnTo>
                  <a:lnTo>
                    <a:pt x="1140866" y="400342"/>
                  </a:lnTo>
                  <a:lnTo>
                    <a:pt x="1124699" y="357517"/>
                  </a:lnTo>
                  <a:lnTo>
                    <a:pt x="1105369" y="316357"/>
                  </a:lnTo>
                  <a:lnTo>
                    <a:pt x="1083005" y="277012"/>
                  </a:lnTo>
                  <a:lnTo>
                    <a:pt x="1057770" y="239649"/>
                  </a:lnTo>
                  <a:lnTo>
                    <a:pt x="1029804" y="204419"/>
                  </a:lnTo>
                  <a:lnTo>
                    <a:pt x="999261" y="171450"/>
                  </a:lnTo>
                  <a:lnTo>
                    <a:pt x="966292" y="140906"/>
                  </a:lnTo>
                  <a:lnTo>
                    <a:pt x="931049" y="112941"/>
                  </a:lnTo>
                  <a:lnTo>
                    <a:pt x="893686" y="87706"/>
                  </a:lnTo>
                  <a:lnTo>
                    <a:pt x="854354" y="65341"/>
                  </a:lnTo>
                  <a:lnTo>
                    <a:pt x="813193" y="45999"/>
                  </a:lnTo>
                  <a:lnTo>
                    <a:pt x="770369" y="29845"/>
                  </a:lnTo>
                  <a:lnTo>
                    <a:pt x="726020" y="17018"/>
                  </a:lnTo>
                  <a:lnTo>
                    <a:pt x="680300" y="7670"/>
                  </a:lnTo>
                  <a:lnTo>
                    <a:pt x="633361" y="1943"/>
                  </a:lnTo>
                  <a:lnTo>
                    <a:pt x="585355" y="0"/>
                  </a:lnTo>
                  <a:lnTo>
                    <a:pt x="537337" y="1943"/>
                  </a:lnTo>
                  <a:lnTo>
                    <a:pt x="490397" y="7670"/>
                  </a:lnTo>
                  <a:lnTo>
                    <a:pt x="444690" y="17018"/>
                  </a:lnTo>
                  <a:lnTo>
                    <a:pt x="400329" y="29845"/>
                  </a:lnTo>
                  <a:lnTo>
                    <a:pt x="357505" y="45999"/>
                  </a:lnTo>
                  <a:lnTo>
                    <a:pt x="316344" y="65341"/>
                  </a:lnTo>
                  <a:lnTo>
                    <a:pt x="277012" y="87706"/>
                  </a:lnTo>
                  <a:lnTo>
                    <a:pt x="239649" y="112941"/>
                  </a:lnTo>
                  <a:lnTo>
                    <a:pt x="204406" y="140906"/>
                  </a:lnTo>
                  <a:lnTo>
                    <a:pt x="171437" y="171450"/>
                  </a:lnTo>
                  <a:lnTo>
                    <a:pt x="140906" y="204419"/>
                  </a:lnTo>
                  <a:lnTo>
                    <a:pt x="112941" y="239649"/>
                  </a:lnTo>
                  <a:lnTo>
                    <a:pt x="87693" y="277012"/>
                  </a:lnTo>
                  <a:lnTo>
                    <a:pt x="65328" y="316357"/>
                  </a:lnTo>
                  <a:lnTo>
                    <a:pt x="45999" y="357517"/>
                  </a:lnTo>
                  <a:lnTo>
                    <a:pt x="29832" y="400342"/>
                  </a:lnTo>
                  <a:lnTo>
                    <a:pt x="17005" y="444690"/>
                  </a:lnTo>
                  <a:lnTo>
                    <a:pt x="7658" y="490410"/>
                  </a:lnTo>
                  <a:lnTo>
                    <a:pt x="1930" y="537349"/>
                  </a:lnTo>
                  <a:lnTo>
                    <a:pt x="0" y="585355"/>
                  </a:lnTo>
                  <a:lnTo>
                    <a:pt x="1930" y="633374"/>
                  </a:lnTo>
                  <a:lnTo>
                    <a:pt x="7658" y="680313"/>
                  </a:lnTo>
                  <a:lnTo>
                    <a:pt x="17005" y="726033"/>
                  </a:lnTo>
                  <a:lnTo>
                    <a:pt x="29832" y="770382"/>
                  </a:lnTo>
                  <a:lnTo>
                    <a:pt x="45999" y="813206"/>
                  </a:lnTo>
                  <a:lnTo>
                    <a:pt x="65328" y="854367"/>
                  </a:lnTo>
                  <a:lnTo>
                    <a:pt x="87693" y="893699"/>
                  </a:lnTo>
                  <a:lnTo>
                    <a:pt x="112941" y="931062"/>
                  </a:lnTo>
                  <a:lnTo>
                    <a:pt x="140906" y="966304"/>
                  </a:lnTo>
                  <a:lnTo>
                    <a:pt x="171437" y="999274"/>
                  </a:lnTo>
                  <a:lnTo>
                    <a:pt x="204406" y="1029804"/>
                  </a:lnTo>
                  <a:lnTo>
                    <a:pt x="239649" y="1057783"/>
                  </a:lnTo>
                  <a:lnTo>
                    <a:pt x="277012" y="1083017"/>
                  </a:lnTo>
                  <a:lnTo>
                    <a:pt x="316344" y="1105382"/>
                  </a:lnTo>
                  <a:lnTo>
                    <a:pt x="357505" y="1124712"/>
                  </a:lnTo>
                  <a:lnTo>
                    <a:pt x="400329" y="1140879"/>
                  </a:lnTo>
                  <a:lnTo>
                    <a:pt x="444690" y="1153706"/>
                  </a:lnTo>
                  <a:lnTo>
                    <a:pt x="490397" y="1163053"/>
                  </a:lnTo>
                  <a:lnTo>
                    <a:pt x="537337" y="1168781"/>
                  </a:lnTo>
                  <a:lnTo>
                    <a:pt x="585355" y="1170711"/>
                  </a:lnTo>
                  <a:lnTo>
                    <a:pt x="633361" y="1168781"/>
                  </a:lnTo>
                  <a:lnTo>
                    <a:pt x="680300" y="1163053"/>
                  </a:lnTo>
                  <a:lnTo>
                    <a:pt x="726020" y="1153706"/>
                  </a:lnTo>
                  <a:lnTo>
                    <a:pt x="770369" y="1140879"/>
                  </a:lnTo>
                  <a:lnTo>
                    <a:pt x="813193" y="1124712"/>
                  </a:lnTo>
                  <a:lnTo>
                    <a:pt x="854354" y="1105382"/>
                  </a:lnTo>
                  <a:lnTo>
                    <a:pt x="893686" y="1083017"/>
                  </a:lnTo>
                  <a:lnTo>
                    <a:pt x="931049" y="1057783"/>
                  </a:lnTo>
                  <a:lnTo>
                    <a:pt x="966292" y="1029804"/>
                  </a:lnTo>
                  <a:lnTo>
                    <a:pt x="999261" y="999274"/>
                  </a:lnTo>
                  <a:lnTo>
                    <a:pt x="1029804" y="966304"/>
                  </a:lnTo>
                  <a:lnTo>
                    <a:pt x="1057770" y="931062"/>
                  </a:lnTo>
                  <a:lnTo>
                    <a:pt x="1083005" y="893699"/>
                  </a:lnTo>
                  <a:lnTo>
                    <a:pt x="1105369" y="854367"/>
                  </a:lnTo>
                  <a:lnTo>
                    <a:pt x="1124699" y="813206"/>
                  </a:lnTo>
                  <a:lnTo>
                    <a:pt x="1140866" y="770382"/>
                  </a:lnTo>
                  <a:lnTo>
                    <a:pt x="1153693" y="726033"/>
                  </a:lnTo>
                  <a:lnTo>
                    <a:pt x="1163040" y="680313"/>
                  </a:lnTo>
                  <a:lnTo>
                    <a:pt x="1168768" y="633374"/>
                  </a:lnTo>
                  <a:lnTo>
                    <a:pt x="1170711" y="585355"/>
                  </a:lnTo>
                  <a:close/>
                </a:path>
              </a:pathLst>
            </a:custGeom>
            <a:solidFill>
              <a:srgbClr val="D0DCF0">
                <a:alpha val="90000"/>
              </a:srgbClr>
            </a:solidFill>
          </p:spPr>
          <p:txBody>
            <a:bodyPr wrap="square" lIns="0" tIns="0" rIns="0" bIns="0" rtlCol="0" anchor="ctr" anchorCtr="1"/>
            <a:lstStyle/>
            <a:p>
              <a:pPr algn="ctr"/>
              <a:r>
                <a:rPr lang="zh-CN" altLang="en-US" sz="2200" dirty="0">
                  <a:solidFill>
                    <a:srgbClr val="002060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覆盖</a:t>
              </a:r>
              <a:endParaRPr lang="en-US" altLang="zh-CN" sz="2200" dirty="0">
                <a:solidFill>
                  <a:srgbClr val="002060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en-US" altLang="zh-CN" sz="3200" dirty="0">
                  <a:solidFill>
                    <a:srgbClr val="002060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6</a:t>
              </a:r>
              <a:r>
                <a:rPr lang="zh-CN" altLang="en-US" sz="3200" dirty="0">
                  <a:solidFill>
                    <a:srgbClr val="002060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大</a:t>
              </a:r>
              <a:endParaRPr lang="en-US" altLang="zh-CN" sz="3200" dirty="0">
                <a:solidFill>
                  <a:srgbClr val="002060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200" b="1" dirty="0">
                  <a:solidFill>
                    <a:srgbClr val="002060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学科领域</a:t>
              </a:r>
              <a:endParaRPr sz="2200" b="1" dirty="0">
                <a:solidFill>
                  <a:srgbClr val="002060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E32C4400-8651-06EB-51C2-4F867391C1EA}"/>
                </a:ext>
              </a:extLst>
            </p:cNvPr>
            <p:cNvSpPr/>
            <p:nvPr/>
          </p:nvSpPr>
          <p:spPr>
            <a:xfrm>
              <a:off x="5999646" y="2417445"/>
              <a:ext cx="1505494" cy="1505494"/>
            </a:xfrm>
            <a:custGeom>
              <a:avLst/>
              <a:gdLst/>
              <a:ahLst/>
              <a:cxnLst/>
              <a:rect l="l" t="t" r="r" b="b"/>
              <a:pathLst>
                <a:path w="1170939" h="1170939">
                  <a:moveTo>
                    <a:pt x="1170711" y="585355"/>
                  </a:moveTo>
                  <a:lnTo>
                    <a:pt x="1168768" y="537349"/>
                  </a:lnTo>
                  <a:lnTo>
                    <a:pt x="1163040" y="490410"/>
                  </a:lnTo>
                  <a:lnTo>
                    <a:pt x="1153693" y="444690"/>
                  </a:lnTo>
                  <a:lnTo>
                    <a:pt x="1140866" y="400342"/>
                  </a:lnTo>
                  <a:lnTo>
                    <a:pt x="1124699" y="357517"/>
                  </a:lnTo>
                  <a:lnTo>
                    <a:pt x="1105369" y="316357"/>
                  </a:lnTo>
                  <a:lnTo>
                    <a:pt x="1083005" y="277012"/>
                  </a:lnTo>
                  <a:lnTo>
                    <a:pt x="1057770" y="239649"/>
                  </a:lnTo>
                  <a:lnTo>
                    <a:pt x="1029804" y="204419"/>
                  </a:lnTo>
                  <a:lnTo>
                    <a:pt x="999261" y="171450"/>
                  </a:lnTo>
                  <a:lnTo>
                    <a:pt x="966292" y="140906"/>
                  </a:lnTo>
                  <a:lnTo>
                    <a:pt x="931049" y="112941"/>
                  </a:lnTo>
                  <a:lnTo>
                    <a:pt x="893686" y="87706"/>
                  </a:lnTo>
                  <a:lnTo>
                    <a:pt x="854354" y="65341"/>
                  </a:lnTo>
                  <a:lnTo>
                    <a:pt x="813193" y="45999"/>
                  </a:lnTo>
                  <a:lnTo>
                    <a:pt x="770369" y="29845"/>
                  </a:lnTo>
                  <a:lnTo>
                    <a:pt x="726020" y="17018"/>
                  </a:lnTo>
                  <a:lnTo>
                    <a:pt x="680300" y="7670"/>
                  </a:lnTo>
                  <a:lnTo>
                    <a:pt x="633361" y="1943"/>
                  </a:lnTo>
                  <a:lnTo>
                    <a:pt x="585355" y="0"/>
                  </a:lnTo>
                  <a:lnTo>
                    <a:pt x="537337" y="1943"/>
                  </a:lnTo>
                  <a:lnTo>
                    <a:pt x="490397" y="7670"/>
                  </a:lnTo>
                  <a:lnTo>
                    <a:pt x="444690" y="17018"/>
                  </a:lnTo>
                  <a:lnTo>
                    <a:pt x="400329" y="29845"/>
                  </a:lnTo>
                  <a:lnTo>
                    <a:pt x="357505" y="45999"/>
                  </a:lnTo>
                  <a:lnTo>
                    <a:pt x="316344" y="65341"/>
                  </a:lnTo>
                  <a:lnTo>
                    <a:pt x="277012" y="87706"/>
                  </a:lnTo>
                  <a:lnTo>
                    <a:pt x="239649" y="112941"/>
                  </a:lnTo>
                  <a:lnTo>
                    <a:pt x="204406" y="140906"/>
                  </a:lnTo>
                  <a:lnTo>
                    <a:pt x="171437" y="171450"/>
                  </a:lnTo>
                  <a:lnTo>
                    <a:pt x="140906" y="204419"/>
                  </a:lnTo>
                  <a:lnTo>
                    <a:pt x="112941" y="239649"/>
                  </a:lnTo>
                  <a:lnTo>
                    <a:pt x="87693" y="277012"/>
                  </a:lnTo>
                  <a:lnTo>
                    <a:pt x="65328" y="316357"/>
                  </a:lnTo>
                  <a:lnTo>
                    <a:pt x="45999" y="357517"/>
                  </a:lnTo>
                  <a:lnTo>
                    <a:pt x="29832" y="400342"/>
                  </a:lnTo>
                  <a:lnTo>
                    <a:pt x="17005" y="444690"/>
                  </a:lnTo>
                  <a:lnTo>
                    <a:pt x="7658" y="490410"/>
                  </a:lnTo>
                  <a:lnTo>
                    <a:pt x="1930" y="537349"/>
                  </a:lnTo>
                  <a:lnTo>
                    <a:pt x="0" y="585355"/>
                  </a:lnTo>
                  <a:lnTo>
                    <a:pt x="1930" y="633374"/>
                  </a:lnTo>
                  <a:lnTo>
                    <a:pt x="7658" y="680313"/>
                  </a:lnTo>
                  <a:lnTo>
                    <a:pt x="17005" y="726033"/>
                  </a:lnTo>
                  <a:lnTo>
                    <a:pt x="29832" y="770382"/>
                  </a:lnTo>
                  <a:lnTo>
                    <a:pt x="45999" y="813206"/>
                  </a:lnTo>
                  <a:lnTo>
                    <a:pt x="65328" y="854367"/>
                  </a:lnTo>
                  <a:lnTo>
                    <a:pt x="87693" y="893699"/>
                  </a:lnTo>
                  <a:lnTo>
                    <a:pt x="112941" y="931062"/>
                  </a:lnTo>
                  <a:lnTo>
                    <a:pt x="140906" y="966304"/>
                  </a:lnTo>
                  <a:lnTo>
                    <a:pt x="171437" y="999274"/>
                  </a:lnTo>
                  <a:lnTo>
                    <a:pt x="204406" y="1029804"/>
                  </a:lnTo>
                  <a:lnTo>
                    <a:pt x="239649" y="1057783"/>
                  </a:lnTo>
                  <a:lnTo>
                    <a:pt x="277012" y="1083017"/>
                  </a:lnTo>
                  <a:lnTo>
                    <a:pt x="316344" y="1105382"/>
                  </a:lnTo>
                  <a:lnTo>
                    <a:pt x="357505" y="1124712"/>
                  </a:lnTo>
                  <a:lnTo>
                    <a:pt x="400329" y="1140879"/>
                  </a:lnTo>
                  <a:lnTo>
                    <a:pt x="444690" y="1153706"/>
                  </a:lnTo>
                  <a:lnTo>
                    <a:pt x="490397" y="1163053"/>
                  </a:lnTo>
                  <a:lnTo>
                    <a:pt x="537337" y="1168781"/>
                  </a:lnTo>
                  <a:lnTo>
                    <a:pt x="585355" y="1170711"/>
                  </a:lnTo>
                  <a:lnTo>
                    <a:pt x="633361" y="1168781"/>
                  </a:lnTo>
                  <a:lnTo>
                    <a:pt x="680300" y="1163053"/>
                  </a:lnTo>
                  <a:lnTo>
                    <a:pt x="726020" y="1153706"/>
                  </a:lnTo>
                  <a:lnTo>
                    <a:pt x="770369" y="1140879"/>
                  </a:lnTo>
                  <a:lnTo>
                    <a:pt x="813193" y="1124712"/>
                  </a:lnTo>
                  <a:lnTo>
                    <a:pt x="854354" y="1105382"/>
                  </a:lnTo>
                  <a:lnTo>
                    <a:pt x="893686" y="1083017"/>
                  </a:lnTo>
                  <a:lnTo>
                    <a:pt x="931049" y="1057783"/>
                  </a:lnTo>
                  <a:lnTo>
                    <a:pt x="966292" y="1029804"/>
                  </a:lnTo>
                  <a:lnTo>
                    <a:pt x="999261" y="999274"/>
                  </a:lnTo>
                  <a:lnTo>
                    <a:pt x="1029804" y="966304"/>
                  </a:lnTo>
                  <a:lnTo>
                    <a:pt x="1057770" y="931062"/>
                  </a:lnTo>
                  <a:lnTo>
                    <a:pt x="1083005" y="893699"/>
                  </a:lnTo>
                  <a:lnTo>
                    <a:pt x="1105369" y="854367"/>
                  </a:lnTo>
                  <a:lnTo>
                    <a:pt x="1124699" y="813206"/>
                  </a:lnTo>
                  <a:lnTo>
                    <a:pt x="1140866" y="770382"/>
                  </a:lnTo>
                  <a:lnTo>
                    <a:pt x="1153693" y="726033"/>
                  </a:lnTo>
                  <a:lnTo>
                    <a:pt x="1163040" y="680313"/>
                  </a:lnTo>
                  <a:lnTo>
                    <a:pt x="1168768" y="633374"/>
                  </a:lnTo>
                  <a:lnTo>
                    <a:pt x="1170711" y="585355"/>
                  </a:lnTo>
                  <a:close/>
                </a:path>
              </a:pathLst>
            </a:custGeom>
            <a:solidFill>
              <a:srgbClr val="D0DCF0">
                <a:alpha val="90000"/>
              </a:srgbClr>
            </a:solidFill>
          </p:spPr>
          <p:txBody>
            <a:bodyPr wrap="square" lIns="0" tIns="0" rIns="0" bIns="0" rtlCol="0" anchor="ctr" anchorCtr="1"/>
            <a:lstStyle/>
            <a:p>
              <a:pPr algn="ctr"/>
              <a:r>
                <a:rPr lang="en-US" altLang="zh-CN" sz="2400" b="1" dirty="0">
                  <a:solidFill>
                    <a:srgbClr val="002060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WOS</a:t>
              </a:r>
              <a:r>
                <a:rPr lang="zh-CN" altLang="en-US" sz="2400" dirty="0">
                  <a:solidFill>
                    <a:srgbClr val="002060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收录</a:t>
              </a:r>
              <a:endParaRPr lang="en-US" altLang="zh-CN" sz="2400" dirty="0">
                <a:solidFill>
                  <a:srgbClr val="002060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en-US" sz="3600" dirty="0">
                  <a:solidFill>
                    <a:srgbClr val="002060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90%+</a:t>
              </a:r>
              <a:endParaRPr sz="3600" dirty="0">
                <a:solidFill>
                  <a:srgbClr val="002060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848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ject 4">
            <a:extLst>
              <a:ext uri="{FF2B5EF4-FFF2-40B4-BE49-F238E27FC236}">
                <a16:creationId xmlns:a16="http://schemas.microsoft.com/office/drawing/2014/main" id="{9F4ABFF9-0BE7-D69B-24BC-533012B9984D}"/>
              </a:ext>
            </a:extLst>
          </p:cNvPr>
          <p:cNvPicPr/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4041645"/>
            <a:ext cx="6089409" cy="28163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E3315-9B5E-EE0D-FF93-80D8BD91A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t>8</a:t>
            </a:fld>
            <a:endParaRPr lang="en-GB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DD5193BE-5A45-8675-4EA4-D736F734CB33}"/>
              </a:ext>
            </a:extLst>
          </p:cNvPr>
          <p:cNvSpPr txBox="1"/>
          <p:nvPr/>
        </p:nvSpPr>
        <p:spPr>
          <a:xfrm>
            <a:off x="479376" y="-35349"/>
            <a:ext cx="979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Han Sans SC Light" panose="020B0300000000000000" pitchFamily="34" charset="-128"/>
                <a:ea typeface="Source Han Sans SC Light" panose="020B0300000000000000" pitchFamily="34" charset="-128"/>
                <a:sym typeface="阿里巴巴普惠体" panose="00020600040101010101" pitchFamily="18" charset="-122"/>
              </a:rPr>
              <a:t>Taylor &amp; Francis</a:t>
            </a:r>
            <a:r>
              <a:rPr lang="zh-CN" altLang="en-US" sz="2400" b="1" kern="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  <a:sym typeface="阿里巴巴普惠体" panose="00020600040101010101" pitchFamily="18" charset="-122"/>
              </a:rPr>
              <a:t>生物地球环境与食品科学学科数据库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Han Sans SC Light" panose="020B0300000000000000" pitchFamily="34" charset="-128"/>
              <a:ea typeface="Source Han Sans SC Light" panose="020B0300000000000000" pitchFamily="34" charset="-128"/>
              <a:sym typeface="阿里巴巴普惠体" panose="00020600040101010101" pitchFamily="18" charset="-122"/>
            </a:endParaRPr>
          </a:p>
        </p:txBody>
      </p:sp>
      <p:pic>
        <p:nvPicPr>
          <p:cNvPr id="2" name="object 4">
            <a:extLst>
              <a:ext uri="{FF2B5EF4-FFF2-40B4-BE49-F238E27FC236}">
                <a16:creationId xmlns:a16="http://schemas.microsoft.com/office/drawing/2014/main" id="{60D9D635-3A34-402C-1AAF-3B11BC205BF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041648"/>
            <a:ext cx="6096001" cy="281635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8F9CBFF-BB11-ADB4-DAC7-0EDF81A20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343467"/>
            <a:ext cx="6285229" cy="1842583"/>
          </a:xfrm>
        </p:spPr>
        <p:txBody>
          <a:bodyPr numCol="3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农业研究</a:t>
            </a:r>
            <a:b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水产和海洋科学</a:t>
            </a:r>
            <a:b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生物控制与植物科学</a:t>
            </a:r>
            <a:b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植物学和植物科学</a:t>
            </a:r>
            <a:b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地球科学</a:t>
            </a:r>
            <a:b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昆虫学</a:t>
            </a:r>
            <a:b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环境研究</a:t>
            </a:r>
            <a:b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食品科学与技术</a:t>
            </a:r>
            <a:b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海洋与水生科学</a:t>
            </a:r>
            <a:b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资源保护与回收</a:t>
            </a:r>
            <a:b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土壤科学</a:t>
            </a:r>
            <a:b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兽医科学</a:t>
            </a:r>
            <a:b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野生动物管理</a:t>
            </a:r>
            <a:b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6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动物学和自然历史</a:t>
            </a:r>
            <a:endParaRPr lang="en-US" sz="1600" dirty="0"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F0159D-2E6A-44AD-BAA9-F3E5AC480D82}"/>
              </a:ext>
            </a:extLst>
          </p:cNvPr>
          <p:cNvGrpSpPr/>
          <p:nvPr/>
        </p:nvGrpSpPr>
        <p:grpSpPr>
          <a:xfrm>
            <a:off x="6384032" y="1512012"/>
            <a:ext cx="5290154" cy="1505494"/>
            <a:chOff x="6031420" y="1077576"/>
            <a:chExt cx="5290154" cy="1505494"/>
          </a:xfrm>
        </p:grpSpPr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36F16559-432B-FA62-E3D7-27E4FF0289AE}"/>
                </a:ext>
              </a:extLst>
            </p:cNvPr>
            <p:cNvSpPr/>
            <p:nvPr/>
          </p:nvSpPr>
          <p:spPr>
            <a:xfrm>
              <a:off x="6031420" y="1077576"/>
              <a:ext cx="1505494" cy="1505494"/>
            </a:xfrm>
            <a:custGeom>
              <a:avLst/>
              <a:gdLst/>
              <a:ahLst/>
              <a:cxnLst/>
              <a:rect l="l" t="t" r="r" b="b"/>
              <a:pathLst>
                <a:path w="1170939" h="1170939">
                  <a:moveTo>
                    <a:pt x="1170711" y="585355"/>
                  </a:moveTo>
                  <a:lnTo>
                    <a:pt x="1168768" y="537349"/>
                  </a:lnTo>
                  <a:lnTo>
                    <a:pt x="1163040" y="490410"/>
                  </a:lnTo>
                  <a:lnTo>
                    <a:pt x="1153693" y="444690"/>
                  </a:lnTo>
                  <a:lnTo>
                    <a:pt x="1140866" y="400342"/>
                  </a:lnTo>
                  <a:lnTo>
                    <a:pt x="1124699" y="357517"/>
                  </a:lnTo>
                  <a:lnTo>
                    <a:pt x="1105369" y="316357"/>
                  </a:lnTo>
                  <a:lnTo>
                    <a:pt x="1083005" y="277012"/>
                  </a:lnTo>
                  <a:lnTo>
                    <a:pt x="1057770" y="239649"/>
                  </a:lnTo>
                  <a:lnTo>
                    <a:pt x="1029804" y="204419"/>
                  </a:lnTo>
                  <a:lnTo>
                    <a:pt x="999261" y="171450"/>
                  </a:lnTo>
                  <a:lnTo>
                    <a:pt x="966292" y="140906"/>
                  </a:lnTo>
                  <a:lnTo>
                    <a:pt x="931049" y="112941"/>
                  </a:lnTo>
                  <a:lnTo>
                    <a:pt x="893686" y="87706"/>
                  </a:lnTo>
                  <a:lnTo>
                    <a:pt x="854354" y="65341"/>
                  </a:lnTo>
                  <a:lnTo>
                    <a:pt x="813193" y="45999"/>
                  </a:lnTo>
                  <a:lnTo>
                    <a:pt x="770369" y="29845"/>
                  </a:lnTo>
                  <a:lnTo>
                    <a:pt x="726020" y="17018"/>
                  </a:lnTo>
                  <a:lnTo>
                    <a:pt x="680300" y="7670"/>
                  </a:lnTo>
                  <a:lnTo>
                    <a:pt x="633361" y="1943"/>
                  </a:lnTo>
                  <a:lnTo>
                    <a:pt x="585355" y="0"/>
                  </a:lnTo>
                  <a:lnTo>
                    <a:pt x="537337" y="1943"/>
                  </a:lnTo>
                  <a:lnTo>
                    <a:pt x="490397" y="7670"/>
                  </a:lnTo>
                  <a:lnTo>
                    <a:pt x="444690" y="17018"/>
                  </a:lnTo>
                  <a:lnTo>
                    <a:pt x="400329" y="29845"/>
                  </a:lnTo>
                  <a:lnTo>
                    <a:pt x="357505" y="45999"/>
                  </a:lnTo>
                  <a:lnTo>
                    <a:pt x="316344" y="65341"/>
                  </a:lnTo>
                  <a:lnTo>
                    <a:pt x="277012" y="87706"/>
                  </a:lnTo>
                  <a:lnTo>
                    <a:pt x="239649" y="112941"/>
                  </a:lnTo>
                  <a:lnTo>
                    <a:pt x="204406" y="140906"/>
                  </a:lnTo>
                  <a:lnTo>
                    <a:pt x="171437" y="171450"/>
                  </a:lnTo>
                  <a:lnTo>
                    <a:pt x="140906" y="204419"/>
                  </a:lnTo>
                  <a:lnTo>
                    <a:pt x="112941" y="239649"/>
                  </a:lnTo>
                  <a:lnTo>
                    <a:pt x="87693" y="277012"/>
                  </a:lnTo>
                  <a:lnTo>
                    <a:pt x="65328" y="316357"/>
                  </a:lnTo>
                  <a:lnTo>
                    <a:pt x="45999" y="357517"/>
                  </a:lnTo>
                  <a:lnTo>
                    <a:pt x="29832" y="400342"/>
                  </a:lnTo>
                  <a:lnTo>
                    <a:pt x="17005" y="444690"/>
                  </a:lnTo>
                  <a:lnTo>
                    <a:pt x="7658" y="490410"/>
                  </a:lnTo>
                  <a:lnTo>
                    <a:pt x="1930" y="537349"/>
                  </a:lnTo>
                  <a:lnTo>
                    <a:pt x="0" y="585355"/>
                  </a:lnTo>
                  <a:lnTo>
                    <a:pt x="1930" y="633374"/>
                  </a:lnTo>
                  <a:lnTo>
                    <a:pt x="7658" y="680313"/>
                  </a:lnTo>
                  <a:lnTo>
                    <a:pt x="17005" y="726033"/>
                  </a:lnTo>
                  <a:lnTo>
                    <a:pt x="29832" y="770382"/>
                  </a:lnTo>
                  <a:lnTo>
                    <a:pt x="45999" y="813206"/>
                  </a:lnTo>
                  <a:lnTo>
                    <a:pt x="65328" y="854367"/>
                  </a:lnTo>
                  <a:lnTo>
                    <a:pt x="87693" y="893699"/>
                  </a:lnTo>
                  <a:lnTo>
                    <a:pt x="112941" y="931062"/>
                  </a:lnTo>
                  <a:lnTo>
                    <a:pt x="140906" y="966304"/>
                  </a:lnTo>
                  <a:lnTo>
                    <a:pt x="171437" y="999274"/>
                  </a:lnTo>
                  <a:lnTo>
                    <a:pt x="204406" y="1029804"/>
                  </a:lnTo>
                  <a:lnTo>
                    <a:pt x="239649" y="1057783"/>
                  </a:lnTo>
                  <a:lnTo>
                    <a:pt x="277012" y="1083017"/>
                  </a:lnTo>
                  <a:lnTo>
                    <a:pt x="316344" y="1105382"/>
                  </a:lnTo>
                  <a:lnTo>
                    <a:pt x="357505" y="1124712"/>
                  </a:lnTo>
                  <a:lnTo>
                    <a:pt x="400329" y="1140879"/>
                  </a:lnTo>
                  <a:lnTo>
                    <a:pt x="444690" y="1153706"/>
                  </a:lnTo>
                  <a:lnTo>
                    <a:pt x="490397" y="1163053"/>
                  </a:lnTo>
                  <a:lnTo>
                    <a:pt x="537337" y="1168781"/>
                  </a:lnTo>
                  <a:lnTo>
                    <a:pt x="585355" y="1170711"/>
                  </a:lnTo>
                  <a:lnTo>
                    <a:pt x="633361" y="1168781"/>
                  </a:lnTo>
                  <a:lnTo>
                    <a:pt x="680300" y="1163053"/>
                  </a:lnTo>
                  <a:lnTo>
                    <a:pt x="726020" y="1153706"/>
                  </a:lnTo>
                  <a:lnTo>
                    <a:pt x="770369" y="1140879"/>
                  </a:lnTo>
                  <a:lnTo>
                    <a:pt x="813193" y="1124712"/>
                  </a:lnTo>
                  <a:lnTo>
                    <a:pt x="854354" y="1105382"/>
                  </a:lnTo>
                  <a:lnTo>
                    <a:pt x="893686" y="1083017"/>
                  </a:lnTo>
                  <a:lnTo>
                    <a:pt x="931049" y="1057783"/>
                  </a:lnTo>
                  <a:lnTo>
                    <a:pt x="966292" y="1029804"/>
                  </a:lnTo>
                  <a:lnTo>
                    <a:pt x="999261" y="999274"/>
                  </a:lnTo>
                  <a:lnTo>
                    <a:pt x="1029804" y="966304"/>
                  </a:lnTo>
                  <a:lnTo>
                    <a:pt x="1057770" y="931062"/>
                  </a:lnTo>
                  <a:lnTo>
                    <a:pt x="1083005" y="893699"/>
                  </a:lnTo>
                  <a:lnTo>
                    <a:pt x="1105369" y="854367"/>
                  </a:lnTo>
                  <a:lnTo>
                    <a:pt x="1124699" y="813206"/>
                  </a:lnTo>
                  <a:lnTo>
                    <a:pt x="1140866" y="770382"/>
                  </a:lnTo>
                  <a:lnTo>
                    <a:pt x="1153693" y="726033"/>
                  </a:lnTo>
                  <a:lnTo>
                    <a:pt x="1163040" y="680313"/>
                  </a:lnTo>
                  <a:lnTo>
                    <a:pt x="1168768" y="633374"/>
                  </a:lnTo>
                  <a:lnTo>
                    <a:pt x="1170711" y="585355"/>
                  </a:lnTo>
                  <a:close/>
                </a:path>
              </a:pathLst>
            </a:custGeom>
            <a:solidFill>
              <a:srgbClr val="1B127B"/>
            </a:solidFill>
          </p:spPr>
          <p:txBody>
            <a:bodyPr wrap="square" lIns="0" tIns="0" rIns="0" bIns="0" rtlCol="0" anchor="ctr" anchorCtr="1"/>
            <a:lstStyle/>
            <a:p>
              <a:pPr algn="ctr"/>
              <a:r>
                <a:rPr lang="en-US" sz="4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173</a:t>
              </a:r>
              <a:r>
                <a:rPr lang="zh-CN" altLang="en-US" sz="200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种</a:t>
              </a:r>
              <a:endParaRPr lang="en-US" altLang="zh-CN" sz="2314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期刊</a:t>
              </a:r>
              <a:endParaRPr sz="2400" b="1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16BE6EF9-2058-DB34-9852-85F4F2261834}"/>
                </a:ext>
              </a:extLst>
            </p:cNvPr>
            <p:cNvSpPr/>
            <p:nvPr/>
          </p:nvSpPr>
          <p:spPr>
            <a:xfrm>
              <a:off x="7923750" y="1077576"/>
              <a:ext cx="1505494" cy="1505494"/>
            </a:xfrm>
            <a:custGeom>
              <a:avLst/>
              <a:gdLst/>
              <a:ahLst/>
              <a:cxnLst/>
              <a:rect l="l" t="t" r="r" b="b"/>
              <a:pathLst>
                <a:path w="1170939" h="1170939">
                  <a:moveTo>
                    <a:pt x="1170711" y="585355"/>
                  </a:moveTo>
                  <a:lnTo>
                    <a:pt x="1168768" y="537349"/>
                  </a:lnTo>
                  <a:lnTo>
                    <a:pt x="1163040" y="490410"/>
                  </a:lnTo>
                  <a:lnTo>
                    <a:pt x="1153693" y="444690"/>
                  </a:lnTo>
                  <a:lnTo>
                    <a:pt x="1140866" y="400342"/>
                  </a:lnTo>
                  <a:lnTo>
                    <a:pt x="1124699" y="357517"/>
                  </a:lnTo>
                  <a:lnTo>
                    <a:pt x="1105369" y="316357"/>
                  </a:lnTo>
                  <a:lnTo>
                    <a:pt x="1083005" y="277012"/>
                  </a:lnTo>
                  <a:lnTo>
                    <a:pt x="1057770" y="239649"/>
                  </a:lnTo>
                  <a:lnTo>
                    <a:pt x="1029804" y="204419"/>
                  </a:lnTo>
                  <a:lnTo>
                    <a:pt x="999261" y="171450"/>
                  </a:lnTo>
                  <a:lnTo>
                    <a:pt x="966292" y="140906"/>
                  </a:lnTo>
                  <a:lnTo>
                    <a:pt x="931049" y="112941"/>
                  </a:lnTo>
                  <a:lnTo>
                    <a:pt x="893686" y="87706"/>
                  </a:lnTo>
                  <a:lnTo>
                    <a:pt x="854354" y="65341"/>
                  </a:lnTo>
                  <a:lnTo>
                    <a:pt x="813193" y="45999"/>
                  </a:lnTo>
                  <a:lnTo>
                    <a:pt x="770369" y="29845"/>
                  </a:lnTo>
                  <a:lnTo>
                    <a:pt x="726020" y="17018"/>
                  </a:lnTo>
                  <a:lnTo>
                    <a:pt x="680300" y="7670"/>
                  </a:lnTo>
                  <a:lnTo>
                    <a:pt x="633361" y="1943"/>
                  </a:lnTo>
                  <a:lnTo>
                    <a:pt x="585355" y="0"/>
                  </a:lnTo>
                  <a:lnTo>
                    <a:pt x="537337" y="1943"/>
                  </a:lnTo>
                  <a:lnTo>
                    <a:pt x="490397" y="7670"/>
                  </a:lnTo>
                  <a:lnTo>
                    <a:pt x="444690" y="17018"/>
                  </a:lnTo>
                  <a:lnTo>
                    <a:pt x="400329" y="29845"/>
                  </a:lnTo>
                  <a:lnTo>
                    <a:pt x="357505" y="45999"/>
                  </a:lnTo>
                  <a:lnTo>
                    <a:pt x="316344" y="65341"/>
                  </a:lnTo>
                  <a:lnTo>
                    <a:pt x="277012" y="87706"/>
                  </a:lnTo>
                  <a:lnTo>
                    <a:pt x="239649" y="112941"/>
                  </a:lnTo>
                  <a:lnTo>
                    <a:pt x="204406" y="140906"/>
                  </a:lnTo>
                  <a:lnTo>
                    <a:pt x="171437" y="171450"/>
                  </a:lnTo>
                  <a:lnTo>
                    <a:pt x="140906" y="204419"/>
                  </a:lnTo>
                  <a:lnTo>
                    <a:pt x="112941" y="239649"/>
                  </a:lnTo>
                  <a:lnTo>
                    <a:pt x="87693" y="277012"/>
                  </a:lnTo>
                  <a:lnTo>
                    <a:pt x="65328" y="316357"/>
                  </a:lnTo>
                  <a:lnTo>
                    <a:pt x="45999" y="357517"/>
                  </a:lnTo>
                  <a:lnTo>
                    <a:pt x="29832" y="400342"/>
                  </a:lnTo>
                  <a:lnTo>
                    <a:pt x="17005" y="444690"/>
                  </a:lnTo>
                  <a:lnTo>
                    <a:pt x="7658" y="490410"/>
                  </a:lnTo>
                  <a:lnTo>
                    <a:pt x="1930" y="537349"/>
                  </a:lnTo>
                  <a:lnTo>
                    <a:pt x="0" y="585355"/>
                  </a:lnTo>
                  <a:lnTo>
                    <a:pt x="1930" y="633374"/>
                  </a:lnTo>
                  <a:lnTo>
                    <a:pt x="7658" y="680313"/>
                  </a:lnTo>
                  <a:lnTo>
                    <a:pt x="17005" y="726033"/>
                  </a:lnTo>
                  <a:lnTo>
                    <a:pt x="29832" y="770382"/>
                  </a:lnTo>
                  <a:lnTo>
                    <a:pt x="45999" y="813206"/>
                  </a:lnTo>
                  <a:lnTo>
                    <a:pt x="65328" y="854367"/>
                  </a:lnTo>
                  <a:lnTo>
                    <a:pt x="87693" y="893699"/>
                  </a:lnTo>
                  <a:lnTo>
                    <a:pt x="112941" y="931062"/>
                  </a:lnTo>
                  <a:lnTo>
                    <a:pt x="140906" y="966304"/>
                  </a:lnTo>
                  <a:lnTo>
                    <a:pt x="171437" y="999274"/>
                  </a:lnTo>
                  <a:lnTo>
                    <a:pt x="204406" y="1029804"/>
                  </a:lnTo>
                  <a:lnTo>
                    <a:pt x="239649" y="1057783"/>
                  </a:lnTo>
                  <a:lnTo>
                    <a:pt x="277012" y="1083017"/>
                  </a:lnTo>
                  <a:lnTo>
                    <a:pt x="316344" y="1105382"/>
                  </a:lnTo>
                  <a:lnTo>
                    <a:pt x="357505" y="1124712"/>
                  </a:lnTo>
                  <a:lnTo>
                    <a:pt x="400329" y="1140879"/>
                  </a:lnTo>
                  <a:lnTo>
                    <a:pt x="444690" y="1153706"/>
                  </a:lnTo>
                  <a:lnTo>
                    <a:pt x="490397" y="1163053"/>
                  </a:lnTo>
                  <a:lnTo>
                    <a:pt x="537337" y="1168781"/>
                  </a:lnTo>
                  <a:lnTo>
                    <a:pt x="585355" y="1170711"/>
                  </a:lnTo>
                  <a:lnTo>
                    <a:pt x="633361" y="1168781"/>
                  </a:lnTo>
                  <a:lnTo>
                    <a:pt x="680300" y="1163053"/>
                  </a:lnTo>
                  <a:lnTo>
                    <a:pt x="726020" y="1153706"/>
                  </a:lnTo>
                  <a:lnTo>
                    <a:pt x="770369" y="1140879"/>
                  </a:lnTo>
                  <a:lnTo>
                    <a:pt x="813193" y="1124712"/>
                  </a:lnTo>
                  <a:lnTo>
                    <a:pt x="854354" y="1105382"/>
                  </a:lnTo>
                  <a:lnTo>
                    <a:pt x="893686" y="1083017"/>
                  </a:lnTo>
                  <a:lnTo>
                    <a:pt x="931049" y="1057783"/>
                  </a:lnTo>
                  <a:lnTo>
                    <a:pt x="966292" y="1029804"/>
                  </a:lnTo>
                  <a:lnTo>
                    <a:pt x="999261" y="999274"/>
                  </a:lnTo>
                  <a:lnTo>
                    <a:pt x="1029804" y="966304"/>
                  </a:lnTo>
                  <a:lnTo>
                    <a:pt x="1057770" y="931062"/>
                  </a:lnTo>
                  <a:lnTo>
                    <a:pt x="1083005" y="893699"/>
                  </a:lnTo>
                  <a:lnTo>
                    <a:pt x="1105369" y="854367"/>
                  </a:lnTo>
                  <a:lnTo>
                    <a:pt x="1124699" y="813206"/>
                  </a:lnTo>
                  <a:lnTo>
                    <a:pt x="1140866" y="770382"/>
                  </a:lnTo>
                  <a:lnTo>
                    <a:pt x="1153693" y="726033"/>
                  </a:lnTo>
                  <a:lnTo>
                    <a:pt x="1163040" y="680313"/>
                  </a:lnTo>
                  <a:lnTo>
                    <a:pt x="1168768" y="633374"/>
                  </a:lnTo>
                  <a:lnTo>
                    <a:pt x="1170711" y="585355"/>
                  </a:lnTo>
                  <a:close/>
                </a:path>
              </a:pathLst>
            </a:custGeom>
            <a:solidFill>
              <a:srgbClr val="1B127B"/>
            </a:solidFill>
          </p:spPr>
          <p:txBody>
            <a:bodyPr wrap="square" lIns="0" tIns="0" rIns="0" bIns="0" rtlCol="0" anchor="ctr" anchorCtr="1"/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4.4</a:t>
              </a:r>
              <a:r>
                <a:rPr lang="en-US" altLang="zh-CN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K+</a:t>
              </a:r>
              <a:r>
                <a:rPr lang="zh-CN" altLang="en-US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卷</a:t>
              </a:r>
              <a:endParaRPr lang="en-US" altLang="zh-CN" sz="200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研究</a:t>
              </a:r>
              <a:endParaRPr lang="en-US" altLang="zh-CN" sz="2400" b="1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成果</a:t>
              </a:r>
              <a:endParaRPr sz="2800" b="1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DFECC19F-6D65-EB31-6702-ABE7AA0D1616}"/>
                </a:ext>
              </a:extLst>
            </p:cNvPr>
            <p:cNvSpPr/>
            <p:nvPr/>
          </p:nvSpPr>
          <p:spPr>
            <a:xfrm>
              <a:off x="9816080" y="1077576"/>
              <a:ext cx="1505494" cy="1505494"/>
            </a:xfrm>
            <a:custGeom>
              <a:avLst/>
              <a:gdLst/>
              <a:ahLst/>
              <a:cxnLst/>
              <a:rect l="l" t="t" r="r" b="b"/>
              <a:pathLst>
                <a:path w="1170939" h="1170939">
                  <a:moveTo>
                    <a:pt x="1170711" y="585355"/>
                  </a:moveTo>
                  <a:lnTo>
                    <a:pt x="1168768" y="537349"/>
                  </a:lnTo>
                  <a:lnTo>
                    <a:pt x="1163040" y="490410"/>
                  </a:lnTo>
                  <a:lnTo>
                    <a:pt x="1153693" y="444690"/>
                  </a:lnTo>
                  <a:lnTo>
                    <a:pt x="1140866" y="400342"/>
                  </a:lnTo>
                  <a:lnTo>
                    <a:pt x="1124699" y="357517"/>
                  </a:lnTo>
                  <a:lnTo>
                    <a:pt x="1105369" y="316357"/>
                  </a:lnTo>
                  <a:lnTo>
                    <a:pt x="1083005" y="277012"/>
                  </a:lnTo>
                  <a:lnTo>
                    <a:pt x="1057770" y="239649"/>
                  </a:lnTo>
                  <a:lnTo>
                    <a:pt x="1029804" y="204419"/>
                  </a:lnTo>
                  <a:lnTo>
                    <a:pt x="999261" y="171450"/>
                  </a:lnTo>
                  <a:lnTo>
                    <a:pt x="966292" y="140906"/>
                  </a:lnTo>
                  <a:lnTo>
                    <a:pt x="931049" y="112941"/>
                  </a:lnTo>
                  <a:lnTo>
                    <a:pt x="893686" y="87706"/>
                  </a:lnTo>
                  <a:lnTo>
                    <a:pt x="854354" y="65341"/>
                  </a:lnTo>
                  <a:lnTo>
                    <a:pt x="813193" y="45999"/>
                  </a:lnTo>
                  <a:lnTo>
                    <a:pt x="770369" y="29845"/>
                  </a:lnTo>
                  <a:lnTo>
                    <a:pt x="726020" y="17018"/>
                  </a:lnTo>
                  <a:lnTo>
                    <a:pt x="680300" y="7670"/>
                  </a:lnTo>
                  <a:lnTo>
                    <a:pt x="633361" y="1943"/>
                  </a:lnTo>
                  <a:lnTo>
                    <a:pt x="585355" y="0"/>
                  </a:lnTo>
                  <a:lnTo>
                    <a:pt x="537337" y="1943"/>
                  </a:lnTo>
                  <a:lnTo>
                    <a:pt x="490397" y="7670"/>
                  </a:lnTo>
                  <a:lnTo>
                    <a:pt x="444690" y="17018"/>
                  </a:lnTo>
                  <a:lnTo>
                    <a:pt x="400329" y="29845"/>
                  </a:lnTo>
                  <a:lnTo>
                    <a:pt x="357505" y="45999"/>
                  </a:lnTo>
                  <a:lnTo>
                    <a:pt x="316344" y="65341"/>
                  </a:lnTo>
                  <a:lnTo>
                    <a:pt x="277012" y="87706"/>
                  </a:lnTo>
                  <a:lnTo>
                    <a:pt x="239649" y="112941"/>
                  </a:lnTo>
                  <a:lnTo>
                    <a:pt x="204406" y="140906"/>
                  </a:lnTo>
                  <a:lnTo>
                    <a:pt x="171437" y="171450"/>
                  </a:lnTo>
                  <a:lnTo>
                    <a:pt x="140906" y="204419"/>
                  </a:lnTo>
                  <a:lnTo>
                    <a:pt x="112941" y="239649"/>
                  </a:lnTo>
                  <a:lnTo>
                    <a:pt x="87693" y="277012"/>
                  </a:lnTo>
                  <a:lnTo>
                    <a:pt x="65328" y="316357"/>
                  </a:lnTo>
                  <a:lnTo>
                    <a:pt x="45999" y="357517"/>
                  </a:lnTo>
                  <a:lnTo>
                    <a:pt x="29832" y="400342"/>
                  </a:lnTo>
                  <a:lnTo>
                    <a:pt x="17005" y="444690"/>
                  </a:lnTo>
                  <a:lnTo>
                    <a:pt x="7658" y="490410"/>
                  </a:lnTo>
                  <a:lnTo>
                    <a:pt x="1930" y="537349"/>
                  </a:lnTo>
                  <a:lnTo>
                    <a:pt x="0" y="585355"/>
                  </a:lnTo>
                  <a:lnTo>
                    <a:pt x="1930" y="633374"/>
                  </a:lnTo>
                  <a:lnTo>
                    <a:pt x="7658" y="680313"/>
                  </a:lnTo>
                  <a:lnTo>
                    <a:pt x="17005" y="726033"/>
                  </a:lnTo>
                  <a:lnTo>
                    <a:pt x="29832" y="770382"/>
                  </a:lnTo>
                  <a:lnTo>
                    <a:pt x="45999" y="813206"/>
                  </a:lnTo>
                  <a:lnTo>
                    <a:pt x="65328" y="854367"/>
                  </a:lnTo>
                  <a:lnTo>
                    <a:pt x="87693" y="893699"/>
                  </a:lnTo>
                  <a:lnTo>
                    <a:pt x="112941" y="931062"/>
                  </a:lnTo>
                  <a:lnTo>
                    <a:pt x="140906" y="966304"/>
                  </a:lnTo>
                  <a:lnTo>
                    <a:pt x="171437" y="999274"/>
                  </a:lnTo>
                  <a:lnTo>
                    <a:pt x="204406" y="1029804"/>
                  </a:lnTo>
                  <a:lnTo>
                    <a:pt x="239649" y="1057783"/>
                  </a:lnTo>
                  <a:lnTo>
                    <a:pt x="277012" y="1083017"/>
                  </a:lnTo>
                  <a:lnTo>
                    <a:pt x="316344" y="1105382"/>
                  </a:lnTo>
                  <a:lnTo>
                    <a:pt x="357505" y="1124712"/>
                  </a:lnTo>
                  <a:lnTo>
                    <a:pt x="400329" y="1140879"/>
                  </a:lnTo>
                  <a:lnTo>
                    <a:pt x="444690" y="1153706"/>
                  </a:lnTo>
                  <a:lnTo>
                    <a:pt x="490397" y="1163053"/>
                  </a:lnTo>
                  <a:lnTo>
                    <a:pt x="537337" y="1168781"/>
                  </a:lnTo>
                  <a:lnTo>
                    <a:pt x="585355" y="1170711"/>
                  </a:lnTo>
                  <a:lnTo>
                    <a:pt x="633361" y="1168781"/>
                  </a:lnTo>
                  <a:lnTo>
                    <a:pt x="680300" y="1163053"/>
                  </a:lnTo>
                  <a:lnTo>
                    <a:pt x="726020" y="1153706"/>
                  </a:lnTo>
                  <a:lnTo>
                    <a:pt x="770369" y="1140879"/>
                  </a:lnTo>
                  <a:lnTo>
                    <a:pt x="813193" y="1124712"/>
                  </a:lnTo>
                  <a:lnTo>
                    <a:pt x="854354" y="1105382"/>
                  </a:lnTo>
                  <a:lnTo>
                    <a:pt x="893686" y="1083017"/>
                  </a:lnTo>
                  <a:lnTo>
                    <a:pt x="931049" y="1057783"/>
                  </a:lnTo>
                  <a:lnTo>
                    <a:pt x="966292" y="1029804"/>
                  </a:lnTo>
                  <a:lnTo>
                    <a:pt x="999261" y="999274"/>
                  </a:lnTo>
                  <a:lnTo>
                    <a:pt x="1029804" y="966304"/>
                  </a:lnTo>
                  <a:lnTo>
                    <a:pt x="1057770" y="931062"/>
                  </a:lnTo>
                  <a:lnTo>
                    <a:pt x="1083005" y="893699"/>
                  </a:lnTo>
                  <a:lnTo>
                    <a:pt x="1105369" y="854367"/>
                  </a:lnTo>
                  <a:lnTo>
                    <a:pt x="1124699" y="813206"/>
                  </a:lnTo>
                  <a:lnTo>
                    <a:pt x="1140866" y="770382"/>
                  </a:lnTo>
                  <a:lnTo>
                    <a:pt x="1153693" y="726033"/>
                  </a:lnTo>
                  <a:lnTo>
                    <a:pt x="1163040" y="680313"/>
                  </a:lnTo>
                  <a:lnTo>
                    <a:pt x="1168768" y="633374"/>
                  </a:lnTo>
                  <a:lnTo>
                    <a:pt x="1170711" y="585355"/>
                  </a:lnTo>
                  <a:close/>
                </a:path>
              </a:pathLst>
            </a:custGeom>
            <a:solidFill>
              <a:srgbClr val="1B127B"/>
            </a:solidFill>
          </p:spPr>
          <p:txBody>
            <a:bodyPr wrap="square" lIns="0" tIns="0" rIns="0" bIns="0" rtlCol="0" anchor="ctr" anchorCtr="1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270</a:t>
              </a:r>
              <a:r>
                <a:rPr lang="en-US" altLang="zh-CN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K+</a:t>
              </a:r>
              <a:r>
                <a:rPr lang="zh-CN" altLang="en-US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篇</a:t>
              </a:r>
              <a:endParaRPr lang="en-US" altLang="zh-CN" sz="2314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同行评审文章</a:t>
              </a:r>
              <a:endParaRPr sz="2400" b="1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BB167-F797-88FA-BE47-11081876F4B5}"/>
              </a:ext>
            </a:extLst>
          </p:cNvPr>
          <p:cNvGrpSpPr/>
          <p:nvPr/>
        </p:nvGrpSpPr>
        <p:grpSpPr>
          <a:xfrm>
            <a:off x="6096000" y="4041644"/>
            <a:ext cx="6096000" cy="2816356"/>
            <a:chOff x="6096000" y="4041644"/>
            <a:chExt cx="6096000" cy="281635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99C1EE5-13E2-4798-C388-B85B1626E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6000" y="4041645"/>
              <a:ext cx="1877570" cy="28163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115427B-617D-6247-FA33-D70282F70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01919" y="4041646"/>
              <a:ext cx="1877570" cy="28163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3787C6F-2BAA-103F-B02E-120157E50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4430" y="4041644"/>
              <a:ext cx="1877570" cy="28163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32796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ject 4">
            <a:extLst>
              <a:ext uri="{FF2B5EF4-FFF2-40B4-BE49-F238E27FC236}">
                <a16:creationId xmlns:a16="http://schemas.microsoft.com/office/drawing/2014/main" id="{9F4ABFF9-0BE7-D69B-24BC-533012B9984D}"/>
              </a:ext>
            </a:extLst>
          </p:cNvPr>
          <p:cNvPicPr/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4041648"/>
            <a:ext cx="6089409" cy="28163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E3315-9B5E-EE0D-FF93-80D8BD91A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18B5B-3FD1-43B0-9C50-E33EBAC66E22}" type="slidenum">
              <a:rPr lang="en-GB" smtClean="0"/>
              <a:t>9</a:t>
            </a:fld>
            <a:endParaRPr lang="en-GB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DD5193BE-5A45-8675-4EA4-D736F734CB33}"/>
              </a:ext>
            </a:extLst>
          </p:cNvPr>
          <p:cNvSpPr txBox="1"/>
          <p:nvPr/>
        </p:nvSpPr>
        <p:spPr>
          <a:xfrm>
            <a:off x="479376" y="-35349"/>
            <a:ext cx="979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Han Sans SC Light" panose="020B0300000000000000" pitchFamily="34" charset="-128"/>
                <a:ea typeface="Source Han Sans SC Light" panose="020B0300000000000000" pitchFamily="34" charset="-128"/>
                <a:sym typeface="阿里巴巴普惠体" panose="00020600040101010101" pitchFamily="18" charset="-122"/>
              </a:rPr>
              <a:t>Taylor &amp; Francis</a:t>
            </a:r>
            <a:r>
              <a:rPr lang="zh-CN" altLang="en-US" sz="2400" b="1" kern="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  <a:sym typeface="阿里巴巴普惠体" panose="00020600040101010101" pitchFamily="18" charset="-122"/>
              </a:rPr>
              <a:t>化学学科数据库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Han Sans SC Light" panose="020B0300000000000000" pitchFamily="34" charset="-128"/>
              <a:ea typeface="Source Han Sans SC Light" panose="020B0300000000000000" pitchFamily="34" charset="-128"/>
              <a:sym typeface="阿里巴巴普惠体" panose="00020600040101010101" pitchFamily="18" charset="-122"/>
            </a:endParaRPr>
          </a:p>
        </p:txBody>
      </p:sp>
      <p:pic>
        <p:nvPicPr>
          <p:cNvPr id="2" name="object 4">
            <a:extLst>
              <a:ext uri="{FF2B5EF4-FFF2-40B4-BE49-F238E27FC236}">
                <a16:creationId xmlns:a16="http://schemas.microsoft.com/office/drawing/2014/main" id="{60D9D635-3A34-402C-1AAF-3B11BC205BF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41648"/>
            <a:ext cx="6096000" cy="281635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8F9CBFF-BB11-ADB4-DAC7-0EDF81A20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835" y="1547163"/>
            <a:ext cx="4956418" cy="1435192"/>
          </a:xfrm>
        </p:spPr>
        <p:txBody>
          <a:bodyPr numCol="3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分析化学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化学工程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晶体学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环境科学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无机化学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材料科学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有机化学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物理与理论化学</a:t>
            </a:r>
            <a:b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</a:br>
            <a:r>
              <a:rPr lang="zh-CN" altLang="en-US" sz="1800" dirty="0">
                <a:latin typeface="Source Han Sans SC Light" panose="020B0300000000000000" pitchFamily="34" charset="-128"/>
                <a:ea typeface="Source Han Sans SC Light" panose="020B0300000000000000" pitchFamily="34" charset="-128"/>
              </a:rPr>
              <a:t>聚合物</a:t>
            </a:r>
            <a:endParaRPr lang="en-US" sz="1800" dirty="0">
              <a:latin typeface="Source Han Sans SC Light" panose="020B0300000000000000" pitchFamily="34" charset="-128"/>
              <a:ea typeface="Source Han Sans SC Light" panose="020B0300000000000000" pitchFamily="34" charset="-128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F0159D-2E6A-44AD-BAA9-F3E5AC480D82}"/>
              </a:ext>
            </a:extLst>
          </p:cNvPr>
          <p:cNvGrpSpPr/>
          <p:nvPr/>
        </p:nvGrpSpPr>
        <p:grpSpPr>
          <a:xfrm>
            <a:off x="6384032" y="1512012"/>
            <a:ext cx="5290154" cy="1505494"/>
            <a:chOff x="6031420" y="1077576"/>
            <a:chExt cx="5290154" cy="1505494"/>
          </a:xfrm>
        </p:grpSpPr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36F16559-432B-FA62-E3D7-27E4FF0289AE}"/>
                </a:ext>
              </a:extLst>
            </p:cNvPr>
            <p:cNvSpPr/>
            <p:nvPr/>
          </p:nvSpPr>
          <p:spPr>
            <a:xfrm>
              <a:off x="6031420" y="1077576"/>
              <a:ext cx="1505494" cy="1505494"/>
            </a:xfrm>
            <a:custGeom>
              <a:avLst/>
              <a:gdLst/>
              <a:ahLst/>
              <a:cxnLst/>
              <a:rect l="l" t="t" r="r" b="b"/>
              <a:pathLst>
                <a:path w="1170939" h="1170939">
                  <a:moveTo>
                    <a:pt x="1170711" y="585355"/>
                  </a:moveTo>
                  <a:lnTo>
                    <a:pt x="1168768" y="537349"/>
                  </a:lnTo>
                  <a:lnTo>
                    <a:pt x="1163040" y="490410"/>
                  </a:lnTo>
                  <a:lnTo>
                    <a:pt x="1153693" y="444690"/>
                  </a:lnTo>
                  <a:lnTo>
                    <a:pt x="1140866" y="400342"/>
                  </a:lnTo>
                  <a:lnTo>
                    <a:pt x="1124699" y="357517"/>
                  </a:lnTo>
                  <a:lnTo>
                    <a:pt x="1105369" y="316357"/>
                  </a:lnTo>
                  <a:lnTo>
                    <a:pt x="1083005" y="277012"/>
                  </a:lnTo>
                  <a:lnTo>
                    <a:pt x="1057770" y="239649"/>
                  </a:lnTo>
                  <a:lnTo>
                    <a:pt x="1029804" y="204419"/>
                  </a:lnTo>
                  <a:lnTo>
                    <a:pt x="999261" y="171450"/>
                  </a:lnTo>
                  <a:lnTo>
                    <a:pt x="966292" y="140906"/>
                  </a:lnTo>
                  <a:lnTo>
                    <a:pt x="931049" y="112941"/>
                  </a:lnTo>
                  <a:lnTo>
                    <a:pt x="893686" y="87706"/>
                  </a:lnTo>
                  <a:lnTo>
                    <a:pt x="854354" y="65341"/>
                  </a:lnTo>
                  <a:lnTo>
                    <a:pt x="813193" y="45999"/>
                  </a:lnTo>
                  <a:lnTo>
                    <a:pt x="770369" y="29845"/>
                  </a:lnTo>
                  <a:lnTo>
                    <a:pt x="726020" y="17018"/>
                  </a:lnTo>
                  <a:lnTo>
                    <a:pt x="680300" y="7670"/>
                  </a:lnTo>
                  <a:lnTo>
                    <a:pt x="633361" y="1943"/>
                  </a:lnTo>
                  <a:lnTo>
                    <a:pt x="585355" y="0"/>
                  </a:lnTo>
                  <a:lnTo>
                    <a:pt x="537337" y="1943"/>
                  </a:lnTo>
                  <a:lnTo>
                    <a:pt x="490397" y="7670"/>
                  </a:lnTo>
                  <a:lnTo>
                    <a:pt x="444690" y="17018"/>
                  </a:lnTo>
                  <a:lnTo>
                    <a:pt x="400329" y="29845"/>
                  </a:lnTo>
                  <a:lnTo>
                    <a:pt x="357505" y="45999"/>
                  </a:lnTo>
                  <a:lnTo>
                    <a:pt x="316344" y="65341"/>
                  </a:lnTo>
                  <a:lnTo>
                    <a:pt x="277012" y="87706"/>
                  </a:lnTo>
                  <a:lnTo>
                    <a:pt x="239649" y="112941"/>
                  </a:lnTo>
                  <a:lnTo>
                    <a:pt x="204406" y="140906"/>
                  </a:lnTo>
                  <a:lnTo>
                    <a:pt x="171437" y="171450"/>
                  </a:lnTo>
                  <a:lnTo>
                    <a:pt x="140906" y="204419"/>
                  </a:lnTo>
                  <a:lnTo>
                    <a:pt x="112941" y="239649"/>
                  </a:lnTo>
                  <a:lnTo>
                    <a:pt x="87693" y="277012"/>
                  </a:lnTo>
                  <a:lnTo>
                    <a:pt x="65328" y="316357"/>
                  </a:lnTo>
                  <a:lnTo>
                    <a:pt x="45999" y="357517"/>
                  </a:lnTo>
                  <a:lnTo>
                    <a:pt x="29832" y="400342"/>
                  </a:lnTo>
                  <a:lnTo>
                    <a:pt x="17005" y="444690"/>
                  </a:lnTo>
                  <a:lnTo>
                    <a:pt x="7658" y="490410"/>
                  </a:lnTo>
                  <a:lnTo>
                    <a:pt x="1930" y="537349"/>
                  </a:lnTo>
                  <a:lnTo>
                    <a:pt x="0" y="585355"/>
                  </a:lnTo>
                  <a:lnTo>
                    <a:pt x="1930" y="633374"/>
                  </a:lnTo>
                  <a:lnTo>
                    <a:pt x="7658" y="680313"/>
                  </a:lnTo>
                  <a:lnTo>
                    <a:pt x="17005" y="726033"/>
                  </a:lnTo>
                  <a:lnTo>
                    <a:pt x="29832" y="770382"/>
                  </a:lnTo>
                  <a:lnTo>
                    <a:pt x="45999" y="813206"/>
                  </a:lnTo>
                  <a:lnTo>
                    <a:pt x="65328" y="854367"/>
                  </a:lnTo>
                  <a:lnTo>
                    <a:pt x="87693" y="893699"/>
                  </a:lnTo>
                  <a:lnTo>
                    <a:pt x="112941" y="931062"/>
                  </a:lnTo>
                  <a:lnTo>
                    <a:pt x="140906" y="966304"/>
                  </a:lnTo>
                  <a:lnTo>
                    <a:pt x="171437" y="999274"/>
                  </a:lnTo>
                  <a:lnTo>
                    <a:pt x="204406" y="1029804"/>
                  </a:lnTo>
                  <a:lnTo>
                    <a:pt x="239649" y="1057783"/>
                  </a:lnTo>
                  <a:lnTo>
                    <a:pt x="277012" y="1083017"/>
                  </a:lnTo>
                  <a:lnTo>
                    <a:pt x="316344" y="1105382"/>
                  </a:lnTo>
                  <a:lnTo>
                    <a:pt x="357505" y="1124712"/>
                  </a:lnTo>
                  <a:lnTo>
                    <a:pt x="400329" y="1140879"/>
                  </a:lnTo>
                  <a:lnTo>
                    <a:pt x="444690" y="1153706"/>
                  </a:lnTo>
                  <a:lnTo>
                    <a:pt x="490397" y="1163053"/>
                  </a:lnTo>
                  <a:lnTo>
                    <a:pt x="537337" y="1168781"/>
                  </a:lnTo>
                  <a:lnTo>
                    <a:pt x="585355" y="1170711"/>
                  </a:lnTo>
                  <a:lnTo>
                    <a:pt x="633361" y="1168781"/>
                  </a:lnTo>
                  <a:lnTo>
                    <a:pt x="680300" y="1163053"/>
                  </a:lnTo>
                  <a:lnTo>
                    <a:pt x="726020" y="1153706"/>
                  </a:lnTo>
                  <a:lnTo>
                    <a:pt x="770369" y="1140879"/>
                  </a:lnTo>
                  <a:lnTo>
                    <a:pt x="813193" y="1124712"/>
                  </a:lnTo>
                  <a:lnTo>
                    <a:pt x="854354" y="1105382"/>
                  </a:lnTo>
                  <a:lnTo>
                    <a:pt x="893686" y="1083017"/>
                  </a:lnTo>
                  <a:lnTo>
                    <a:pt x="931049" y="1057783"/>
                  </a:lnTo>
                  <a:lnTo>
                    <a:pt x="966292" y="1029804"/>
                  </a:lnTo>
                  <a:lnTo>
                    <a:pt x="999261" y="999274"/>
                  </a:lnTo>
                  <a:lnTo>
                    <a:pt x="1029804" y="966304"/>
                  </a:lnTo>
                  <a:lnTo>
                    <a:pt x="1057770" y="931062"/>
                  </a:lnTo>
                  <a:lnTo>
                    <a:pt x="1083005" y="893699"/>
                  </a:lnTo>
                  <a:lnTo>
                    <a:pt x="1105369" y="854367"/>
                  </a:lnTo>
                  <a:lnTo>
                    <a:pt x="1124699" y="813206"/>
                  </a:lnTo>
                  <a:lnTo>
                    <a:pt x="1140866" y="770382"/>
                  </a:lnTo>
                  <a:lnTo>
                    <a:pt x="1153693" y="726033"/>
                  </a:lnTo>
                  <a:lnTo>
                    <a:pt x="1163040" y="680313"/>
                  </a:lnTo>
                  <a:lnTo>
                    <a:pt x="1168768" y="633374"/>
                  </a:lnTo>
                  <a:lnTo>
                    <a:pt x="1170711" y="585355"/>
                  </a:lnTo>
                  <a:close/>
                </a:path>
              </a:pathLst>
            </a:custGeom>
            <a:solidFill>
              <a:srgbClr val="1B127B"/>
            </a:solidFill>
          </p:spPr>
          <p:txBody>
            <a:bodyPr wrap="square" lIns="0" tIns="0" rIns="0" bIns="0" rtlCol="0" anchor="ctr" anchorCtr="1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48</a:t>
              </a:r>
              <a:r>
                <a:rPr lang="zh-CN" altLang="en-US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种</a:t>
              </a:r>
              <a:endParaRPr lang="en-US" altLang="zh-CN" sz="2314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期刊</a:t>
              </a:r>
              <a:endParaRPr sz="2400" b="1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16BE6EF9-2058-DB34-9852-85F4F2261834}"/>
                </a:ext>
              </a:extLst>
            </p:cNvPr>
            <p:cNvSpPr/>
            <p:nvPr/>
          </p:nvSpPr>
          <p:spPr>
            <a:xfrm>
              <a:off x="7923750" y="1077576"/>
              <a:ext cx="1505494" cy="1505494"/>
            </a:xfrm>
            <a:custGeom>
              <a:avLst/>
              <a:gdLst/>
              <a:ahLst/>
              <a:cxnLst/>
              <a:rect l="l" t="t" r="r" b="b"/>
              <a:pathLst>
                <a:path w="1170939" h="1170939">
                  <a:moveTo>
                    <a:pt x="1170711" y="585355"/>
                  </a:moveTo>
                  <a:lnTo>
                    <a:pt x="1168768" y="537349"/>
                  </a:lnTo>
                  <a:lnTo>
                    <a:pt x="1163040" y="490410"/>
                  </a:lnTo>
                  <a:lnTo>
                    <a:pt x="1153693" y="444690"/>
                  </a:lnTo>
                  <a:lnTo>
                    <a:pt x="1140866" y="400342"/>
                  </a:lnTo>
                  <a:lnTo>
                    <a:pt x="1124699" y="357517"/>
                  </a:lnTo>
                  <a:lnTo>
                    <a:pt x="1105369" y="316357"/>
                  </a:lnTo>
                  <a:lnTo>
                    <a:pt x="1083005" y="277012"/>
                  </a:lnTo>
                  <a:lnTo>
                    <a:pt x="1057770" y="239649"/>
                  </a:lnTo>
                  <a:lnTo>
                    <a:pt x="1029804" y="204419"/>
                  </a:lnTo>
                  <a:lnTo>
                    <a:pt x="999261" y="171450"/>
                  </a:lnTo>
                  <a:lnTo>
                    <a:pt x="966292" y="140906"/>
                  </a:lnTo>
                  <a:lnTo>
                    <a:pt x="931049" y="112941"/>
                  </a:lnTo>
                  <a:lnTo>
                    <a:pt x="893686" y="87706"/>
                  </a:lnTo>
                  <a:lnTo>
                    <a:pt x="854354" y="65341"/>
                  </a:lnTo>
                  <a:lnTo>
                    <a:pt x="813193" y="45999"/>
                  </a:lnTo>
                  <a:lnTo>
                    <a:pt x="770369" y="29845"/>
                  </a:lnTo>
                  <a:lnTo>
                    <a:pt x="726020" y="17018"/>
                  </a:lnTo>
                  <a:lnTo>
                    <a:pt x="680300" y="7670"/>
                  </a:lnTo>
                  <a:lnTo>
                    <a:pt x="633361" y="1943"/>
                  </a:lnTo>
                  <a:lnTo>
                    <a:pt x="585355" y="0"/>
                  </a:lnTo>
                  <a:lnTo>
                    <a:pt x="537337" y="1943"/>
                  </a:lnTo>
                  <a:lnTo>
                    <a:pt x="490397" y="7670"/>
                  </a:lnTo>
                  <a:lnTo>
                    <a:pt x="444690" y="17018"/>
                  </a:lnTo>
                  <a:lnTo>
                    <a:pt x="400329" y="29845"/>
                  </a:lnTo>
                  <a:lnTo>
                    <a:pt x="357505" y="45999"/>
                  </a:lnTo>
                  <a:lnTo>
                    <a:pt x="316344" y="65341"/>
                  </a:lnTo>
                  <a:lnTo>
                    <a:pt x="277012" y="87706"/>
                  </a:lnTo>
                  <a:lnTo>
                    <a:pt x="239649" y="112941"/>
                  </a:lnTo>
                  <a:lnTo>
                    <a:pt x="204406" y="140906"/>
                  </a:lnTo>
                  <a:lnTo>
                    <a:pt x="171437" y="171450"/>
                  </a:lnTo>
                  <a:lnTo>
                    <a:pt x="140906" y="204419"/>
                  </a:lnTo>
                  <a:lnTo>
                    <a:pt x="112941" y="239649"/>
                  </a:lnTo>
                  <a:lnTo>
                    <a:pt x="87693" y="277012"/>
                  </a:lnTo>
                  <a:lnTo>
                    <a:pt x="65328" y="316357"/>
                  </a:lnTo>
                  <a:lnTo>
                    <a:pt x="45999" y="357517"/>
                  </a:lnTo>
                  <a:lnTo>
                    <a:pt x="29832" y="400342"/>
                  </a:lnTo>
                  <a:lnTo>
                    <a:pt x="17005" y="444690"/>
                  </a:lnTo>
                  <a:lnTo>
                    <a:pt x="7658" y="490410"/>
                  </a:lnTo>
                  <a:lnTo>
                    <a:pt x="1930" y="537349"/>
                  </a:lnTo>
                  <a:lnTo>
                    <a:pt x="0" y="585355"/>
                  </a:lnTo>
                  <a:lnTo>
                    <a:pt x="1930" y="633374"/>
                  </a:lnTo>
                  <a:lnTo>
                    <a:pt x="7658" y="680313"/>
                  </a:lnTo>
                  <a:lnTo>
                    <a:pt x="17005" y="726033"/>
                  </a:lnTo>
                  <a:lnTo>
                    <a:pt x="29832" y="770382"/>
                  </a:lnTo>
                  <a:lnTo>
                    <a:pt x="45999" y="813206"/>
                  </a:lnTo>
                  <a:lnTo>
                    <a:pt x="65328" y="854367"/>
                  </a:lnTo>
                  <a:lnTo>
                    <a:pt x="87693" y="893699"/>
                  </a:lnTo>
                  <a:lnTo>
                    <a:pt x="112941" y="931062"/>
                  </a:lnTo>
                  <a:lnTo>
                    <a:pt x="140906" y="966304"/>
                  </a:lnTo>
                  <a:lnTo>
                    <a:pt x="171437" y="999274"/>
                  </a:lnTo>
                  <a:lnTo>
                    <a:pt x="204406" y="1029804"/>
                  </a:lnTo>
                  <a:lnTo>
                    <a:pt x="239649" y="1057783"/>
                  </a:lnTo>
                  <a:lnTo>
                    <a:pt x="277012" y="1083017"/>
                  </a:lnTo>
                  <a:lnTo>
                    <a:pt x="316344" y="1105382"/>
                  </a:lnTo>
                  <a:lnTo>
                    <a:pt x="357505" y="1124712"/>
                  </a:lnTo>
                  <a:lnTo>
                    <a:pt x="400329" y="1140879"/>
                  </a:lnTo>
                  <a:lnTo>
                    <a:pt x="444690" y="1153706"/>
                  </a:lnTo>
                  <a:lnTo>
                    <a:pt x="490397" y="1163053"/>
                  </a:lnTo>
                  <a:lnTo>
                    <a:pt x="537337" y="1168781"/>
                  </a:lnTo>
                  <a:lnTo>
                    <a:pt x="585355" y="1170711"/>
                  </a:lnTo>
                  <a:lnTo>
                    <a:pt x="633361" y="1168781"/>
                  </a:lnTo>
                  <a:lnTo>
                    <a:pt x="680300" y="1163053"/>
                  </a:lnTo>
                  <a:lnTo>
                    <a:pt x="726020" y="1153706"/>
                  </a:lnTo>
                  <a:lnTo>
                    <a:pt x="770369" y="1140879"/>
                  </a:lnTo>
                  <a:lnTo>
                    <a:pt x="813193" y="1124712"/>
                  </a:lnTo>
                  <a:lnTo>
                    <a:pt x="854354" y="1105382"/>
                  </a:lnTo>
                  <a:lnTo>
                    <a:pt x="893686" y="1083017"/>
                  </a:lnTo>
                  <a:lnTo>
                    <a:pt x="931049" y="1057783"/>
                  </a:lnTo>
                  <a:lnTo>
                    <a:pt x="966292" y="1029804"/>
                  </a:lnTo>
                  <a:lnTo>
                    <a:pt x="999261" y="999274"/>
                  </a:lnTo>
                  <a:lnTo>
                    <a:pt x="1029804" y="966304"/>
                  </a:lnTo>
                  <a:lnTo>
                    <a:pt x="1057770" y="931062"/>
                  </a:lnTo>
                  <a:lnTo>
                    <a:pt x="1083005" y="893699"/>
                  </a:lnTo>
                  <a:lnTo>
                    <a:pt x="1105369" y="854367"/>
                  </a:lnTo>
                  <a:lnTo>
                    <a:pt x="1124699" y="813206"/>
                  </a:lnTo>
                  <a:lnTo>
                    <a:pt x="1140866" y="770382"/>
                  </a:lnTo>
                  <a:lnTo>
                    <a:pt x="1153693" y="726033"/>
                  </a:lnTo>
                  <a:lnTo>
                    <a:pt x="1163040" y="680313"/>
                  </a:lnTo>
                  <a:lnTo>
                    <a:pt x="1168768" y="633374"/>
                  </a:lnTo>
                  <a:lnTo>
                    <a:pt x="1170711" y="585355"/>
                  </a:lnTo>
                  <a:close/>
                </a:path>
              </a:pathLst>
            </a:custGeom>
            <a:solidFill>
              <a:srgbClr val="1B127B"/>
            </a:solidFill>
          </p:spPr>
          <p:txBody>
            <a:bodyPr wrap="square" lIns="0" tIns="0" rIns="0" bIns="0" rtlCol="0" anchor="ctr" anchorCtr="1"/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1.5</a:t>
              </a:r>
              <a:r>
                <a:rPr lang="en-US" altLang="zh-CN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K+</a:t>
              </a:r>
              <a:r>
                <a:rPr lang="zh-CN" altLang="en-US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卷</a:t>
              </a:r>
              <a:endParaRPr lang="en-US" altLang="zh-CN" sz="2000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研究</a:t>
              </a:r>
              <a:endParaRPr lang="en-US" altLang="zh-CN" sz="2400" b="1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成果</a:t>
              </a:r>
              <a:endParaRPr sz="2800" b="1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DFECC19F-6D65-EB31-6702-ABE7AA0D1616}"/>
                </a:ext>
              </a:extLst>
            </p:cNvPr>
            <p:cNvSpPr/>
            <p:nvPr/>
          </p:nvSpPr>
          <p:spPr>
            <a:xfrm>
              <a:off x="9816080" y="1077576"/>
              <a:ext cx="1505494" cy="1505494"/>
            </a:xfrm>
            <a:custGeom>
              <a:avLst/>
              <a:gdLst/>
              <a:ahLst/>
              <a:cxnLst/>
              <a:rect l="l" t="t" r="r" b="b"/>
              <a:pathLst>
                <a:path w="1170939" h="1170939">
                  <a:moveTo>
                    <a:pt x="1170711" y="585355"/>
                  </a:moveTo>
                  <a:lnTo>
                    <a:pt x="1168768" y="537349"/>
                  </a:lnTo>
                  <a:lnTo>
                    <a:pt x="1163040" y="490410"/>
                  </a:lnTo>
                  <a:lnTo>
                    <a:pt x="1153693" y="444690"/>
                  </a:lnTo>
                  <a:lnTo>
                    <a:pt x="1140866" y="400342"/>
                  </a:lnTo>
                  <a:lnTo>
                    <a:pt x="1124699" y="357517"/>
                  </a:lnTo>
                  <a:lnTo>
                    <a:pt x="1105369" y="316357"/>
                  </a:lnTo>
                  <a:lnTo>
                    <a:pt x="1083005" y="277012"/>
                  </a:lnTo>
                  <a:lnTo>
                    <a:pt x="1057770" y="239649"/>
                  </a:lnTo>
                  <a:lnTo>
                    <a:pt x="1029804" y="204419"/>
                  </a:lnTo>
                  <a:lnTo>
                    <a:pt x="999261" y="171450"/>
                  </a:lnTo>
                  <a:lnTo>
                    <a:pt x="966292" y="140906"/>
                  </a:lnTo>
                  <a:lnTo>
                    <a:pt x="931049" y="112941"/>
                  </a:lnTo>
                  <a:lnTo>
                    <a:pt x="893686" y="87706"/>
                  </a:lnTo>
                  <a:lnTo>
                    <a:pt x="854354" y="65341"/>
                  </a:lnTo>
                  <a:lnTo>
                    <a:pt x="813193" y="45999"/>
                  </a:lnTo>
                  <a:lnTo>
                    <a:pt x="770369" y="29845"/>
                  </a:lnTo>
                  <a:lnTo>
                    <a:pt x="726020" y="17018"/>
                  </a:lnTo>
                  <a:lnTo>
                    <a:pt x="680300" y="7670"/>
                  </a:lnTo>
                  <a:lnTo>
                    <a:pt x="633361" y="1943"/>
                  </a:lnTo>
                  <a:lnTo>
                    <a:pt x="585355" y="0"/>
                  </a:lnTo>
                  <a:lnTo>
                    <a:pt x="537337" y="1943"/>
                  </a:lnTo>
                  <a:lnTo>
                    <a:pt x="490397" y="7670"/>
                  </a:lnTo>
                  <a:lnTo>
                    <a:pt x="444690" y="17018"/>
                  </a:lnTo>
                  <a:lnTo>
                    <a:pt x="400329" y="29845"/>
                  </a:lnTo>
                  <a:lnTo>
                    <a:pt x="357505" y="45999"/>
                  </a:lnTo>
                  <a:lnTo>
                    <a:pt x="316344" y="65341"/>
                  </a:lnTo>
                  <a:lnTo>
                    <a:pt x="277012" y="87706"/>
                  </a:lnTo>
                  <a:lnTo>
                    <a:pt x="239649" y="112941"/>
                  </a:lnTo>
                  <a:lnTo>
                    <a:pt x="204406" y="140906"/>
                  </a:lnTo>
                  <a:lnTo>
                    <a:pt x="171437" y="171450"/>
                  </a:lnTo>
                  <a:lnTo>
                    <a:pt x="140906" y="204419"/>
                  </a:lnTo>
                  <a:lnTo>
                    <a:pt x="112941" y="239649"/>
                  </a:lnTo>
                  <a:lnTo>
                    <a:pt x="87693" y="277012"/>
                  </a:lnTo>
                  <a:lnTo>
                    <a:pt x="65328" y="316357"/>
                  </a:lnTo>
                  <a:lnTo>
                    <a:pt x="45999" y="357517"/>
                  </a:lnTo>
                  <a:lnTo>
                    <a:pt x="29832" y="400342"/>
                  </a:lnTo>
                  <a:lnTo>
                    <a:pt x="17005" y="444690"/>
                  </a:lnTo>
                  <a:lnTo>
                    <a:pt x="7658" y="490410"/>
                  </a:lnTo>
                  <a:lnTo>
                    <a:pt x="1930" y="537349"/>
                  </a:lnTo>
                  <a:lnTo>
                    <a:pt x="0" y="585355"/>
                  </a:lnTo>
                  <a:lnTo>
                    <a:pt x="1930" y="633374"/>
                  </a:lnTo>
                  <a:lnTo>
                    <a:pt x="7658" y="680313"/>
                  </a:lnTo>
                  <a:lnTo>
                    <a:pt x="17005" y="726033"/>
                  </a:lnTo>
                  <a:lnTo>
                    <a:pt x="29832" y="770382"/>
                  </a:lnTo>
                  <a:lnTo>
                    <a:pt x="45999" y="813206"/>
                  </a:lnTo>
                  <a:lnTo>
                    <a:pt x="65328" y="854367"/>
                  </a:lnTo>
                  <a:lnTo>
                    <a:pt x="87693" y="893699"/>
                  </a:lnTo>
                  <a:lnTo>
                    <a:pt x="112941" y="931062"/>
                  </a:lnTo>
                  <a:lnTo>
                    <a:pt x="140906" y="966304"/>
                  </a:lnTo>
                  <a:lnTo>
                    <a:pt x="171437" y="999274"/>
                  </a:lnTo>
                  <a:lnTo>
                    <a:pt x="204406" y="1029804"/>
                  </a:lnTo>
                  <a:lnTo>
                    <a:pt x="239649" y="1057783"/>
                  </a:lnTo>
                  <a:lnTo>
                    <a:pt x="277012" y="1083017"/>
                  </a:lnTo>
                  <a:lnTo>
                    <a:pt x="316344" y="1105382"/>
                  </a:lnTo>
                  <a:lnTo>
                    <a:pt x="357505" y="1124712"/>
                  </a:lnTo>
                  <a:lnTo>
                    <a:pt x="400329" y="1140879"/>
                  </a:lnTo>
                  <a:lnTo>
                    <a:pt x="444690" y="1153706"/>
                  </a:lnTo>
                  <a:lnTo>
                    <a:pt x="490397" y="1163053"/>
                  </a:lnTo>
                  <a:lnTo>
                    <a:pt x="537337" y="1168781"/>
                  </a:lnTo>
                  <a:lnTo>
                    <a:pt x="585355" y="1170711"/>
                  </a:lnTo>
                  <a:lnTo>
                    <a:pt x="633361" y="1168781"/>
                  </a:lnTo>
                  <a:lnTo>
                    <a:pt x="680300" y="1163053"/>
                  </a:lnTo>
                  <a:lnTo>
                    <a:pt x="726020" y="1153706"/>
                  </a:lnTo>
                  <a:lnTo>
                    <a:pt x="770369" y="1140879"/>
                  </a:lnTo>
                  <a:lnTo>
                    <a:pt x="813193" y="1124712"/>
                  </a:lnTo>
                  <a:lnTo>
                    <a:pt x="854354" y="1105382"/>
                  </a:lnTo>
                  <a:lnTo>
                    <a:pt x="893686" y="1083017"/>
                  </a:lnTo>
                  <a:lnTo>
                    <a:pt x="931049" y="1057783"/>
                  </a:lnTo>
                  <a:lnTo>
                    <a:pt x="966292" y="1029804"/>
                  </a:lnTo>
                  <a:lnTo>
                    <a:pt x="999261" y="999274"/>
                  </a:lnTo>
                  <a:lnTo>
                    <a:pt x="1029804" y="966304"/>
                  </a:lnTo>
                  <a:lnTo>
                    <a:pt x="1057770" y="931062"/>
                  </a:lnTo>
                  <a:lnTo>
                    <a:pt x="1083005" y="893699"/>
                  </a:lnTo>
                  <a:lnTo>
                    <a:pt x="1105369" y="854367"/>
                  </a:lnTo>
                  <a:lnTo>
                    <a:pt x="1124699" y="813206"/>
                  </a:lnTo>
                  <a:lnTo>
                    <a:pt x="1140866" y="770382"/>
                  </a:lnTo>
                  <a:lnTo>
                    <a:pt x="1153693" y="726033"/>
                  </a:lnTo>
                  <a:lnTo>
                    <a:pt x="1163040" y="680313"/>
                  </a:lnTo>
                  <a:lnTo>
                    <a:pt x="1168768" y="633374"/>
                  </a:lnTo>
                  <a:lnTo>
                    <a:pt x="1170711" y="585355"/>
                  </a:lnTo>
                  <a:close/>
                </a:path>
              </a:pathLst>
            </a:custGeom>
            <a:solidFill>
              <a:srgbClr val="1B127B"/>
            </a:solidFill>
          </p:spPr>
          <p:txBody>
            <a:bodyPr wrap="square" lIns="0" tIns="0" rIns="0" bIns="0" rtlCol="0" anchor="ctr" anchorCtr="1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120</a:t>
              </a:r>
              <a:r>
                <a:rPr lang="en-US" altLang="zh-CN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K+</a:t>
              </a:r>
              <a:r>
                <a:rPr lang="zh-CN" altLang="en-US" sz="2000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篇</a:t>
              </a:r>
              <a:endParaRPr lang="en-US" altLang="zh-CN" sz="2314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Source Han Sans SC Light" panose="020B0300000000000000" pitchFamily="34" charset="-128"/>
                  <a:ea typeface="Source Han Sans SC Light" panose="020B0300000000000000" pitchFamily="34" charset="-128"/>
                </a:rPr>
                <a:t>同行评审文章</a:t>
              </a:r>
              <a:endParaRPr sz="2400" b="1" dirty="0">
                <a:solidFill>
                  <a:schemeClr val="bg1"/>
                </a:solidFill>
                <a:latin typeface="Source Han Sans SC Light" panose="020B0300000000000000" pitchFamily="34" charset="-128"/>
                <a:ea typeface="Source Han Sans SC Light" panose="020B0300000000000000" pitchFamily="34" charset="-128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BB167-F797-88FA-BE47-11081876F4B5}"/>
              </a:ext>
            </a:extLst>
          </p:cNvPr>
          <p:cNvGrpSpPr/>
          <p:nvPr/>
        </p:nvGrpSpPr>
        <p:grpSpPr>
          <a:xfrm>
            <a:off x="6096000" y="4041646"/>
            <a:ext cx="6089451" cy="2816354"/>
            <a:chOff x="6096000" y="4041646"/>
            <a:chExt cx="6089451" cy="281635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99C1EE5-13E2-4798-C388-B85B1626E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6000" y="4041646"/>
              <a:ext cx="1877570" cy="28163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115427B-617D-6247-FA33-D70282F70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01940" y="4041646"/>
              <a:ext cx="1877570" cy="28163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3787C6F-2BAA-103F-B02E-120157E50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07881" y="4041648"/>
              <a:ext cx="1877570" cy="28163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689782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565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9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98"/>
</p:tagLst>
</file>

<file path=ppt/theme/theme1.xml><?xml version="1.0" encoding="utf-8"?>
<a:theme xmlns:a="http://schemas.openxmlformats.org/drawingml/2006/main" name="1_NEW T&amp;F template">
  <a:themeElements>
    <a:clrScheme name="T&amp;F China">
      <a:dk1>
        <a:sysClr val="windowText" lastClr="000000"/>
      </a:dk1>
      <a:lt1>
        <a:sysClr val="window" lastClr="FFFFFF"/>
      </a:lt1>
      <a:dk2>
        <a:srgbClr val="10147E"/>
      </a:dk2>
      <a:lt2>
        <a:srgbClr val="EEECE1"/>
      </a:lt2>
      <a:accent1>
        <a:srgbClr val="688FCA"/>
      </a:accent1>
      <a:accent2>
        <a:srgbClr val="CA1E47"/>
      </a:accent2>
      <a:accent3>
        <a:srgbClr val="6ED678"/>
      </a:accent3>
      <a:accent4>
        <a:srgbClr val="7368A0"/>
      </a:accent4>
      <a:accent5>
        <a:srgbClr val="96C9FD"/>
      </a:accent5>
      <a:accent6>
        <a:srgbClr val="F29500"/>
      </a:accent6>
      <a:hlink>
        <a:srgbClr val="FFFFFF"/>
      </a:hlink>
      <a:folHlink>
        <a:srgbClr val="800080"/>
      </a:folHlink>
    </a:clrScheme>
    <a:fontScheme name="T&amp;F China">
      <a:majorFont>
        <a:latin typeface="Open Sans ExtraBold"/>
        <a:ea typeface="微软雅黑"/>
        <a:cs typeface=""/>
      </a:majorFont>
      <a:minorFont>
        <a:latin typeface="Open Sans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NEW T&amp;F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W T&amp;F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W T&amp;F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W T&amp;F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W T&amp;F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W T&amp;F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W T&amp;F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nformaTech">
  <a:themeElements>
    <a:clrScheme name="Taylor and Francis">
      <a:dk1>
        <a:srgbClr val="1B127B"/>
      </a:dk1>
      <a:lt1>
        <a:sysClr val="window" lastClr="FFFFFF"/>
      </a:lt1>
      <a:dk2>
        <a:srgbClr val="000000"/>
      </a:dk2>
      <a:lt2>
        <a:srgbClr val="E7E6E6"/>
      </a:lt2>
      <a:accent1>
        <a:srgbClr val="1B127B"/>
      </a:accent1>
      <a:accent2>
        <a:srgbClr val="11A7D9"/>
      </a:accent2>
      <a:accent3>
        <a:srgbClr val="4735CD"/>
      </a:accent3>
      <a:accent4>
        <a:srgbClr val="DF5A82"/>
      </a:accent4>
      <a:accent5>
        <a:srgbClr val="B795FF"/>
      </a:accent5>
      <a:accent6>
        <a:srgbClr val="8D89BD"/>
      </a:accent6>
      <a:hlink>
        <a:srgbClr val="1B127B"/>
      </a:hlink>
      <a:folHlink>
        <a:srgbClr val="1B127B"/>
      </a:folHlink>
    </a:clrScheme>
    <a:fontScheme name="T&amp;F China">
      <a:majorFont>
        <a:latin typeface="Aleo"/>
        <a:ea typeface="微软雅黑"/>
        <a:cs typeface=""/>
      </a:majorFont>
      <a:minorFont>
        <a:latin typeface="Open Sans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yor and Francis Group" id="{21B4DDF0-CCF6-4337-AF35-D9F8E42DAD86}" vid="{2FFEFCE1-7C74-4A58-AF14-4962EE701F7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aaeaf8d-c748-4004-9677-b1a8ef2ade10">
      <Terms xmlns="http://schemas.microsoft.com/office/infopath/2007/PartnerControls"/>
    </lcf76f155ced4ddcb4097134ff3c332f>
    <TaxCatchAll xmlns="fdd7cd06-3d18-49a6-915c-e19bbf1df45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5ADCDBA16CC1459D427A7067749390" ma:contentTypeVersion="16" ma:contentTypeDescription="Create a new document." ma:contentTypeScope="" ma:versionID="3657a3f15036c079297b483bff1e8b4d">
  <xsd:schema xmlns:xsd="http://www.w3.org/2001/XMLSchema" xmlns:xs="http://www.w3.org/2001/XMLSchema" xmlns:p="http://schemas.microsoft.com/office/2006/metadata/properties" xmlns:ns2="4aaeaf8d-c748-4004-9677-b1a8ef2ade10" xmlns:ns3="fdd7cd06-3d18-49a6-915c-e19bbf1df458" targetNamespace="http://schemas.microsoft.com/office/2006/metadata/properties" ma:root="true" ma:fieldsID="24a5661c59c6aba0efbdb82ed08d84a4" ns2:_="" ns3:_="">
    <xsd:import namespace="4aaeaf8d-c748-4004-9677-b1a8ef2ade10"/>
    <xsd:import namespace="fdd7cd06-3d18-49a6-915c-e19bbf1df4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eaf8d-c748-4004-9677-b1a8ef2ade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dc0606b-8e5a-4aee-a68c-f4efcab0e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d7cd06-3d18-49a6-915c-e19bbf1df45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f6a7c44-40c5-4348-a4ef-8b0f2d69fb64}" ma:internalName="TaxCatchAll" ma:showField="CatchAllData" ma:web="fdd7cd06-3d18-49a6-915c-e19bbf1df4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81C431-108F-4363-BCBB-312348EA65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BEAE0F-E777-45D2-8005-03CBB6670DA0}">
  <ds:schemaRefs>
    <ds:schemaRef ds:uri="http://purl.org/dc/elements/1.1/"/>
    <ds:schemaRef ds:uri="http://schemas.openxmlformats.org/package/2006/metadata/core-properties"/>
    <ds:schemaRef ds:uri="4aaeaf8d-c748-4004-9677-b1a8ef2ade10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fdd7cd06-3d18-49a6-915c-e19bbf1df45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120839A-D00B-4E12-AFC0-D0ECD9AC71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aeaf8d-c748-4004-9677-b1a8ef2ade10"/>
    <ds:schemaRef ds:uri="fdd7cd06-3d18-49a6-915c-e19bbf1df4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35844</TotalTime>
  <Words>3012</Words>
  <Application>Microsoft Office PowerPoint</Application>
  <PresentationFormat>Widescreen</PresentationFormat>
  <Paragraphs>222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Aleo-Light</vt:lpstr>
      <vt:lpstr>Microsoft YaHei</vt:lpstr>
      <vt:lpstr>Noto Sans SC</vt:lpstr>
      <vt:lpstr>Source Han Sans SC Light</vt:lpstr>
      <vt:lpstr>Stone Sans ITC TT</vt:lpstr>
      <vt:lpstr>Aleo</vt:lpstr>
      <vt:lpstr>Arial</vt:lpstr>
      <vt:lpstr>Calibri</vt:lpstr>
      <vt:lpstr>Open Sans</vt:lpstr>
      <vt:lpstr>Open Sans ExtraBold</vt:lpstr>
      <vt:lpstr>Open Sans SemiBold</vt:lpstr>
      <vt:lpstr>Rockwell</vt:lpstr>
      <vt:lpstr>1_NEW T&amp;F template</vt:lpstr>
      <vt:lpstr>InformaTech</vt:lpstr>
      <vt:lpstr>PowerPoint Presentation</vt:lpstr>
      <vt:lpstr>英富曼集团 (Informa Group)</vt:lpstr>
      <vt:lpstr>Taylor &amp; Francis</vt:lpstr>
      <vt:lpstr>PowerPoint Presentation</vt:lpstr>
      <vt:lpstr>与时俱进的数字出版集团</vt:lpstr>
      <vt:lpstr>PowerPoint Presentation</vt:lpstr>
      <vt:lpstr>生物、地球与环境食品科学 化学 工程、计算及技术 数学与统计学 物理学 运动科学与医学</vt:lpstr>
      <vt:lpstr>农业研究 水产和海洋科学 生物控制与植物科学 植物学和植物科学 地球科学 昆虫学 环境研究 食品科学与技术 海洋与水生科学 资源保护与回收 土壤科学 兽医科学 野生动物管理 动物学和自然历史</vt:lpstr>
      <vt:lpstr>分析化学 化学工程 晶体学 环境科学 无机化学 材料科学 有机化学 物理与理论化学 聚合物</vt:lpstr>
      <vt:lpstr>人工智能 化学工程 土木工程 控制工程 设计工程 电气与电子工程 能源 工效学 岩土工程 地理信息系统 健康与安全工程 工业工程 信息技术 制造业研究 机械工程 遥感</vt:lpstr>
      <vt:lpstr>代数 分析与计算机数学 应用数学 应用统计学 生物制药统计学 数学史 优化设计 随机和概率</vt:lpstr>
      <vt:lpstr>天文学 凝聚态物质物理学 地球与行星科学 电子学 材料科学 光学 </vt:lpstr>
      <vt:lpstr>设计工程 医学研究 体育教育 体育研究 运动心理学</vt:lpstr>
      <vt:lpstr>PowerPoint Presentation</vt:lpstr>
      <vt:lpstr> Dove Medical Press www.tandfonlie.com</vt:lpstr>
      <vt:lpstr>PowerPoint Presentation</vt:lpstr>
      <vt:lpstr>PowerPoint Presentation</vt:lpstr>
    </vt:vector>
  </TitlesOfParts>
  <Company>Informa PLC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Gardner, Victoria</dc:creator>
  <cp:lastModifiedBy>Shi, Steven</cp:lastModifiedBy>
  <cp:revision>358</cp:revision>
  <cp:lastPrinted>2015-08-28T16:46:44Z</cp:lastPrinted>
  <dcterms:created xsi:type="dcterms:W3CDTF">2014-12-09T09:33:29Z</dcterms:created>
  <dcterms:modified xsi:type="dcterms:W3CDTF">2024-11-22T07:14:31Z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0x0101009D5ADCDBA16CC1459D427A7067749390</vt:lpwstr>
  </property>
  <property fmtid="{D5CDD505-2E9C-101B-9397-08002B2CF9AE}" pid="3" name="UnilyDocumentCategory">
    <vt:lpwstr/>
  </property>
  <property fmtid="{D5CDD505-2E9C-101B-9397-08002B2CF9AE}" pid="4" name="InformaSocialInterest">
    <vt:lpwstr/>
  </property>
  <property fmtid="{D5CDD505-2E9C-101B-9397-08002B2CF9AE}" pid="5" name="InformaDivision">
    <vt:lpwstr>5;#Academic Publishing|d15c8ec6-3879-4c4d-ae06-816071838cdf</vt:lpwstr>
  </property>
  <property fmtid="{D5CDD505-2E9C-101B-9397-08002B2CF9AE}" pid="6" name="InformaCountry">
    <vt:lpwstr/>
  </property>
  <property fmtid="{D5CDD505-2E9C-101B-9397-08002B2CF9AE}" pid="7" name="InformaTopics">
    <vt:lpwstr/>
  </property>
  <property fmtid="{D5CDD505-2E9C-101B-9397-08002B2CF9AE}" pid="8" name="InformaOfficePortalAddress">
    <vt:lpwstr/>
  </property>
  <property fmtid="{D5CDD505-2E9C-101B-9397-08002B2CF9AE}" pid="9" name="MSIP_Label_2bbab825-a111-45e4-86a1-18cee0005896_Enabled">
    <vt:lpwstr>true</vt:lpwstr>
  </property>
  <property fmtid="{D5CDD505-2E9C-101B-9397-08002B2CF9AE}" pid="10" name="MSIP_Label_2bbab825-a111-45e4-86a1-18cee0005896_SetDate">
    <vt:lpwstr>2022-04-27T02:01:23Z</vt:lpwstr>
  </property>
  <property fmtid="{D5CDD505-2E9C-101B-9397-08002B2CF9AE}" pid="11" name="MSIP_Label_2bbab825-a111-45e4-86a1-18cee0005896_Method">
    <vt:lpwstr>Standard</vt:lpwstr>
  </property>
  <property fmtid="{D5CDD505-2E9C-101B-9397-08002B2CF9AE}" pid="12" name="MSIP_Label_2bbab825-a111-45e4-86a1-18cee0005896_Name">
    <vt:lpwstr>2bbab825-a111-45e4-86a1-18cee0005896</vt:lpwstr>
  </property>
  <property fmtid="{D5CDD505-2E9C-101B-9397-08002B2CF9AE}" pid="13" name="MSIP_Label_2bbab825-a111-45e4-86a1-18cee0005896_SiteId">
    <vt:lpwstr>2567d566-604c-408a-8a60-55d0dc9d9d6b</vt:lpwstr>
  </property>
  <property fmtid="{D5CDD505-2E9C-101B-9397-08002B2CF9AE}" pid="14" name="MSIP_Label_2bbab825-a111-45e4-86a1-18cee0005896_ActionId">
    <vt:lpwstr>dafb83d9-48bc-4e20-a7f2-3158ecf4facd</vt:lpwstr>
  </property>
  <property fmtid="{D5CDD505-2E9C-101B-9397-08002B2CF9AE}" pid="15" name="MSIP_Label_2bbab825-a111-45e4-86a1-18cee0005896_ContentBits">
    <vt:lpwstr>2</vt:lpwstr>
  </property>
</Properties>
</file>