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1"/>
  </p:notesMasterIdLst>
  <p:sldIdLst>
    <p:sldId id="855" r:id="rId2"/>
    <p:sldId id="856" r:id="rId3"/>
    <p:sldId id="831" r:id="rId4"/>
    <p:sldId id="832" r:id="rId5"/>
    <p:sldId id="833" r:id="rId6"/>
    <p:sldId id="834" r:id="rId7"/>
    <p:sldId id="835" r:id="rId8"/>
    <p:sldId id="836" r:id="rId9"/>
    <p:sldId id="837" r:id="rId10"/>
    <p:sldId id="838" r:id="rId11"/>
    <p:sldId id="845" r:id="rId12"/>
    <p:sldId id="844" r:id="rId13"/>
    <p:sldId id="843" r:id="rId14"/>
    <p:sldId id="842" r:id="rId15"/>
    <p:sldId id="839" r:id="rId16"/>
    <p:sldId id="840" r:id="rId17"/>
    <p:sldId id="846" r:id="rId18"/>
    <p:sldId id="841" r:id="rId19"/>
    <p:sldId id="847" r:id="rId20"/>
    <p:sldId id="851" r:id="rId21"/>
    <p:sldId id="811" r:id="rId22"/>
    <p:sldId id="812" r:id="rId23"/>
    <p:sldId id="815" r:id="rId24"/>
    <p:sldId id="814" r:id="rId25"/>
    <p:sldId id="813" r:id="rId26"/>
    <p:sldId id="848" r:id="rId27"/>
    <p:sldId id="849" r:id="rId28"/>
    <p:sldId id="853" r:id="rId29"/>
    <p:sldId id="854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056F5-BD1C-4C29-8B4D-D3A35E062869}" v="13" dt="2024-11-26T03:23:24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, Yanan" userId="680b578a-651d-4a2a-8c6d-dbfd48035f4a" providerId="ADAL" clId="{87E056F5-BD1C-4C29-8B4D-D3A35E062869}"/>
    <pc:docChg chg="undo custSel addSld delSld modSld delMainMaster">
      <pc:chgData name="HU, Yanan" userId="680b578a-651d-4a2a-8c6d-dbfd48035f4a" providerId="ADAL" clId="{87E056F5-BD1C-4C29-8B4D-D3A35E062869}" dt="2024-11-26T03:24:30.908" v="56" actId="47"/>
      <pc:docMkLst>
        <pc:docMk/>
      </pc:docMkLst>
      <pc:sldChg chg="del">
        <pc:chgData name="HU, Yanan" userId="680b578a-651d-4a2a-8c6d-dbfd48035f4a" providerId="ADAL" clId="{87E056F5-BD1C-4C29-8B4D-D3A35E062869}" dt="2024-11-26T03:23:00.230" v="36" actId="47"/>
        <pc:sldMkLst>
          <pc:docMk/>
          <pc:sldMk cId="3752235476" sldId="716"/>
        </pc:sldMkLst>
      </pc:sldChg>
      <pc:sldChg chg="modSp del mod">
        <pc:chgData name="HU, Yanan" userId="680b578a-651d-4a2a-8c6d-dbfd48035f4a" providerId="ADAL" clId="{87E056F5-BD1C-4C29-8B4D-D3A35E062869}" dt="2024-11-26T03:24:09.333" v="52" actId="47"/>
        <pc:sldMkLst>
          <pc:docMk/>
          <pc:sldMk cId="2106582923" sldId="717"/>
        </pc:sldMkLst>
        <pc:spChg chg="mod">
          <ac:chgData name="HU, Yanan" userId="680b578a-651d-4a2a-8c6d-dbfd48035f4a" providerId="ADAL" clId="{87E056F5-BD1C-4C29-8B4D-D3A35E062869}" dt="2024-11-26T03:23:56.264" v="50" actId="20577"/>
          <ac:spMkLst>
            <pc:docMk/>
            <pc:sldMk cId="2106582923" sldId="717"/>
            <ac:spMk id="88067" creationId="{00000000-0000-0000-0000-000000000000}"/>
          </ac:spMkLst>
        </pc:spChg>
      </pc:sldChg>
      <pc:sldChg chg="del">
        <pc:chgData name="HU, Yanan" userId="680b578a-651d-4a2a-8c6d-dbfd48035f4a" providerId="ADAL" clId="{87E056F5-BD1C-4C29-8B4D-D3A35E062869}" dt="2024-11-26T03:23:01.370" v="37" actId="47"/>
        <pc:sldMkLst>
          <pc:docMk/>
          <pc:sldMk cId="2319094413" sldId="751"/>
        </pc:sldMkLst>
      </pc:sldChg>
      <pc:sldChg chg="del">
        <pc:chgData name="HU, Yanan" userId="680b578a-651d-4a2a-8c6d-dbfd48035f4a" providerId="ADAL" clId="{87E056F5-BD1C-4C29-8B4D-D3A35E062869}" dt="2024-11-26T03:24:30.152" v="55" actId="47"/>
        <pc:sldMkLst>
          <pc:docMk/>
          <pc:sldMk cId="1422758907" sldId="777"/>
        </pc:sldMkLst>
      </pc:sldChg>
      <pc:sldChg chg="del">
        <pc:chgData name="HU, Yanan" userId="680b578a-651d-4a2a-8c6d-dbfd48035f4a" providerId="ADAL" clId="{87E056F5-BD1C-4C29-8B4D-D3A35E062869}" dt="2024-11-26T03:24:30.908" v="56" actId="47"/>
        <pc:sldMkLst>
          <pc:docMk/>
          <pc:sldMk cId="4133532746" sldId="778"/>
        </pc:sldMkLst>
      </pc:sldChg>
      <pc:sldChg chg="del">
        <pc:chgData name="HU, Yanan" userId="680b578a-651d-4a2a-8c6d-dbfd48035f4a" providerId="ADAL" clId="{87E056F5-BD1C-4C29-8B4D-D3A35E062869}" dt="2024-11-26T03:24:27.145" v="53" actId="47"/>
        <pc:sldMkLst>
          <pc:docMk/>
          <pc:sldMk cId="856828402" sldId="809"/>
        </pc:sldMkLst>
      </pc:sldChg>
      <pc:sldChg chg="mod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1021840018" sldId="811"/>
        </pc:sldMkLst>
        <pc:spChg chg="mod">
          <ac:chgData name="HU, Yanan" userId="680b578a-651d-4a2a-8c6d-dbfd48035f4a" providerId="ADAL" clId="{87E056F5-BD1C-4C29-8B4D-D3A35E062869}" dt="2024-11-26T03:18:18.548" v="1" actId="27636"/>
          <ac:spMkLst>
            <pc:docMk/>
            <pc:sldMk cId="1021840018" sldId="811"/>
            <ac:spMk id="2" creationId="{00000000-0000-0000-0000-000000000000}"/>
          </ac:spMkLst>
        </pc:spChg>
      </pc:sldChg>
      <pc:sldChg chg="mod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797198591" sldId="812"/>
        </pc:sldMkLst>
        <pc:spChg chg="mod">
          <ac:chgData name="HU, Yanan" userId="680b578a-651d-4a2a-8c6d-dbfd48035f4a" providerId="ADAL" clId="{87E056F5-BD1C-4C29-8B4D-D3A35E062869}" dt="2024-11-26T03:18:18.879" v="2" actId="27636"/>
          <ac:spMkLst>
            <pc:docMk/>
            <pc:sldMk cId="797198591" sldId="812"/>
            <ac:spMk id="7" creationId="{00000000-0000-0000-0000-000000000000}"/>
          </ac:spMkLst>
        </pc:spChg>
      </pc:sldChg>
      <pc:sldChg chg="mod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911123307" sldId="813"/>
        </pc:sldMkLst>
        <pc:spChg chg="mod">
          <ac:chgData name="HU, Yanan" userId="680b578a-651d-4a2a-8c6d-dbfd48035f4a" providerId="ADAL" clId="{87E056F5-BD1C-4C29-8B4D-D3A35E062869}" dt="2024-11-26T03:18:18.948" v="4" actId="27636"/>
          <ac:spMkLst>
            <pc:docMk/>
            <pc:sldMk cId="911123307" sldId="813"/>
            <ac:spMk id="7" creationId="{00000000-0000-0000-0000-000000000000}"/>
          </ac:spMkLst>
        </pc:spChg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2366791666" sldId="814"/>
        </pc:sldMkLst>
      </pc:sldChg>
      <pc:sldChg chg="mod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686308111" sldId="815"/>
        </pc:sldMkLst>
        <pc:spChg chg="mod">
          <ac:chgData name="HU, Yanan" userId="680b578a-651d-4a2a-8c6d-dbfd48035f4a" providerId="ADAL" clId="{87E056F5-BD1C-4C29-8B4D-D3A35E062869}" dt="2024-11-26T03:18:18.895" v="3" actId="27636"/>
          <ac:spMkLst>
            <pc:docMk/>
            <pc:sldMk cId="686308111" sldId="815"/>
            <ac:spMk id="7" creationId="{00000000-0000-0000-0000-000000000000}"/>
          </ac:spMkLst>
        </pc:spChg>
      </pc:sldChg>
      <pc:sldChg chg="del">
        <pc:chgData name="HU, Yanan" userId="680b578a-651d-4a2a-8c6d-dbfd48035f4a" providerId="ADAL" clId="{87E056F5-BD1C-4C29-8B4D-D3A35E062869}" dt="2024-11-26T03:24:28.934" v="54" actId="47"/>
        <pc:sldMkLst>
          <pc:docMk/>
          <pc:sldMk cId="1143452224" sldId="817"/>
        </pc:sldMkLst>
      </pc:sldChg>
      <pc:sldChg chg="add del setBg">
        <pc:chgData name="HU, Yanan" userId="680b578a-651d-4a2a-8c6d-dbfd48035f4a" providerId="ADAL" clId="{87E056F5-BD1C-4C29-8B4D-D3A35E062869}" dt="2024-11-26T03:21:17.076" v="31" actId="47"/>
        <pc:sldMkLst>
          <pc:docMk/>
          <pc:sldMk cId="2584815529" sldId="830"/>
        </pc:sldMkLst>
      </pc:sldChg>
      <pc:sldChg chg="delSp modSp add del mod">
        <pc:chgData name="HU, Yanan" userId="680b578a-651d-4a2a-8c6d-dbfd48035f4a" providerId="ADAL" clId="{87E056F5-BD1C-4C29-8B4D-D3A35E062869}" dt="2024-11-26T03:21:43.460" v="33" actId="47"/>
        <pc:sldMkLst>
          <pc:docMk/>
          <pc:sldMk cId="3264732911" sldId="831"/>
        </pc:sldMkLst>
        <pc:spChg chg="del mod">
          <ac:chgData name="HU, Yanan" userId="680b578a-651d-4a2a-8c6d-dbfd48035f4a" providerId="ADAL" clId="{87E056F5-BD1C-4C29-8B4D-D3A35E062869}" dt="2024-11-26T03:19:57.084" v="22" actId="478"/>
          <ac:spMkLst>
            <pc:docMk/>
            <pc:sldMk cId="3264732911" sldId="831"/>
            <ac:spMk id="2" creationId="{67AEF6A0-9503-4E0F-A94C-359A2F0FD45F}"/>
          </ac:spMkLst>
        </pc:spChg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3589898053" sldId="832"/>
        </pc:sldMkLst>
      </pc:sldChg>
      <pc:sldChg chg="del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3059747407" sldId="833"/>
        </pc:sldMkLst>
        <pc:spChg chg="del">
          <ac:chgData name="HU, Yanan" userId="680b578a-651d-4a2a-8c6d-dbfd48035f4a" providerId="ADAL" clId="{87E056F5-BD1C-4C29-8B4D-D3A35E062869}" dt="2024-11-26T03:20:02.946" v="23" actId="478"/>
          <ac:spMkLst>
            <pc:docMk/>
            <pc:sldMk cId="3059747407" sldId="833"/>
            <ac:spMk id="2" creationId="{8FCD5944-88DE-4D69-BADA-E602B656DC9D}"/>
          </ac:spMkLst>
        </pc:spChg>
      </pc:sldChg>
      <pc:sldChg chg="del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1928318732" sldId="834"/>
        </pc:sldMkLst>
        <pc:spChg chg="del">
          <ac:chgData name="HU, Yanan" userId="680b578a-651d-4a2a-8c6d-dbfd48035f4a" providerId="ADAL" clId="{87E056F5-BD1C-4C29-8B4D-D3A35E062869}" dt="2024-11-26T03:20:06.975" v="24" actId="478"/>
          <ac:spMkLst>
            <pc:docMk/>
            <pc:sldMk cId="1928318732" sldId="834"/>
            <ac:spMk id="2" creationId="{8FCD5944-88DE-4D69-BADA-E602B656DC9D}"/>
          </ac:spMkLst>
        </pc:spChg>
      </pc:sldChg>
      <pc:sldChg chg="del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3676348188" sldId="835"/>
        </pc:sldMkLst>
        <pc:spChg chg="del">
          <ac:chgData name="HU, Yanan" userId="680b578a-651d-4a2a-8c6d-dbfd48035f4a" providerId="ADAL" clId="{87E056F5-BD1C-4C29-8B4D-D3A35E062869}" dt="2024-11-26T03:20:10.639" v="25" actId="478"/>
          <ac:spMkLst>
            <pc:docMk/>
            <pc:sldMk cId="3676348188" sldId="835"/>
            <ac:spMk id="2" creationId="{8FCD5944-88DE-4D69-BADA-E602B656DC9D}"/>
          </ac:spMkLst>
        </pc:spChg>
      </pc:sldChg>
      <pc:sldChg chg="del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1051113126" sldId="836"/>
        </pc:sldMkLst>
        <pc:spChg chg="del">
          <ac:chgData name="HU, Yanan" userId="680b578a-651d-4a2a-8c6d-dbfd48035f4a" providerId="ADAL" clId="{87E056F5-BD1C-4C29-8B4D-D3A35E062869}" dt="2024-11-26T03:20:13.813" v="26" actId="478"/>
          <ac:spMkLst>
            <pc:docMk/>
            <pc:sldMk cId="1051113126" sldId="836"/>
            <ac:spMk id="2" creationId="{8FCD5944-88DE-4D69-BADA-E602B656DC9D}"/>
          </ac:spMkLst>
        </pc:spChg>
      </pc:sldChg>
      <pc:sldChg chg="del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1064157966" sldId="837"/>
        </pc:sldMkLst>
        <pc:spChg chg="del">
          <ac:chgData name="HU, Yanan" userId="680b578a-651d-4a2a-8c6d-dbfd48035f4a" providerId="ADAL" clId="{87E056F5-BD1C-4C29-8B4D-D3A35E062869}" dt="2024-11-26T03:20:18.575" v="27" actId="478"/>
          <ac:spMkLst>
            <pc:docMk/>
            <pc:sldMk cId="1064157966" sldId="837"/>
            <ac:spMk id="2" creationId="{8FCD5944-88DE-4D69-BADA-E602B656DC9D}"/>
          </ac:spMkLst>
        </pc:spChg>
      </pc:sldChg>
      <pc:sldChg chg="del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4285518549" sldId="838"/>
        </pc:sldMkLst>
        <pc:spChg chg="del">
          <ac:chgData name="HU, Yanan" userId="680b578a-651d-4a2a-8c6d-dbfd48035f4a" providerId="ADAL" clId="{87E056F5-BD1C-4C29-8B4D-D3A35E062869}" dt="2024-11-26T03:20:21.300" v="28" actId="478"/>
          <ac:spMkLst>
            <pc:docMk/>
            <pc:sldMk cId="4285518549" sldId="838"/>
            <ac:spMk id="2" creationId="{8FCD5944-88DE-4D69-BADA-E602B656DC9D}"/>
          </ac:spMkLst>
        </pc:spChg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1760839709" sldId="839"/>
        </pc:sldMkLst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4128971091" sldId="840"/>
        </pc:sldMkLst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756856799" sldId="841"/>
        </pc:sldMkLst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2215130109" sldId="842"/>
        </pc:sldMkLst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2993805748" sldId="843"/>
        </pc:sldMkLst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4284590900" sldId="844"/>
        </pc:sldMkLst>
      </pc:sldChg>
      <pc:sldChg chg="del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1177235329" sldId="845"/>
        </pc:sldMkLst>
        <pc:spChg chg="del">
          <ac:chgData name="HU, Yanan" userId="680b578a-651d-4a2a-8c6d-dbfd48035f4a" providerId="ADAL" clId="{87E056F5-BD1C-4C29-8B4D-D3A35E062869}" dt="2024-11-26T03:20:24.764" v="29" actId="478"/>
          <ac:spMkLst>
            <pc:docMk/>
            <pc:sldMk cId="1177235329" sldId="845"/>
            <ac:spMk id="2" creationId="{8FCD5944-88DE-4D69-BADA-E602B656DC9D}"/>
          </ac:spMkLst>
        </pc:spChg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2688435713" sldId="846"/>
        </pc:sldMkLst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230028237" sldId="847"/>
        </pc:sldMkLst>
      </pc:sldChg>
      <pc:sldChg chg="mod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3222529725" sldId="848"/>
        </pc:sldMkLst>
        <pc:spChg chg="mod">
          <ac:chgData name="HU, Yanan" userId="680b578a-651d-4a2a-8c6d-dbfd48035f4a" providerId="ADAL" clId="{87E056F5-BD1C-4C29-8B4D-D3A35E062869}" dt="2024-11-26T03:18:18.995" v="5" actId="27636"/>
          <ac:spMkLst>
            <pc:docMk/>
            <pc:sldMk cId="3222529725" sldId="848"/>
            <ac:spMk id="4" creationId="{D979B7BF-B22F-4771-8FE6-8B1F26E1884A}"/>
          </ac:spMkLst>
        </pc:spChg>
      </pc:sldChg>
      <pc:sldChg chg="mod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137353308" sldId="849"/>
        </pc:sldMkLst>
        <pc:spChg chg="mod">
          <ac:chgData name="HU, Yanan" userId="680b578a-651d-4a2a-8c6d-dbfd48035f4a" providerId="ADAL" clId="{87E056F5-BD1C-4C29-8B4D-D3A35E062869}" dt="2024-11-26T03:18:18.995" v="6" actId="27636"/>
          <ac:spMkLst>
            <pc:docMk/>
            <pc:sldMk cId="137353308" sldId="849"/>
            <ac:spMk id="5" creationId="{32764226-2158-4A6B-AC56-4BDFE2D88E8C}"/>
          </ac:spMkLst>
        </pc:spChg>
      </pc:sldChg>
      <pc:sldChg chg="add del">
        <pc:chgData name="HU, Yanan" userId="680b578a-651d-4a2a-8c6d-dbfd48035f4a" providerId="ADAL" clId="{87E056F5-BD1C-4C29-8B4D-D3A35E062869}" dt="2024-11-26T03:19:50.026" v="20" actId="2696"/>
        <pc:sldMkLst>
          <pc:docMk/>
          <pc:sldMk cId="2201774056" sldId="850"/>
        </pc:sldMkLst>
      </pc:sldChg>
      <pc:sldChg chg="modSp add del">
        <pc:chgData name="HU, Yanan" userId="680b578a-651d-4a2a-8c6d-dbfd48035f4a" providerId="ADAL" clId="{87E056F5-BD1C-4C29-8B4D-D3A35E062869}" dt="2024-11-26T03:22:36.320" v="34"/>
        <pc:sldMkLst>
          <pc:docMk/>
          <pc:sldMk cId="3810296202" sldId="851"/>
        </pc:sldMkLst>
        <pc:graphicFrameChg chg="mod">
          <ac:chgData name="HU, Yanan" userId="680b578a-651d-4a2a-8c6d-dbfd48035f4a" providerId="ADAL" clId="{87E056F5-BD1C-4C29-8B4D-D3A35E062869}" dt="2024-11-26T03:22:36.320" v="34"/>
          <ac:graphicFrameMkLst>
            <pc:docMk/>
            <pc:sldMk cId="3810296202" sldId="851"/>
            <ac:graphicFrameMk id="15" creationId="{00000000-0000-0000-0000-000000000000}"/>
          </ac:graphicFrameMkLst>
        </pc:graphicFrameChg>
      </pc:sldChg>
      <pc:sldChg chg="modSp add del mod">
        <pc:chgData name="HU, Yanan" userId="680b578a-651d-4a2a-8c6d-dbfd48035f4a" providerId="ADAL" clId="{87E056F5-BD1C-4C29-8B4D-D3A35E062869}" dt="2024-11-26T03:22:43.438" v="35" actId="47"/>
        <pc:sldMkLst>
          <pc:docMk/>
          <pc:sldMk cId="539133905" sldId="852"/>
        </pc:sldMkLst>
        <pc:spChg chg="mod">
          <ac:chgData name="HU, Yanan" userId="680b578a-651d-4a2a-8c6d-dbfd48035f4a" providerId="ADAL" clId="{87E056F5-BD1C-4C29-8B4D-D3A35E062869}" dt="2024-11-26T03:18:19.011" v="7" actId="27636"/>
          <ac:spMkLst>
            <pc:docMk/>
            <pc:sldMk cId="539133905" sldId="852"/>
            <ac:spMk id="5" creationId="{32764226-2158-4A6B-AC56-4BDFE2D88E8C}"/>
          </ac:spMkLst>
        </pc:spChg>
      </pc:sldChg>
      <pc:sldChg chg="modSp add del mod">
        <pc:chgData name="HU, Yanan" userId="680b578a-651d-4a2a-8c6d-dbfd48035f4a" providerId="ADAL" clId="{87E056F5-BD1C-4C29-8B4D-D3A35E062869}" dt="2024-11-26T03:21:42.558" v="32" actId="47"/>
        <pc:sldMkLst>
          <pc:docMk/>
          <pc:sldMk cId="2777613508" sldId="853"/>
        </pc:sldMkLst>
        <pc:spChg chg="mod">
          <ac:chgData name="HU, Yanan" userId="680b578a-651d-4a2a-8c6d-dbfd48035f4a" providerId="ADAL" clId="{87E056F5-BD1C-4C29-8B4D-D3A35E062869}" dt="2024-11-26T03:18:19.048" v="8" actId="27636"/>
          <ac:spMkLst>
            <pc:docMk/>
            <pc:sldMk cId="2777613508" sldId="853"/>
            <ac:spMk id="5" creationId="{32764226-2158-4A6B-AC56-4BDFE2D88E8C}"/>
          </ac:spMkLst>
        </pc:spChg>
      </pc:sldChg>
      <pc:sldChg chg="add del">
        <pc:chgData name="HU, Yanan" userId="680b578a-651d-4a2a-8c6d-dbfd48035f4a" providerId="ADAL" clId="{87E056F5-BD1C-4C29-8B4D-D3A35E062869}" dt="2024-11-26T03:21:42.558" v="32" actId="47"/>
        <pc:sldMkLst>
          <pc:docMk/>
          <pc:sldMk cId="3844980288" sldId="854"/>
        </pc:sldMkLst>
      </pc:sldChg>
      <pc:sldChg chg="addSp delSp modSp add mod">
        <pc:chgData name="HU, Yanan" userId="680b578a-651d-4a2a-8c6d-dbfd48035f4a" providerId="ADAL" clId="{87E056F5-BD1C-4C29-8B4D-D3A35E062869}" dt="2024-11-26T03:19:45.396" v="19"/>
        <pc:sldMkLst>
          <pc:docMk/>
          <pc:sldMk cId="2589960372" sldId="855"/>
        </pc:sldMkLst>
        <pc:graphicFrameChg chg="add del mod">
          <ac:chgData name="HU, Yanan" userId="680b578a-651d-4a2a-8c6d-dbfd48035f4a" providerId="ADAL" clId="{87E056F5-BD1C-4C29-8B4D-D3A35E062869}" dt="2024-11-26T03:19:45.396" v="19"/>
          <ac:graphicFrameMkLst>
            <pc:docMk/>
            <pc:sldMk cId="2589960372" sldId="855"/>
            <ac:graphicFrameMk id="15" creationId="{00000000-0000-0000-0000-000000000000}"/>
          </ac:graphicFrameMkLst>
        </pc:graphicFrameChg>
      </pc:sldChg>
      <pc:sldChg chg="add">
        <pc:chgData name="HU, Yanan" userId="680b578a-651d-4a2a-8c6d-dbfd48035f4a" providerId="ADAL" clId="{87E056F5-BD1C-4C29-8B4D-D3A35E062869}" dt="2024-11-26T03:21:10.523" v="30"/>
        <pc:sldMkLst>
          <pc:docMk/>
          <pc:sldMk cId="616570530" sldId="856"/>
        </pc:sldMkLst>
      </pc:sldChg>
      <pc:sldChg chg="del">
        <pc:chgData name="HU, Yanan" userId="680b578a-651d-4a2a-8c6d-dbfd48035f4a" providerId="ADAL" clId="{87E056F5-BD1C-4C29-8B4D-D3A35E062869}" dt="2024-11-26T03:24:03.532" v="51" actId="47"/>
        <pc:sldMkLst>
          <pc:docMk/>
          <pc:sldMk cId="2032745382" sldId="857"/>
        </pc:sldMkLst>
      </pc:sldChg>
      <pc:sldMasterChg chg="del delSldLayout">
        <pc:chgData name="HU, Yanan" userId="680b578a-651d-4a2a-8c6d-dbfd48035f4a" providerId="ADAL" clId="{87E056F5-BD1C-4C29-8B4D-D3A35E062869}" dt="2024-11-26T03:21:43.460" v="33" actId="47"/>
        <pc:sldMasterMkLst>
          <pc:docMk/>
          <pc:sldMasterMk cId="3525267280" sldId="2147483648"/>
        </pc:sldMasterMkLst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4290458542" sldId="2147483649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2161169704" sldId="2147483650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2688747835" sldId="2147483651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1724687333" sldId="2147483652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390808472" sldId="2147483653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3174703617" sldId="2147483654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715063339" sldId="2147483655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3216643531" sldId="2147483656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2865481865" sldId="2147483657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3333416099" sldId="2147483658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3927036185" sldId="2147483659"/>
          </pc:sldLayoutMkLst>
        </pc:sldLayoutChg>
        <pc:sldLayoutChg chg="del">
          <pc:chgData name="HU, Yanan" userId="680b578a-651d-4a2a-8c6d-dbfd48035f4a" providerId="ADAL" clId="{87E056F5-BD1C-4C29-8B4D-D3A35E062869}" dt="2024-11-26T03:21:42.558" v="32" actId="47"/>
          <pc:sldLayoutMkLst>
            <pc:docMk/>
            <pc:sldMasterMk cId="3525267280" sldId="2147483648"/>
            <pc:sldLayoutMk cId="3611185643" sldId="2147483660"/>
          </pc:sldLayoutMkLst>
        </pc:sldLayoutChg>
        <pc:sldLayoutChg chg="del">
          <pc:chgData name="HU, Yanan" userId="680b578a-651d-4a2a-8c6d-dbfd48035f4a" providerId="ADAL" clId="{87E056F5-BD1C-4C29-8B4D-D3A35E062869}" dt="2024-11-26T03:21:43.460" v="33" actId="47"/>
          <pc:sldLayoutMkLst>
            <pc:docMk/>
            <pc:sldMasterMk cId="3525267280" sldId="2147483648"/>
            <pc:sldLayoutMk cId="2061271337" sldId="2147483661"/>
          </pc:sldLayoutMkLst>
        </pc:sldLayoutChg>
        <pc:sldLayoutChg chg="del">
          <pc:chgData name="HU, Yanan" userId="680b578a-651d-4a2a-8c6d-dbfd48035f4a" providerId="ADAL" clId="{87E056F5-BD1C-4C29-8B4D-D3A35E062869}" dt="2024-11-26T03:21:42.558" v="32" actId="47"/>
          <pc:sldLayoutMkLst>
            <pc:docMk/>
            <pc:sldMasterMk cId="3525267280" sldId="2147483648"/>
            <pc:sldLayoutMk cId="2624457019" sldId="2147483662"/>
          </pc:sldLayoutMkLst>
        </pc:sldLayoutChg>
      </pc:sldMasterChg>
      <pc:sldMasterChg chg="delSldLayout">
        <pc:chgData name="HU, Yanan" userId="680b578a-651d-4a2a-8c6d-dbfd48035f4a" providerId="ADAL" clId="{87E056F5-BD1C-4C29-8B4D-D3A35E062869}" dt="2024-11-26T03:24:27.145" v="53" actId="47"/>
        <pc:sldMasterMkLst>
          <pc:docMk/>
          <pc:sldMasterMk cId="3139290945" sldId="2147483663"/>
        </pc:sldMasterMkLst>
        <pc:sldLayoutChg chg="del">
          <pc:chgData name="HU, Yanan" userId="680b578a-651d-4a2a-8c6d-dbfd48035f4a" providerId="ADAL" clId="{87E056F5-BD1C-4C29-8B4D-D3A35E062869}" dt="2024-11-26T03:24:27.145" v="53" actId="47"/>
          <pc:sldLayoutMkLst>
            <pc:docMk/>
            <pc:sldMasterMk cId="3139290945" sldId="2147483663"/>
            <pc:sldLayoutMk cId="1462895756" sldId="214748368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B2C12D-905E-4A72-BB0D-A8165BFB0FE3}" type="doc">
      <dgm:prSet loTypeId="urn:microsoft.com/office/officeart/2005/8/layout/list1" loCatId="list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348A37E-9845-4F64-8373-6965810035F7}">
      <dgm:prSet phldrT="[Text]"/>
      <dgm:spPr/>
      <dgm:t>
        <a:bodyPr/>
        <a:lstStyle/>
        <a:p>
          <a:r>
            <a:rPr lang="en-US" dirty="0">
              <a:latin typeface="+mj-lt"/>
            </a:rPr>
            <a:t>ASTM </a:t>
          </a:r>
          <a:r>
            <a:rPr lang="zh-CN" altLang="en-US" dirty="0">
              <a:latin typeface="+mj-lt"/>
            </a:rPr>
            <a:t>标准分类及涉及学科</a:t>
          </a:r>
          <a:r>
            <a:rPr lang="en-US" altLang="zh-CN" dirty="0">
              <a:latin typeface="+mj-lt"/>
            </a:rPr>
            <a:t>-ASTM</a:t>
          </a:r>
          <a:r>
            <a:rPr lang="zh-CN" altLang="en-US" dirty="0">
              <a:latin typeface="+mj-lt"/>
            </a:rPr>
            <a:t>标准数据库</a:t>
          </a:r>
          <a:endParaRPr lang="en-US" dirty="0">
            <a:latin typeface="+mj-lt"/>
          </a:endParaRPr>
        </a:p>
      </dgm:t>
    </dgm:pt>
    <dgm:pt modelId="{C4F718BC-6452-49E9-9ED9-549622395513}" type="parTrans" cxnId="{6056780E-D554-42BB-9521-5EA14E608479}">
      <dgm:prSet/>
      <dgm:spPr/>
      <dgm:t>
        <a:bodyPr/>
        <a:lstStyle/>
        <a:p>
          <a:endParaRPr lang="en-US"/>
        </a:p>
      </dgm:t>
    </dgm:pt>
    <dgm:pt modelId="{C8868BC0-E3C3-4692-AFD3-D7637E5ED057}" type="sibTrans" cxnId="{6056780E-D554-42BB-9521-5EA14E608479}">
      <dgm:prSet/>
      <dgm:spPr/>
      <dgm:t>
        <a:bodyPr/>
        <a:lstStyle/>
        <a:p>
          <a:endParaRPr lang="en-US"/>
        </a:p>
      </dgm:t>
    </dgm:pt>
    <dgm:pt modelId="{85F311EB-0D4F-4F09-ADEB-C7C093F6DA5A}" type="pres">
      <dgm:prSet presAssocID="{61B2C12D-905E-4A72-BB0D-A8165BFB0FE3}" presName="linear" presStyleCnt="0">
        <dgm:presLayoutVars>
          <dgm:dir/>
          <dgm:animLvl val="lvl"/>
          <dgm:resizeHandles val="exact"/>
        </dgm:presLayoutVars>
      </dgm:prSet>
      <dgm:spPr/>
    </dgm:pt>
    <dgm:pt modelId="{8E2CFE9C-286F-4FEE-830B-3FEDEA4F0C97}" type="pres">
      <dgm:prSet presAssocID="{6348A37E-9845-4F64-8373-6965810035F7}" presName="parentLin" presStyleCnt="0"/>
      <dgm:spPr/>
    </dgm:pt>
    <dgm:pt modelId="{9F434C15-863C-4E00-A29E-07B9137D7A32}" type="pres">
      <dgm:prSet presAssocID="{6348A37E-9845-4F64-8373-6965810035F7}" presName="parentLeftMargin" presStyleLbl="node1" presStyleIdx="0" presStyleCnt="1" custScaleX="114764" custScaleY="206334" custLinFactNeighborX="62402" custLinFactNeighborY="-11918"/>
      <dgm:spPr/>
    </dgm:pt>
    <dgm:pt modelId="{D8D4BA60-EB2F-41C1-8AA0-FEAFA5BB288A}" type="pres">
      <dgm:prSet presAssocID="{6348A37E-9845-4F64-8373-6965810035F7}" presName="parentText" presStyleLbl="node1" presStyleIdx="0" presStyleCnt="1" custScaleX="125771" custScaleY="312248" custLinFactX="-10316" custLinFactNeighborX="-100000" custLinFactNeighborY="1896">
        <dgm:presLayoutVars>
          <dgm:chMax val="0"/>
          <dgm:bulletEnabled val="1"/>
        </dgm:presLayoutVars>
      </dgm:prSet>
      <dgm:spPr/>
    </dgm:pt>
    <dgm:pt modelId="{A7186801-E716-43AD-A2D6-57310C6F0664}" type="pres">
      <dgm:prSet presAssocID="{6348A37E-9845-4F64-8373-6965810035F7}" presName="negativeSpace" presStyleCnt="0"/>
      <dgm:spPr/>
    </dgm:pt>
    <dgm:pt modelId="{6A857208-3EC1-4FDA-90A9-1C9937846960}" type="pres">
      <dgm:prSet presAssocID="{6348A37E-9845-4F64-8373-6965810035F7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6056780E-D554-42BB-9521-5EA14E608479}" srcId="{61B2C12D-905E-4A72-BB0D-A8165BFB0FE3}" destId="{6348A37E-9845-4F64-8373-6965810035F7}" srcOrd="0" destOrd="0" parTransId="{C4F718BC-6452-49E9-9ED9-549622395513}" sibTransId="{C8868BC0-E3C3-4692-AFD3-D7637E5ED057}"/>
    <dgm:cxn modelId="{C7FCD24B-16FE-4C58-9CE2-40875135B46C}" type="presOf" srcId="{6348A37E-9845-4F64-8373-6965810035F7}" destId="{D8D4BA60-EB2F-41C1-8AA0-FEAFA5BB288A}" srcOrd="1" destOrd="0" presId="urn:microsoft.com/office/officeart/2005/8/layout/list1"/>
    <dgm:cxn modelId="{D9A7406C-A056-4B32-9F7A-5DE5FAECE646}" type="presOf" srcId="{6348A37E-9845-4F64-8373-6965810035F7}" destId="{9F434C15-863C-4E00-A29E-07B9137D7A32}" srcOrd="0" destOrd="0" presId="urn:microsoft.com/office/officeart/2005/8/layout/list1"/>
    <dgm:cxn modelId="{6319ECEF-196A-4E8F-9B55-16E2333C794E}" type="presOf" srcId="{61B2C12D-905E-4A72-BB0D-A8165BFB0FE3}" destId="{85F311EB-0D4F-4F09-ADEB-C7C093F6DA5A}" srcOrd="0" destOrd="0" presId="urn:microsoft.com/office/officeart/2005/8/layout/list1"/>
    <dgm:cxn modelId="{B44973C8-4B1B-48F5-9C75-1869F5483FFB}" type="presParOf" srcId="{85F311EB-0D4F-4F09-ADEB-C7C093F6DA5A}" destId="{8E2CFE9C-286F-4FEE-830B-3FEDEA4F0C97}" srcOrd="0" destOrd="0" presId="urn:microsoft.com/office/officeart/2005/8/layout/list1"/>
    <dgm:cxn modelId="{7C9D267C-5CAF-4B0A-AB07-D8ED0D506C69}" type="presParOf" srcId="{8E2CFE9C-286F-4FEE-830B-3FEDEA4F0C97}" destId="{9F434C15-863C-4E00-A29E-07B9137D7A32}" srcOrd="0" destOrd="0" presId="urn:microsoft.com/office/officeart/2005/8/layout/list1"/>
    <dgm:cxn modelId="{ABC6AD18-DC58-478C-8E71-5396B3EBDA9D}" type="presParOf" srcId="{8E2CFE9C-286F-4FEE-830B-3FEDEA4F0C97}" destId="{D8D4BA60-EB2F-41C1-8AA0-FEAFA5BB288A}" srcOrd="1" destOrd="0" presId="urn:microsoft.com/office/officeart/2005/8/layout/list1"/>
    <dgm:cxn modelId="{CBCB7B36-224E-4F85-B369-C1423492C1AF}" type="presParOf" srcId="{85F311EB-0D4F-4F09-ADEB-C7C093F6DA5A}" destId="{A7186801-E716-43AD-A2D6-57310C6F0664}" srcOrd="1" destOrd="0" presId="urn:microsoft.com/office/officeart/2005/8/layout/list1"/>
    <dgm:cxn modelId="{F4D835AF-9A4B-4BF8-AB78-7F23BF1B44DC}" type="presParOf" srcId="{85F311EB-0D4F-4F09-ADEB-C7C093F6DA5A}" destId="{6A857208-3EC1-4FDA-90A9-1C9937846960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B2C12D-905E-4A72-BB0D-A8165BFB0FE3}" type="doc">
      <dgm:prSet loTypeId="urn:microsoft.com/office/officeart/2005/8/layout/list1" loCatId="list" qsTypeId="urn:microsoft.com/office/officeart/2005/8/quickstyle/simple4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BF83C140-1413-41AF-9301-28BC2553E568}">
      <dgm:prSet phldrT="[Text]" custT="1"/>
      <dgm:spPr/>
      <dgm:t>
        <a:bodyPr/>
        <a:lstStyle/>
        <a:p>
          <a:r>
            <a:rPr lang="en-US" sz="2000" dirty="0"/>
            <a:t>ASTM </a:t>
          </a:r>
          <a:r>
            <a:rPr lang="zh-CN" altLang="en-US" sz="2000" dirty="0"/>
            <a:t>期刊及其他出版物</a:t>
          </a:r>
          <a:r>
            <a:rPr lang="en-US" altLang="zh-CN" sz="2000" dirty="0"/>
            <a:t>- ASTM</a:t>
          </a:r>
          <a:r>
            <a:rPr lang="zh-CN" altLang="en-US" sz="2000" dirty="0"/>
            <a:t>数字图书馆</a:t>
          </a:r>
          <a:endParaRPr lang="en-US" sz="2000" dirty="0"/>
        </a:p>
      </dgm:t>
    </dgm:pt>
    <dgm:pt modelId="{A8BCBD21-7EE4-4252-8B48-8E6DDF362320}" type="parTrans" cxnId="{75A300B0-EF8A-4647-AD23-822E9498F145}">
      <dgm:prSet/>
      <dgm:spPr/>
      <dgm:t>
        <a:bodyPr/>
        <a:lstStyle/>
        <a:p>
          <a:endParaRPr lang="en-US"/>
        </a:p>
      </dgm:t>
    </dgm:pt>
    <dgm:pt modelId="{8733D248-F451-465A-BF4A-BD99C15E6F8C}" type="sibTrans" cxnId="{75A300B0-EF8A-4647-AD23-822E9498F145}">
      <dgm:prSet/>
      <dgm:spPr/>
      <dgm:t>
        <a:bodyPr/>
        <a:lstStyle/>
        <a:p>
          <a:endParaRPr lang="en-US"/>
        </a:p>
      </dgm:t>
    </dgm:pt>
    <dgm:pt modelId="{85F311EB-0D4F-4F09-ADEB-C7C093F6DA5A}" type="pres">
      <dgm:prSet presAssocID="{61B2C12D-905E-4A72-BB0D-A8165BFB0FE3}" presName="linear" presStyleCnt="0">
        <dgm:presLayoutVars>
          <dgm:dir/>
          <dgm:animLvl val="lvl"/>
          <dgm:resizeHandles val="exact"/>
        </dgm:presLayoutVars>
      </dgm:prSet>
      <dgm:spPr/>
    </dgm:pt>
    <dgm:pt modelId="{14FF6CA3-46B0-4991-ADA4-74D8288C731E}" type="pres">
      <dgm:prSet presAssocID="{BF83C140-1413-41AF-9301-28BC2553E568}" presName="parentLin" presStyleCnt="0"/>
      <dgm:spPr/>
    </dgm:pt>
    <dgm:pt modelId="{AA5C068A-090A-408B-B6D8-77B2B2C9682A}" type="pres">
      <dgm:prSet presAssocID="{BF83C140-1413-41AF-9301-28BC2553E568}" presName="parentLeftMargin" presStyleLbl="node1" presStyleIdx="0" presStyleCnt="1"/>
      <dgm:spPr/>
    </dgm:pt>
    <dgm:pt modelId="{BE722018-8867-4BD0-9579-F706B8B3F77B}" type="pres">
      <dgm:prSet presAssocID="{BF83C140-1413-41AF-9301-28BC2553E568}" presName="parentText" presStyleLbl="node1" presStyleIdx="0" presStyleCnt="1" custScaleX="714460" custScaleY="47537" custLinFactNeighborX="3347" custLinFactNeighborY="-22232">
        <dgm:presLayoutVars>
          <dgm:chMax val="0"/>
          <dgm:bulletEnabled val="1"/>
        </dgm:presLayoutVars>
      </dgm:prSet>
      <dgm:spPr/>
    </dgm:pt>
    <dgm:pt modelId="{4E723F39-0B32-44BC-93AB-C857C1DEB333}" type="pres">
      <dgm:prSet presAssocID="{BF83C140-1413-41AF-9301-28BC2553E568}" presName="negativeSpace" presStyleCnt="0"/>
      <dgm:spPr/>
    </dgm:pt>
    <dgm:pt modelId="{44C96BF7-5D1F-4D31-B2F3-D340C9A519B3}" type="pres">
      <dgm:prSet presAssocID="{BF83C140-1413-41AF-9301-28BC2553E568}" presName="childText" presStyleLbl="conFgAcc1" presStyleIdx="0" presStyleCnt="1" custLinFactNeighborY="-2137">
        <dgm:presLayoutVars>
          <dgm:bulletEnabled val="1"/>
        </dgm:presLayoutVars>
      </dgm:prSet>
      <dgm:spPr/>
    </dgm:pt>
  </dgm:ptLst>
  <dgm:cxnLst>
    <dgm:cxn modelId="{75A300B0-EF8A-4647-AD23-822E9498F145}" srcId="{61B2C12D-905E-4A72-BB0D-A8165BFB0FE3}" destId="{BF83C140-1413-41AF-9301-28BC2553E568}" srcOrd="0" destOrd="0" parTransId="{A8BCBD21-7EE4-4252-8B48-8E6DDF362320}" sibTransId="{8733D248-F451-465A-BF4A-BD99C15E6F8C}"/>
    <dgm:cxn modelId="{F0A32FB9-A77C-4220-A57F-68003C00F32E}" type="presOf" srcId="{BF83C140-1413-41AF-9301-28BC2553E568}" destId="{AA5C068A-090A-408B-B6D8-77B2B2C9682A}" srcOrd="0" destOrd="0" presId="urn:microsoft.com/office/officeart/2005/8/layout/list1"/>
    <dgm:cxn modelId="{6319ECEF-196A-4E8F-9B55-16E2333C794E}" type="presOf" srcId="{61B2C12D-905E-4A72-BB0D-A8165BFB0FE3}" destId="{85F311EB-0D4F-4F09-ADEB-C7C093F6DA5A}" srcOrd="0" destOrd="0" presId="urn:microsoft.com/office/officeart/2005/8/layout/list1"/>
    <dgm:cxn modelId="{5A0202F9-D9F2-4E3F-9F35-3D602AA7B6B6}" type="presOf" srcId="{BF83C140-1413-41AF-9301-28BC2553E568}" destId="{BE722018-8867-4BD0-9579-F706B8B3F77B}" srcOrd="1" destOrd="0" presId="urn:microsoft.com/office/officeart/2005/8/layout/list1"/>
    <dgm:cxn modelId="{2C21136C-4888-4AEA-BA1B-C56F22BD0F45}" type="presParOf" srcId="{85F311EB-0D4F-4F09-ADEB-C7C093F6DA5A}" destId="{14FF6CA3-46B0-4991-ADA4-74D8288C731E}" srcOrd="0" destOrd="0" presId="urn:microsoft.com/office/officeart/2005/8/layout/list1"/>
    <dgm:cxn modelId="{8D92EA75-502E-4BB1-B017-7DDF16EC4887}" type="presParOf" srcId="{14FF6CA3-46B0-4991-ADA4-74D8288C731E}" destId="{AA5C068A-090A-408B-B6D8-77B2B2C9682A}" srcOrd="0" destOrd="0" presId="urn:microsoft.com/office/officeart/2005/8/layout/list1"/>
    <dgm:cxn modelId="{D511BE5C-A78F-44C4-8676-E048AA993F09}" type="presParOf" srcId="{14FF6CA3-46B0-4991-ADA4-74D8288C731E}" destId="{BE722018-8867-4BD0-9579-F706B8B3F77B}" srcOrd="1" destOrd="0" presId="urn:microsoft.com/office/officeart/2005/8/layout/list1"/>
    <dgm:cxn modelId="{7B040326-8F22-46A1-8950-90C1BABA6273}" type="presParOf" srcId="{85F311EB-0D4F-4F09-ADEB-C7C093F6DA5A}" destId="{4E723F39-0B32-44BC-93AB-C857C1DEB333}" srcOrd="1" destOrd="0" presId="urn:microsoft.com/office/officeart/2005/8/layout/list1"/>
    <dgm:cxn modelId="{AD870D2A-1631-4605-A89F-D8DEF37AA835}" type="presParOf" srcId="{85F311EB-0D4F-4F09-ADEB-C7C093F6DA5A}" destId="{44C96BF7-5D1F-4D31-B2F3-D340C9A519B3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57208-3EC1-4FDA-90A9-1C9937846960}">
      <dsp:nvSpPr>
        <dsp:cNvPr id="0" name=""/>
        <dsp:cNvSpPr/>
      </dsp:nvSpPr>
      <dsp:spPr>
        <a:xfrm>
          <a:off x="0" y="2505548"/>
          <a:ext cx="6096000" cy="478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D4BA60-EB2F-41C1-8AA0-FEAFA5BB288A}">
      <dsp:nvSpPr>
        <dsp:cNvPr id="0" name=""/>
        <dsp:cNvSpPr/>
      </dsp:nvSpPr>
      <dsp:spPr>
        <a:xfrm>
          <a:off x="0" y="1045285"/>
          <a:ext cx="5361658" cy="175133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+mj-lt"/>
            </a:rPr>
            <a:t>ASTM </a:t>
          </a:r>
          <a:r>
            <a:rPr lang="zh-CN" altLang="en-US" sz="1900" kern="1200" dirty="0">
              <a:latin typeface="+mj-lt"/>
            </a:rPr>
            <a:t>标准分类及涉及学科</a:t>
          </a:r>
          <a:r>
            <a:rPr lang="en-US" altLang="zh-CN" sz="1900" kern="1200" dirty="0">
              <a:latin typeface="+mj-lt"/>
            </a:rPr>
            <a:t>-ASTM</a:t>
          </a:r>
          <a:r>
            <a:rPr lang="zh-CN" altLang="en-US" sz="1900" kern="1200" dirty="0">
              <a:latin typeface="+mj-lt"/>
            </a:rPr>
            <a:t>标准数据库</a:t>
          </a:r>
          <a:endParaRPr lang="en-US" sz="1900" kern="1200" dirty="0">
            <a:latin typeface="+mj-lt"/>
          </a:endParaRPr>
        </a:p>
      </dsp:txBody>
      <dsp:txXfrm>
        <a:off x="85493" y="1130778"/>
        <a:ext cx="5190672" cy="15803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96BF7-5D1F-4D31-B2F3-D340C9A519B3}">
      <dsp:nvSpPr>
        <dsp:cNvPr id="0" name=""/>
        <dsp:cNvSpPr/>
      </dsp:nvSpPr>
      <dsp:spPr>
        <a:xfrm>
          <a:off x="0" y="1182913"/>
          <a:ext cx="6096000" cy="161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722018-8867-4BD0-9579-F706B8B3F77B}">
      <dsp:nvSpPr>
        <dsp:cNvPr id="0" name=""/>
        <dsp:cNvSpPr/>
      </dsp:nvSpPr>
      <dsp:spPr>
        <a:xfrm>
          <a:off x="62292" y="829608"/>
          <a:ext cx="6029009" cy="898107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ASTM </a:t>
          </a:r>
          <a:r>
            <a:rPr lang="zh-CN" altLang="en-US" sz="2000" kern="1200" dirty="0"/>
            <a:t>期刊及其他出版物</a:t>
          </a:r>
          <a:r>
            <a:rPr lang="en-US" altLang="zh-CN" sz="2000" kern="1200" dirty="0"/>
            <a:t>- ASTM</a:t>
          </a:r>
          <a:r>
            <a:rPr lang="zh-CN" altLang="en-US" sz="2000" kern="1200" dirty="0"/>
            <a:t>数字图书馆</a:t>
          </a:r>
          <a:endParaRPr lang="en-US" sz="2000" kern="1200" dirty="0"/>
        </a:p>
      </dsp:txBody>
      <dsp:txXfrm>
        <a:off x="106134" y="873450"/>
        <a:ext cx="5941325" cy="8104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F5A76-0EC8-4331-A584-F5AA816422FE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D8205-E5E3-451D-8AEB-D763C9E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2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-18475" y="-13856"/>
            <a:ext cx="12234475" cy="6871855"/>
          </a:xfrm>
          <a:solidFill>
            <a:schemeClr val="bg2">
              <a:lumMod val="95000"/>
            </a:schemeClr>
          </a:solidFill>
          <a:ln>
            <a:noFill/>
          </a:ln>
        </p:spPr>
        <p:txBody>
          <a:bodyPr anchor="ctr"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to add an image</a:t>
            </a:r>
          </a:p>
        </p:txBody>
      </p:sp>
    </p:spTree>
    <p:extLst>
      <p:ext uri="{BB962C8B-B14F-4D97-AF65-F5344CB8AC3E}">
        <p14:creationId xmlns:p14="http://schemas.microsoft.com/office/powerpoint/2010/main" val="3324264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9F142-1094-422F-8D6F-FB44F9C390A8}" type="datetime1">
              <a:rPr lang="en-US" smtClean="0"/>
              <a:t>11/26/2024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477284" y="1508068"/>
            <a:ext cx="36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8136917" y="1508068"/>
            <a:ext cx="36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4307100" y="1508068"/>
            <a:ext cx="3600000" cy="270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84719" y="4571792"/>
            <a:ext cx="3592565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/>
              <a:t>Click to edit text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67300" y="4284000"/>
            <a:ext cx="3609984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8" hasCustomPrompt="1"/>
          </p:nvPr>
        </p:nvSpPr>
        <p:spPr>
          <a:xfrm>
            <a:off x="4333196" y="4571792"/>
            <a:ext cx="3592565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/>
              <a:t>Click to edit text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307100" y="4284000"/>
            <a:ext cx="3618661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8144352" y="4571792"/>
            <a:ext cx="3592565" cy="1633141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200" baseline="0"/>
            </a:lvl1pPr>
          </a:lstStyle>
          <a:p>
            <a:pPr lvl="0"/>
            <a:r>
              <a:rPr lang="en-US" dirty="0"/>
              <a:t>Click to edit text</a:t>
            </a:r>
            <a:endParaRPr lang="en-GB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8136917" y="4284000"/>
            <a:ext cx="3600000" cy="25313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21519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tex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60B75-BB6D-4F3F-A7AA-A86C3FA54C05}" type="datetime1">
              <a:rPr lang="en-US" smtClean="0"/>
              <a:t>11/26/2024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480441" y="1506195"/>
            <a:ext cx="6240000" cy="468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61353" y="1507066"/>
            <a:ext cx="4744419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76876" y="1910526"/>
            <a:ext cx="4735600" cy="3008708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4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  <p:sp>
        <p:nvSpPr>
          <p:cNvPr id="9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476876" y="5020761"/>
            <a:ext cx="4735600" cy="118671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800" i="1" baseline="0">
                <a:solidFill>
                  <a:schemeClr val="accent5"/>
                </a:solidFill>
              </a:defRPr>
            </a:lvl1pPr>
            <a:lvl2pPr marL="361950" indent="-180975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defRPr sz="16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Char char="-"/>
              <a:defRPr sz="1600"/>
            </a:lvl8pPr>
          </a:lstStyle>
          <a:p>
            <a:pPr lvl="0"/>
            <a:r>
              <a:rPr lang="en-US" dirty="0"/>
              <a:t>Click to edit quote</a:t>
            </a:r>
          </a:p>
        </p:txBody>
      </p:sp>
    </p:spTree>
    <p:extLst>
      <p:ext uri="{BB962C8B-B14F-4D97-AF65-F5344CB8AC3E}">
        <p14:creationId xmlns:p14="http://schemas.microsoft.com/office/powerpoint/2010/main" val="4183988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5480441" y="1506196"/>
            <a:ext cx="3030704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8706213" y="1506196"/>
            <a:ext cx="3030704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80441" y="3940756"/>
            <a:ext cx="3030704" cy="2276943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88D8-F2A0-4867-8DB1-9333DCBD2E1A}" type="datetime1">
              <a:rPr lang="en-US" smtClean="0"/>
              <a:t>11/26/2024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6000" y="6539369"/>
            <a:ext cx="4200000" cy="122611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61353" y="1507066"/>
            <a:ext cx="4744419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76876" y="1910526"/>
            <a:ext cx="4735600" cy="4275669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 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4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val="3297733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41B7-1848-4EDE-A0AE-E8CC5948FB94}" type="datetime1">
              <a:rPr lang="en-US" smtClean="0"/>
              <a:t>11/26/2024</a:t>
            </a:fld>
            <a:r>
              <a:rPr lang="en-GB"/>
              <a:t>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65960" y="1279816"/>
            <a:ext cx="11270957" cy="5040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baseline="0"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1274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60399" y="1499265"/>
            <a:ext cx="9400263" cy="4809460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C20BB-7783-48EF-A8B3-CA6AC23C209A}" type="datetime1">
              <a:rPr lang="en-US" smtClean="0"/>
              <a:t>11/26/2024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8356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0" name="Rectangle 19"/>
          <p:cNvSpPr/>
          <p:nvPr userDrawn="1"/>
        </p:nvSpPr>
        <p:spPr>
          <a:xfrm>
            <a:off x="0" y="5822850"/>
            <a:ext cx="1380200" cy="103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1" name="Rectangle 20"/>
          <p:cNvSpPr/>
          <p:nvPr userDrawn="1"/>
        </p:nvSpPr>
        <p:spPr>
          <a:xfrm>
            <a:off x="10368000" y="0"/>
            <a:ext cx="182400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2" name="Rectangle 21"/>
          <p:cNvSpPr/>
          <p:nvPr userDrawn="1"/>
        </p:nvSpPr>
        <p:spPr>
          <a:xfrm>
            <a:off x="2760400" y="5282850"/>
            <a:ext cx="720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3" name="Rectangle 22"/>
          <p:cNvSpPr/>
          <p:nvPr userDrawn="1"/>
        </p:nvSpPr>
        <p:spPr>
          <a:xfrm>
            <a:off x="1380200" y="5822850"/>
            <a:ext cx="138020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4" name="Rectangle 23"/>
          <p:cNvSpPr/>
          <p:nvPr userDrawn="1"/>
        </p:nvSpPr>
        <p:spPr>
          <a:xfrm>
            <a:off x="8544000" y="5490000"/>
            <a:ext cx="1824000" cy="136800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5" name="Rectangle 24"/>
          <p:cNvSpPr/>
          <p:nvPr userDrawn="1"/>
        </p:nvSpPr>
        <p:spPr>
          <a:xfrm>
            <a:off x="10368000" y="4122000"/>
            <a:ext cx="1824000" cy="1368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6" name="Rectangle 25"/>
          <p:cNvSpPr/>
          <p:nvPr userDrawn="1"/>
        </p:nvSpPr>
        <p:spPr>
          <a:xfrm>
            <a:off x="7824000" y="4955207"/>
            <a:ext cx="720000" cy="540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7" name="Rectangle 26"/>
          <p:cNvSpPr/>
          <p:nvPr userDrawn="1"/>
        </p:nvSpPr>
        <p:spPr>
          <a:xfrm>
            <a:off x="7104009" y="5490000"/>
            <a:ext cx="720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8" name="Rectangle 27"/>
          <p:cNvSpPr/>
          <p:nvPr userDrawn="1"/>
        </p:nvSpPr>
        <p:spPr>
          <a:xfrm>
            <a:off x="9648000" y="1368000"/>
            <a:ext cx="720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9" name="Rectangle 28"/>
          <p:cNvSpPr/>
          <p:nvPr userDrawn="1"/>
        </p:nvSpPr>
        <p:spPr>
          <a:xfrm>
            <a:off x="5664015" y="4946718"/>
            <a:ext cx="720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2" name="TextBox 31"/>
          <p:cNvSpPr txBox="1"/>
          <p:nvPr userDrawn="1"/>
        </p:nvSpPr>
        <p:spPr>
          <a:xfrm>
            <a:off x="1712687" y="3333294"/>
            <a:ext cx="1581787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b="0" dirty="0">
                <a:solidFill>
                  <a:schemeClr val="accent1"/>
                </a:solidFill>
              </a:rPr>
              <a:t>www.astm.org</a:t>
            </a:r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0" hasCustomPrompt="1"/>
          </p:nvPr>
        </p:nvSpPr>
        <p:spPr>
          <a:xfrm>
            <a:off x="1692362" y="2435495"/>
            <a:ext cx="6263639" cy="503386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3" y="343457"/>
            <a:ext cx="1536000" cy="904872"/>
          </a:xfrm>
          <a:prstGeom prst="rect">
            <a:avLst/>
          </a:prstGeom>
        </p:spPr>
      </p:pic>
      <p:pic>
        <p:nvPicPr>
          <p:cNvPr id="18" name="Picture 17" descr="ASTM_Logo_Name_Strapline_Blue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00" y="1720740"/>
            <a:ext cx="2460000" cy="3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72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D6A4704-9148-43C3-AD81-C04EC7E73599}" type="datetime1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 algn="l">
              <a:defRPr sz="1200" b="1" i="0" smtClean="0">
                <a:latin typeface="Century Schoolbook" pitchFamily="18" charset="0"/>
              </a:defRPr>
            </a:lvl1pPr>
          </a:lstStyle>
          <a:p>
            <a:fld id="{4A250B55-0ED7-4F74-8143-EE1A8EBA9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0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C8E3FF73-5097-4D4D-A9E2-5DBF504D6622}" type="datetime1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 algn="l">
              <a:defRPr sz="1200" b="1" i="0" smtClean="0">
                <a:latin typeface="Century Schoolbook" pitchFamily="18" charset="0"/>
              </a:defRPr>
            </a:lvl1pPr>
          </a:lstStyle>
          <a:p>
            <a:fld id="{4A250B55-0ED7-4F74-8143-EE1A8EBA9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9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7323856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0" y="152403"/>
            <a:ext cx="7823200" cy="8366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35200" y="1752600"/>
            <a:ext cx="8331200" cy="3733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09438-C7E0-487A-BEC5-62F173733551}" type="slidenum">
              <a:rPr lang="en-US">
                <a:solidFill>
                  <a:srgbClr val="6A6A6A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6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8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-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671161" y="4777086"/>
            <a:ext cx="1581787" cy="179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400" dirty="0">
                <a:solidFill>
                  <a:schemeClr val="accent1"/>
                </a:solidFill>
              </a:rPr>
              <a:t>www.astm.org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822850"/>
            <a:ext cx="1380200" cy="1035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" name="Rectangle 8"/>
          <p:cNvSpPr/>
          <p:nvPr userDrawn="1"/>
        </p:nvSpPr>
        <p:spPr>
          <a:xfrm>
            <a:off x="10368000" y="0"/>
            <a:ext cx="1824000" cy="13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2760400" y="5290666"/>
            <a:ext cx="708200" cy="531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1380200" y="5822850"/>
            <a:ext cx="138020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Rectangle 11"/>
          <p:cNvSpPr/>
          <p:nvPr userDrawn="1"/>
        </p:nvSpPr>
        <p:spPr>
          <a:xfrm>
            <a:off x="8544000" y="5490000"/>
            <a:ext cx="1824000" cy="136800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10368000" y="4122000"/>
            <a:ext cx="1824000" cy="1368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7835800" y="4958850"/>
            <a:ext cx="708200" cy="53115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5" name="Rectangle 14"/>
          <p:cNvSpPr/>
          <p:nvPr userDrawn="1"/>
        </p:nvSpPr>
        <p:spPr>
          <a:xfrm>
            <a:off x="7130928" y="5489486"/>
            <a:ext cx="708200" cy="5311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6" name="Rectangle 15"/>
          <p:cNvSpPr/>
          <p:nvPr userDrawn="1"/>
        </p:nvSpPr>
        <p:spPr>
          <a:xfrm>
            <a:off x="9659800" y="1368000"/>
            <a:ext cx="708200" cy="5311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Rectangle 17"/>
          <p:cNvSpPr/>
          <p:nvPr userDrawn="1"/>
        </p:nvSpPr>
        <p:spPr>
          <a:xfrm>
            <a:off x="5718952" y="4958850"/>
            <a:ext cx="708200" cy="531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043" y="343457"/>
            <a:ext cx="1536000" cy="904872"/>
          </a:xfrm>
          <a:prstGeom prst="rect">
            <a:avLst/>
          </a:prstGeom>
        </p:spPr>
      </p:pic>
      <p:pic>
        <p:nvPicPr>
          <p:cNvPr id="17" name="Picture 16" descr="ASTM_Logo_Name_Strapline_Blue_RG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00" y="1720740"/>
            <a:ext cx="2460000" cy="3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845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192065"/>
            <a:ext cx="12192000" cy="5678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90077" y="2725812"/>
            <a:ext cx="6417028" cy="85515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/>
              <a:t>Click to Edit Section Title</a:t>
            </a:r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4020953"/>
            <a:ext cx="1380200" cy="1035150"/>
          </a:xfrm>
          <a:prstGeom prst="rect">
            <a:avLst/>
          </a:prstGeom>
          <a:solidFill>
            <a:srgbClr val="D7D1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7" name="Rectangle 6"/>
          <p:cNvSpPr/>
          <p:nvPr userDrawn="1"/>
        </p:nvSpPr>
        <p:spPr>
          <a:xfrm>
            <a:off x="1380200" y="5041114"/>
            <a:ext cx="1380200" cy="1035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Rectangle 7"/>
          <p:cNvSpPr/>
          <p:nvPr userDrawn="1"/>
        </p:nvSpPr>
        <p:spPr>
          <a:xfrm>
            <a:off x="6716159" y="6324090"/>
            <a:ext cx="720000" cy="540000"/>
          </a:xfrm>
          <a:prstGeom prst="rect">
            <a:avLst/>
          </a:prstGeom>
          <a:solidFill>
            <a:srgbClr val="6BC2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9" name="Rectangle 8"/>
          <p:cNvSpPr/>
          <p:nvPr userDrawn="1"/>
        </p:nvSpPr>
        <p:spPr>
          <a:xfrm>
            <a:off x="7436159" y="5784090"/>
            <a:ext cx="720000" cy="54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8796000" y="1368000"/>
            <a:ext cx="720000" cy="54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1" name="Rectangle 10"/>
          <p:cNvSpPr/>
          <p:nvPr userDrawn="1"/>
        </p:nvSpPr>
        <p:spPr>
          <a:xfrm>
            <a:off x="5741900" y="5041114"/>
            <a:ext cx="720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3" name="Rectangle 12"/>
          <p:cNvSpPr/>
          <p:nvPr userDrawn="1"/>
        </p:nvSpPr>
        <p:spPr>
          <a:xfrm>
            <a:off x="6096000" y="220350"/>
            <a:ext cx="720000" cy="540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9920217" y="4642458"/>
            <a:ext cx="2282056" cy="17115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16" name="Picture 15" descr="ASTM_Logo_Name_Strapline_Blue_RGB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6000" y="1720740"/>
            <a:ext cx="2460000" cy="31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063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43FA-8A37-4481-8D2A-6543D7D6DB9A}" type="datetime1">
              <a:rPr lang="en-US" smtClean="0"/>
              <a:t>11/26/2024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01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p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52B76-37A1-4C16-B7ED-53F9D83C7BC3}" type="datetime1">
              <a:rPr lang="en-US" smtClean="0"/>
              <a:t>11/26/2024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8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60400" y="1493839"/>
            <a:ext cx="5361299" cy="4725162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0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  <p:sp>
        <p:nvSpPr>
          <p:cNvPr id="9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6375619" y="1493839"/>
            <a:ext cx="5361299" cy="4725162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0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2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0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val="383063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8447C-58A1-4FAC-99D6-9FAA6383D5F6}" type="datetime1">
              <a:rPr lang="en-US" smtClean="0"/>
              <a:t>11/26/2024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1353" y="1507066"/>
            <a:ext cx="5371283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60400" y="1910526"/>
            <a:ext cx="5361299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22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 smtClean="0"/>
              <a:t>11/26/2024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1353" y="1507066"/>
            <a:ext cx="5371283" cy="3019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2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60400" y="1910526"/>
            <a:ext cx="5361299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4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  <p:sp>
        <p:nvSpPr>
          <p:cNvPr id="24" name="Title 23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 </a:t>
            </a:r>
            <a:endParaRPr lang="en-GB" dirty="0"/>
          </a:p>
        </p:txBody>
      </p:sp>
      <p:sp>
        <p:nvSpPr>
          <p:cNvPr id="8" name="Content Placeholder 21"/>
          <p:cNvSpPr>
            <a:spLocks noGrp="1"/>
          </p:cNvSpPr>
          <p:nvPr>
            <p:ph sz="quarter" idx="16" hasCustomPrompt="1"/>
          </p:nvPr>
        </p:nvSpPr>
        <p:spPr>
          <a:xfrm>
            <a:off x="6375619" y="1910526"/>
            <a:ext cx="5361299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</a:t>
            </a:r>
          </a:p>
          <a:p>
            <a:pPr lvl="1"/>
            <a:r>
              <a:rPr lang="en-US" dirty="0"/>
              <a:t>Secondary bullet</a:t>
            </a:r>
          </a:p>
          <a:p>
            <a:pPr lvl="2"/>
            <a:r>
              <a:rPr lang="en-US" dirty="0"/>
              <a:t>Primary bullet</a:t>
            </a:r>
          </a:p>
          <a:p>
            <a:pPr lvl="3"/>
            <a:r>
              <a:rPr lang="en-US" dirty="0"/>
              <a:t>Secondary bullet</a:t>
            </a:r>
          </a:p>
          <a:p>
            <a:pPr lvl="4"/>
            <a:r>
              <a:rPr lang="en-US" dirty="0"/>
              <a:t>Primary bullet</a:t>
            </a:r>
          </a:p>
          <a:p>
            <a:pPr lvl="5"/>
            <a:r>
              <a:rPr lang="en-US" dirty="0"/>
              <a:t>Secondary bullet</a:t>
            </a:r>
          </a:p>
          <a:p>
            <a:pPr lvl="6"/>
            <a:r>
              <a:rPr lang="en-US" dirty="0"/>
              <a:t>Primary bullet</a:t>
            </a:r>
          </a:p>
          <a:p>
            <a:pPr lvl="7"/>
            <a:r>
              <a:rPr lang="en-US" dirty="0"/>
              <a:t>Secondary bullet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365635" y="1507066"/>
            <a:ext cx="5371283" cy="30193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183423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55083" y="1916373"/>
            <a:ext cx="9405580" cy="4308475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0" indent="0">
              <a:lnSpc>
                <a:spcPct val="100000"/>
              </a:lnSpc>
              <a:spcBef>
                <a:spcPts val="0"/>
              </a:spcBef>
              <a:buFont typeface="Symbol" panose="05050102010706020507" pitchFamily="18" charset="2"/>
              <a:buNone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95070-B828-4F2E-843B-7438811A2B44}" type="datetime1">
              <a:rPr lang="en-US" smtClean="0"/>
              <a:t>11/26/2024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61353" y="1507066"/>
            <a:ext cx="5371283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</p:spTree>
    <p:extLst>
      <p:ext uri="{BB962C8B-B14F-4D97-AF65-F5344CB8AC3E}">
        <p14:creationId xmlns:p14="http://schemas.microsoft.com/office/powerpoint/2010/main" val="3698953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2A0E3-425C-404D-B533-4E0C21F068BC}" type="datetime1">
              <a:rPr lang="en-US" smtClean="0"/>
              <a:t>11/26/2024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6156917" y="1508068"/>
            <a:ext cx="5568000" cy="4176000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GB" dirty="0"/>
              <a:t>Click to add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1353" y="1498146"/>
            <a:ext cx="5371283" cy="30193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subhead</a:t>
            </a:r>
          </a:p>
        </p:txBody>
      </p:sp>
      <p:sp>
        <p:nvSpPr>
          <p:cNvPr id="13" name="Content Placeholder 21"/>
          <p:cNvSpPr>
            <a:spLocks noGrp="1"/>
          </p:cNvSpPr>
          <p:nvPr>
            <p:ph sz="quarter" idx="15" hasCustomPrompt="1"/>
          </p:nvPr>
        </p:nvSpPr>
        <p:spPr>
          <a:xfrm>
            <a:off x="460400" y="1910526"/>
            <a:ext cx="5361299" cy="3773543"/>
          </a:xfrm>
        </p:spPr>
        <p:txBody>
          <a:bodyPr>
            <a:normAutofit/>
          </a:bodyPr>
          <a:lstStyle>
            <a:lvl1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1pPr>
            <a:lvl2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defRPr sz="1400" baseline="0"/>
            </a:lvl2pPr>
            <a:lvl3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600" baseline="0"/>
            </a:lvl3pPr>
            <a:lvl4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 baseline="0"/>
            </a:lvl4pPr>
            <a:lvl5pPr marL="180975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5pPr>
            <a:lvl6pPr marL="361950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6pPr>
            <a:lvl7pPr marL="179388" indent="-1793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600"/>
            </a:lvl7pPr>
            <a:lvl8pPr marL="360363" indent="-18097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-"/>
              <a:defRPr sz="1400"/>
            </a:lvl8pPr>
          </a:lstStyle>
          <a:p>
            <a:pPr lvl="0"/>
            <a:r>
              <a:rPr lang="en-US" dirty="0"/>
              <a:t>Primary bullet level</a:t>
            </a:r>
          </a:p>
          <a:p>
            <a:pPr lvl="1"/>
            <a:r>
              <a:rPr lang="en-US" dirty="0"/>
              <a:t>Secondary bullet level</a:t>
            </a:r>
          </a:p>
          <a:p>
            <a:pPr lvl="2"/>
            <a:r>
              <a:rPr lang="en-US" dirty="0"/>
              <a:t>Primary bullet level</a:t>
            </a:r>
          </a:p>
          <a:p>
            <a:pPr lvl="3"/>
            <a:r>
              <a:rPr lang="en-US" dirty="0"/>
              <a:t>Secondary bullet level</a:t>
            </a:r>
          </a:p>
          <a:p>
            <a:pPr lvl="4"/>
            <a:r>
              <a:rPr lang="en-US" dirty="0"/>
              <a:t>Primary bullet level</a:t>
            </a:r>
          </a:p>
          <a:p>
            <a:pPr lvl="5"/>
            <a:r>
              <a:rPr lang="en-US" dirty="0"/>
              <a:t>Secondary bullet level</a:t>
            </a:r>
          </a:p>
          <a:p>
            <a:pPr lvl="6"/>
            <a:r>
              <a:rPr lang="en-US" dirty="0"/>
              <a:t>Primary bullet level</a:t>
            </a:r>
          </a:p>
          <a:p>
            <a:pPr lvl="7"/>
            <a:r>
              <a:rPr lang="en-US" dirty="0"/>
              <a:t>Secondary bullet level</a:t>
            </a:r>
          </a:p>
        </p:txBody>
      </p:sp>
    </p:spTree>
    <p:extLst>
      <p:ext uri="{BB962C8B-B14F-4D97-AF65-F5344CB8AC3E}">
        <p14:creationId xmlns:p14="http://schemas.microsoft.com/office/powerpoint/2010/main" val="172745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840" y="435404"/>
            <a:ext cx="1069160" cy="62985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1947" y="323850"/>
            <a:ext cx="9398716" cy="8551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391" y="1497981"/>
            <a:ext cx="11270609" cy="480182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3626" y="6539235"/>
            <a:ext cx="1448073" cy="1227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>
                <a:solidFill>
                  <a:schemeClr val="tx1"/>
                </a:solidFill>
              </a:defRPr>
            </a:lvl1pPr>
          </a:lstStyle>
          <a:p>
            <a:fld id="{7D16070F-6568-4996-BEE1-C5FE67CFECB2}" type="datetime1">
              <a:rPr lang="en-US" smtClean="0"/>
              <a:t>11/26/2024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36000" y="6540439"/>
            <a:ext cx="600917" cy="1215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AD3FAF27-8B82-4449-B01B-BEC948125F21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55085" y="6538868"/>
            <a:ext cx="1380916" cy="1077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700" b="0" dirty="0">
                <a:solidFill>
                  <a:schemeClr val="tx1"/>
                </a:solidFill>
                <a:latin typeface="+mn-lt"/>
              </a:rPr>
              <a:t>© ASTM International 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5085" y="1269000"/>
            <a:ext cx="11281833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290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2" r:id="rId18"/>
    <p:sldLayoutId id="2147483683" r:id="rId19"/>
  </p:sldLayoutIdLst>
  <p:hf hdr="0" ftr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25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4500" indent="-1698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4">
          <p15:clr>
            <a:srgbClr val="F26B43"/>
          </p15:clr>
        </p15:guide>
        <p15:guide id="2" pos="215">
          <p15:clr>
            <a:srgbClr val="F26B43"/>
          </p15:clr>
        </p15:guide>
        <p15:guide id="3" pos="5545">
          <p15:clr>
            <a:srgbClr val="F26B43"/>
          </p15:clr>
        </p15:guide>
        <p15:guide id="4" orient="horz" pos="4116">
          <p15:clr>
            <a:srgbClr val="F26B43"/>
          </p15:clr>
        </p15:guide>
        <p15:guide id="5" orient="horz" pos="941">
          <p15:clr>
            <a:srgbClr val="F26B43"/>
          </p15:clr>
        </p15:guide>
        <p15:guide id="6" orient="horz" pos="397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tm.org/BOOKSTORE/BOS/1105.htm" TargetMode="External"/><Relationship Id="rId2" Type="http://schemas.openxmlformats.org/officeDocument/2006/relationships/hyperlink" Target="http://www.astm.org/BOOKSTORE/BOS/1107.htm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tm.org/BOOKSTORE/BOS/1202.htm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stm.org/DIGITAL_LIBRARY/TOPICS/PAGES/STP_section07.htm" TargetMode="External"/><Relationship Id="rId13" Type="http://schemas.openxmlformats.org/officeDocument/2006/relationships/hyperlink" Target="https://www.astm.org/DIGITAL_LIBRARY/TOPICS/PAGES/STP_section12.htm" TargetMode="External"/><Relationship Id="rId3" Type="http://schemas.openxmlformats.org/officeDocument/2006/relationships/hyperlink" Target="https://www.astm.org/DIGITAL_LIBRARY/TOPICS/PAGES/STP_section02.htm" TargetMode="External"/><Relationship Id="rId7" Type="http://schemas.openxmlformats.org/officeDocument/2006/relationships/hyperlink" Target="https://www.astm.org/DIGITAL_LIBRARY/TOPICS/PAGES/STP_section06.htm" TargetMode="External"/><Relationship Id="rId12" Type="http://schemas.openxmlformats.org/officeDocument/2006/relationships/hyperlink" Target="https://www.astm.org/DIGITAL_LIBRARY/TOPICS/PAGES/STP_section11.htm" TargetMode="External"/><Relationship Id="rId2" Type="http://schemas.openxmlformats.org/officeDocument/2006/relationships/hyperlink" Target="https://www.astm.org/DIGITAL_LIBRARY/TOPICS/PAGES/STP_section01.htm" TargetMode="External"/><Relationship Id="rId16" Type="http://schemas.openxmlformats.org/officeDocument/2006/relationships/hyperlink" Target="https://www.astm.org/DIGITAL_LIBRARY/TOPICS/PAGES/STP_section15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stm.org/DIGITAL_LIBRARY/TOPICS/PAGES/STP_section05.htm" TargetMode="External"/><Relationship Id="rId11" Type="http://schemas.openxmlformats.org/officeDocument/2006/relationships/hyperlink" Target="https://www.astm.org/DIGITAL_LIBRARY/TOPICS/PAGES/STP_section10.htm" TargetMode="External"/><Relationship Id="rId5" Type="http://schemas.openxmlformats.org/officeDocument/2006/relationships/hyperlink" Target="https://www.astm.org/DIGITAL_LIBRARY/TOPICS/PAGES/STP_section04.htm" TargetMode="External"/><Relationship Id="rId15" Type="http://schemas.openxmlformats.org/officeDocument/2006/relationships/hyperlink" Target="https://www.astm.org/DIGITAL_LIBRARY/TOPICS/PAGES/STP_section14.htm" TargetMode="External"/><Relationship Id="rId10" Type="http://schemas.openxmlformats.org/officeDocument/2006/relationships/hyperlink" Target="https://www.astm.org/DIGITAL_LIBRARY/TOPICS/PAGES/STP_section09.htm" TargetMode="External"/><Relationship Id="rId4" Type="http://schemas.openxmlformats.org/officeDocument/2006/relationships/hyperlink" Target="https://www.astm.org/DIGITAL_LIBRARY/TOPICS/PAGES/STP_section03.htm" TargetMode="External"/><Relationship Id="rId9" Type="http://schemas.openxmlformats.org/officeDocument/2006/relationships/hyperlink" Target="https://www.astm.org/DIGITAL_LIBRARY/TOPICS/PAGES/STP_section08.htm" TargetMode="External"/><Relationship Id="rId14" Type="http://schemas.openxmlformats.org/officeDocument/2006/relationships/hyperlink" Target="https://www.astm.org/DIGITAL_LIBRARY/TOPICS/PAGES/STP_section13.htm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stm.org/DIGITAL_LIBRARY/TOPICS/PAGES/MNL_section07.htm" TargetMode="External"/><Relationship Id="rId13" Type="http://schemas.openxmlformats.org/officeDocument/2006/relationships/hyperlink" Target="https://www.astm.org/DIGITAL_LIBRARY/TOPICS/PAGES/MNL_section12.htm" TargetMode="External"/><Relationship Id="rId3" Type="http://schemas.openxmlformats.org/officeDocument/2006/relationships/hyperlink" Target="https://www.astm.org/DIGITAL_LIBRARY/TOPICS/PAGES/MNL_section02.htm" TargetMode="External"/><Relationship Id="rId7" Type="http://schemas.openxmlformats.org/officeDocument/2006/relationships/hyperlink" Target="https://www.astm.org/DIGITAL_LIBRARY/TOPICS/PAGES/MNL_section06.htm" TargetMode="External"/><Relationship Id="rId12" Type="http://schemas.openxmlformats.org/officeDocument/2006/relationships/hyperlink" Target="https://www.astm.org/DIGITAL_LIBRARY/TOPICS/PAGES/MNL_section11.htm" TargetMode="External"/><Relationship Id="rId2" Type="http://schemas.openxmlformats.org/officeDocument/2006/relationships/hyperlink" Target="https://www.astm.org/DIGITAL_LIBRARY/TOPICS/PAGES/MNL_section01.htm" TargetMode="External"/><Relationship Id="rId16" Type="http://schemas.openxmlformats.org/officeDocument/2006/relationships/hyperlink" Target="https://www.astm.org/DIGITAL_LIBRARY/TOPICS/PAGES/MNL_section15.ht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stm.org/DIGITAL_LIBRARY/TOPICS/PAGES/MNL_section05.htm" TargetMode="External"/><Relationship Id="rId11" Type="http://schemas.openxmlformats.org/officeDocument/2006/relationships/hyperlink" Target="https://www.astm.org/DIGITAL_LIBRARY/TOPICS/PAGES/MNL_section10.htm" TargetMode="External"/><Relationship Id="rId5" Type="http://schemas.openxmlformats.org/officeDocument/2006/relationships/hyperlink" Target="https://www.astm.org/DIGITAL_LIBRARY/TOPICS/PAGES/MNL_section04.htm" TargetMode="External"/><Relationship Id="rId15" Type="http://schemas.openxmlformats.org/officeDocument/2006/relationships/hyperlink" Target="https://www.astm.org/DIGITAL_LIBRARY/TOPICS/PAGES/MNL_section14.htm" TargetMode="External"/><Relationship Id="rId10" Type="http://schemas.openxmlformats.org/officeDocument/2006/relationships/hyperlink" Target="https://www.astm.org/DIGITAL_LIBRARY/TOPICS/PAGES/MNL_section09.htm" TargetMode="External"/><Relationship Id="rId4" Type="http://schemas.openxmlformats.org/officeDocument/2006/relationships/hyperlink" Target="https://www.astm.org/DIGITAL_LIBRARY/TOPICS/PAGES/MNL_section03.htm" TargetMode="External"/><Relationship Id="rId9" Type="http://schemas.openxmlformats.org/officeDocument/2006/relationships/hyperlink" Target="https://www.astm.org/DIGITAL_LIBRARY/TOPICS/PAGES/MNL_section08.htm" TargetMode="External"/><Relationship Id="rId14" Type="http://schemas.openxmlformats.org/officeDocument/2006/relationships/hyperlink" Target="https://www.astm.org/DIGITAL_LIBRARY/TOPICS/PAGES/MNL_section13.htm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tm.org/BOOKSTORE/BOS/0603.ht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7"/>
          <p:cNvSpPr>
            <a:spLocks noChangeArrowheads="1"/>
          </p:cNvSpPr>
          <p:nvPr/>
        </p:nvSpPr>
        <p:spPr bwMode="auto">
          <a:xfrm>
            <a:off x="4047645" y="2690438"/>
            <a:ext cx="409671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endParaRPr lang="zh-CN" altLang="en-US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622529110"/>
              </p:ext>
            </p:extLst>
          </p:nvPr>
        </p:nvGraphicFramePr>
        <p:xfrm>
          <a:off x="2361000" y="1269000"/>
          <a:ext cx="6096000" cy="401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9960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10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B86CA5-9B8E-4C93-AA48-6323CD5DD8CA}"/>
              </a:ext>
            </a:extLst>
          </p:cNvPr>
          <p:cNvSpPr/>
          <p:nvPr/>
        </p:nvSpPr>
        <p:spPr>
          <a:xfrm>
            <a:off x="1686000" y="324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8 [08.01-08.04]                                         Plastics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第八部分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4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728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标准                                           塑料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F8E1612-FA15-4746-B6FF-EE821526BE6E}"/>
              </a:ext>
            </a:extLst>
          </p:cNvPr>
          <p:cNvGraphicFramePr>
            <a:graphicFrameLocks noGrp="1"/>
          </p:cNvGraphicFramePr>
          <p:nvPr/>
        </p:nvGraphicFramePr>
        <p:xfrm>
          <a:off x="2271000" y="1719001"/>
          <a:ext cx="7245000" cy="3858687"/>
        </p:xfrm>
        <a:graphic>
          <a:graphicData uri="http://schemas.openxmlformats.org/drawingml/2006/table">
            <a:tbl>
              <a:tblPr firstRow="1" firstCol="1" bandRow="1"/>
              <a:tblGrid>
                <a:gridCol w="987955">
                  <a:extLst>
                    <a:ext uri="{9D8B030D-6E8A-4147-A177-3AD203B41FA5}">
                      <a16:colId xmlns:a16="http://schemas.microsoft.com/office/drawing/2014/main" val="1748191677"/>
                    </a:ext>
                  </a:extLst>
                </a:gridCol>
                <a:gridCol w="6257045">
                  <a:extLst>
                    <a:ext uri="{9D8B030D-6E8A-4147-A177-3AD203B41FA5}">
                      <a16:colId xmlns:a16="http://schemas.microsoft.com/office/drawing/2014/main" val="3355703546"/>
                    </a:ext>
                  </a:extLst>
                </a:gridCol>
              </a:tblGrid>
              <a:tr h="900000"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08.01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08.02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08.03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Plastics(Ⅰ): C1147-D3159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塑料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C1147-D3159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065812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Plastics(Ⅱ): D3222-D5083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塑料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D3222-D5083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126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373279"/>
                  </a:ext>
                </a:extLst>
              </a:tr>
              <a:tr h="15617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Plastics(III):D5117-latest; Reinforced Plastic Piping Systems and Chemical Equipment; Plastic Building Products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塑料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(Ⅲ): D5117- 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塑料管道系统和化学装备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建筑用塑料制品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219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749317"/>
                  </a:ext>
                </a:extLst>
              </a:tr>
              <a:tr h="6769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08.04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Plastic Piping Systems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(I): D1598-F2735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塑料管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(I): D1598-F2735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alt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175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228454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1375D3-42CF-3C5F-1214-5359104EFDB5}"/>
              </a:ext>
            </a:extLst>
          </p:cNvPr>
          <p:cNvGraphicFramePr>
            <a:graphicFrameLocks noGrp="1"/>
          </p:cNvGraphicFramePr>
          <p:nvPr/>
        </p:nvGraphicFramePr>
        <p:xfrm>
          <a:off x="2241823" y="5577687"/>
          <a:ext cx="7245000" cy="676928"/>
        </p:xfrm>
        <a:graphic>
          <a:graphicData uri="http://schemas.openxmlformats.org/drawingml/2006/table">
            <a:tbl>
              <a:tblPr firstRow="1" firstCol="1" bandRow="1"/>
              <a:tblGrid>
                <a:gridCol w="987955">
                  <a:extLst>
                    <a:ext uri="{9D8B030D-6E8A-4147-A177-3AD203B41FA5}">
                      <a16:colId xmlns:a16="http://schemas.microsoft.com/office/drawing/2014/main" val="766908531"/>
                    </a:ext>
                  </a:extLst>
                </a:gridCol>
                <a:gridCol w="6257045">
                  <a:extLst>
                    <a:ext uri="{9D8B030D-6E8A-4147-A177-3AD203B41FA5}">
                      <a16:colId xmlns:a16="http://schemas.microsoft.com/office/drawing/2014/main" val="2597637225"/>
                    </a:ext>
                  </a:extLst>
                </a:gridCol>
              </a:tblGrid>
              <a:tr h="67692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08.05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Plastic Piping Systems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(II): F2737-latest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塑料管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(II): F2737-latest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1954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247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746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51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11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9C21EB-2964-49E8-BD10-D1B8ABB68456}"/>
              </a:ext>
            </a:extLst>
          </p:cNvPr>
          <p:cNvSpPr/>
          <p:nvPr/>
        </p:nvSpPr>
        <p:spPr>
          <a:xfrm>
            <a:off x="1731000" y="279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9 [09.01-09.02]                                         Rubber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第九部分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2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347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              橡胶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3FD2FB5-AE08-4663-A6C7-97C31A2E6A97}"/>
              </a:ext>
            </a:extLst>
          </p:cNvPr>
          <p:cNvGraphicFramePr>
            <a:graphicFrameLocks noGrp="1"/>
          </p:cNvGraphicFramePr>
          <p:nvPr/>
        </p:nvGraphicFramePr>
        <p:xfrm>
          <a:off x="2271000" y="1651728"/>
          <a:ext cx="6390000" cy="2521204"/>
        </p:xfrm>
        <a:graphic>
          <a:graphicData uri="http://schemas.openxmlformats.org/drawingml/2006/table">
            <a:tbl>
              <a:tblPr firstRow="1" firstCol="1" bandRow="1"/>
              <a:tblGrid>
                <a:gridCol w="1096831">
                  <a:extLst>
                    <a:ext uri="{9D8B030D-6E8A-4147-A177-3AD203B41FA5}">
                      <a16:colId xmlns:a16="http://schemas.microsoft.com/office/drawing/2014/main" val="3993068520"/>
                    </a:ext>
                  </a:extLst>
                </a:gridCol>
                <a:gridCol w="5293169">
                  <a:extLst>
                    <a:ext uri="{9D8B030D-6E8A-4147-A177-3AD203B41FA5}">
                      <a16:colId xmlns:a16="http://schemas.microsoft.com/office/drawing/2014/main" val="1156002750"/>
                    </a:ext>
                  </a:extLst>
                </a:gridCol>
              </a:tblGrid>
              <a:tr h="9900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09.01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Rubber; Natural and Synthetic-General Test Methods; Carbon Black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天然和合成橡胶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zh-CN" sz="1800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一般试验方法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炭黑</a:t>
                      </a:r>
                      <a:r>
                        <a:rPr lang="en-US" sz="1800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1402</a:t>
                      </a:r>
                      <a:r>
                        <a:rPr lang="zh-CN" sz="1800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215</a:t>
                      </a:r>
                      <a:r>
                        <a:rPr lang="zh-CN" sz="1800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836713"/>
                  </a:ext>
                </a:extLst>
              </a:tr>
              <a:tr h="9900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09.02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Rubber Products; Industrial-Specifications and Related Test Methods; Gaskets; Tires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工业用橡胶制品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—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规范和相关试验方法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垫圈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轮胎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874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132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686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235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12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B675B7-BC09-48A1-9C25-72EC31360112}"/>
              </a:ext>
            </a:extLst>
          </p:cNvPr>
          <p:cNvSpPr/>
          <p:nvPr/>
        </p:nvSpPr>
        <p:spPr>
          <a:xfrm>
            <a:off x="1821000" y="990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10 [10.01-10.04]                Electrical Insulation and Electronics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第十部分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4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383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        电气绝缘和电子学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D7CE10F-C65A-4C9C-AF8A-9B7E80F8FDBA}"/>
              </a:ext>
            </a:extLst>
          </p:cNvPr>
          <p:cNvGraphicFramePr>
            <a:graphicFrameLocks noGrp="1"/>
          </p:cNvGraphicFramePr>
          <p:nvPr/>
        </p:nvGraphicFramePr>
        <p:xfrm>
          <a:off x="2361000" y="1809000"/>
          <a:ext cx="7335000" cy="3704188"/>
        </p:xfrm>
        <a:graphic>
          <a:graphicData uri="http://schemas.openxmlformats.org/drawingml/2006/table">
            <a:tbl>
              <a:tblPr firstRow="1" firstCol="1" bandRow="1"/>
              <a:tblGrid>
                <a:gridCol w="745933">
                  <a:extLst>
                    <a:ext uri="{9D8B030D-6E8A-4147-A177-3AD203B41FA5}">
                      <a16:colId xmlns:a16="http://schemas.microsoft.com/office/drawing/2014/main" val="265370901"/>
                    </a:ext>
                  </a:extLst>
                </a:gridCol>
                <a:gridCol w="6589067">
                  <a:extLst>
                    <a:ext uri="{9D8B030D-6E8A-4147-A177-3AD203B41FA5}">
                      <a16:colId xmlns:a16="http://schemas.microsoft.com/office/drawing/2014/main" val="1338255808"/>
                    </a:ext>
                  </a:extLst>
                </a:gridCol>
              </a:tblGrid>
              <a:tr h="6136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10.01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Electrical Insulation (Ⅰ): D69-D2484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电气绝缘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D69-D2484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49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0967767"/>
                  </a:ext>
                </a:extLst>
              </a:tr>
              <a:tr h="6136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10.02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Electrical Insulation (Ⅱ): D2519-latest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电气绝缘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D2519-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zh-CN" sz="1800" kern="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0140265"/>
                  </a:ext>
                </a:extLst>
              </a:tr>
              <a:tr h="10963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10.03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Electrical Insulating Liquids and Gases; Electrical Protective Equipment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电气绝缘用液体和气体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电气防护设备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zh-CN" sz="1800" kern="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719635"/>
                  </a:ext>
                </a:extLst>
              </a:tr>
              <a:tr h="10963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10.04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Electronics; Declarable Substances in Materials; 3D Imaging Systems; Additive Manufacturing Technologies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电子学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含需报关物质材料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3D</a:t>
                      </a:r>
                      <a:r>
                        <a:rPr lang="zh-CN" alt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成像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系统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alt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增材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制造技术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147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3672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5909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13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9CA3FD9-A41F-4261-B2E7-815B6CF07B30}"/>
              </a:ext>
            </a:extLst>
          </p:cNvPr>
          <p:cNvSpPr/>
          <p:nvPr/>
        </p:nvSpPr>
        <p:spPr>
          <a:xfrm>
            <a:off x="1776000" y="1440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11 [11.01-11.08]              Water and Environmental Technology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第十一部分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8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1043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          水和环境技术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C9C0EE1-9810-477A-9514-69BDC4644950}"/>
              </a:ext>
            </a:extLst>
          </p:cNvPr>
          <p:cNvGraphicFramePr>
            <a:graphicFrameLocks noGrp="1"/>
          </p:cNvGraphicFramePr>
          <p:nvPr/>
        </p:nvGraphicFramePr>
        <p:xfrm>
          <a:off x="2046000" y="1344329"/>
          <a:ext cx="8280688" cy="5468620"/>
        </p:xfrm>
        <a:graphic>
          <a:graphicData uri="http://schemas.openxmlformats.org/drawingml/2006/table">
            <a:tbl>
              <a:tblPr firstRow="1" firstCol="1" bandRow="1"/>
              <a:tblGrid>
                <a:gridCol w="713852">
                  <a:extLst>
                    <a:ext uri="{9D8B030D-6E8A-4147-A177-3AD203B41FA5}">
                      <a16:colId xmlns:a16="http://schemas.microsoft.com/office/drawing/2014/main" val="889216746"/>
                    </a:ext>
                  </a:extLst>
                </a:gridCol>
                <a:gridCol w="7566836">
                  <a:extLst>
                    <a:ext uri="{9D8B030D-6E8A-4147-A177-3AD203B41FA5}">
                      <a16:colId xmlns:a16="http://schemas.microsoft.com/office/drawing/2014/main" val="2459071909"/>
                    </a:ext>
                  </a:extLst>
                </a:gridCol>
              </a:tblGrid>
              <a:tr h="5777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11.01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Water (Ⅰ)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水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144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355370"/>
                  </a:ext>
                </a:extLst>
              </a:tr>
              <a:tr h="5777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11.02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Water (Ⅱ)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水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216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zh-CN" sz="1600" kern="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8022912"/>
                  </a:ext>
                </a:extLst>
              </a:tr>
              <a:tr h="6078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11.03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Occupational Health and Safety; Protective Clothing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职业卫生和健康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防护服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95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1368408"/>
                  </a:ext>
                </a:extLst>
              </a:tr>
              <a:tr h="5777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11.04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Waste Managements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废弃物管理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104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zh-CN" sz="1600" kern="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33177"/>
                  </a:ext>
                </a:extLst>
              </a:tr>
              <a:tr h="72166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11.05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Environmental Assessment; Risk Management and Corrective Action</a:t>
                      </a: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环境评估、风险管理和改正措施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9672747"/>
                  </a:ext>
                </a:extLst>
              </a:tr>
              <a:tr h="66896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11.06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Environmental; Biological Effects and Environmental Fate; Industrial Biotechnology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环境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生物效应和环境命运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工业生物技术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54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0108300"/>
                  </a:ext>
                </a:extLst>
              </a:tr>
              <a:tr h="655724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11.07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11.08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Air Quality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TKaiti" panose="0201060004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空气质量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204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599556"/>
                  </a:ext>
                </a:extLst>
              </a:tr>
              <a:tr h="9820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sng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Pesticides; Antimicrobials; and Alternative Control Agents; Hazardous Substances and Oil Spill Response</a:t>
                      </a:r>
                      <a:endParaRPr lang="en-US" sz="1600" u="sng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TKaiti" panose="0201060004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杀虫剂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抗菌剂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代替控制剂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环境评估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危险物质和油泄漏反应（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168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922" marR="52922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61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805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4DD2F9-8B8B-41C3-B835-120057B5B837}"/>
              </a:ext>
            </a:extLst>
          </p:cNvPr>
          <p:cNvSpPr/>
          <p:nvPr/>
        </p:nvSpPr>
        <p:spPr>
          <a:xfrm>
            <a:off x="1821000" y="990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12 [12.01-12.02]            Nuclear; Solar; and Geothermal Energy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第十二部分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2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333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标准                                           核能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;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太阳能和地热能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F7A2E20-358F-4785-8176-BE247C4D539F}"/>
              </a:ext>
            </a:extLst>
          </p:cNvPr>
          <p:cNvGraphicFramePr>
            <a:graphicFrameLocks noGrp="1"/>
          </p:cNvGraphicFramePr>
          <p:nvPr/>
        </p:nvGraphicFramePr>
        <p:xfrm>
          <a:off x="2406643" y="1674000"/>
          <a:ext cx="6408631" cy="2475000"/>
        </p:xfrm>
        <a:graphic>
          <a:graphicData uri="http://schemas.openxmlformats.org/drawingml/2006/table">
            <a:tbl>
              <a:tblPr firstRow="1" firstCol="1" bandRow="1"/>
              <a:tblGrid>
                <a:gridCol w="651725">
                  <a:extLst>
                    <a:ext uri="{9D8B030D-6E8A-4147-A177-3AD203B41FA5}">
                      <a16:colId xmlns:a16="http://schemas.microsoft.com/office/drawing/2014/main" val="2802671997"/>
                    </a:ext>
                  </a:extLst>
                </a:gridCol>
                <a:gridCol w="5756906">
                  <a:extLst>
                    <a:ext uri="{9D8B030D-6E8A-4147-A177-3AD203B41FA5}">
                      <a16:colId xmlns:a16="http://schemas.microsoft.com/office/drawing/2014/main" val="4116203946"/>
                    </a:ext>
                  </a:extLst>
                </a:gridCol>
              </a:tblGrid>
              <a:tr h="88814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12.01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Nuclear Energy(Ⅰ)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核能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178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024877"/>
                  </a:ext>
                </a:extLst>
              </a:tr>
              <a:tr h="15868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12.02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Nuclear (Ⅱ); Solar; and Geothermal Energy; </a:t>
                      </a:r>
                      <a:r>
                        <a:rPr lang="en-US" sz="1600" u="none" strike="noStrike" kern="100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  <a:hlinkClick r:id="rId2"/>
                        </a:rPr>
                        <a:t>Radiation Processing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核能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太阳能和地热能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辐照加工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155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66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130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15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FBC8B02-1285-42F6-921B-4641D875EB36}"/>
              </a:ext>
            </a:extLst>
          </p:cNvPr>
          <p:cNvSpPr/>
          <p:nvPr/>
        </p:nvSpPr>
        <p:spPr>
          <a:xfrm>
            <a:off x="1866000" y="99000"/>
            <a:ext cx="477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13 Medical Devices and Services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第十三部分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2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427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                      医疗设备和医疗服务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D26206-AE82-4ECE-889A-BACC10C09C1C}"/>
              </a:ext>
            </a:extLst>
          </p:cNvPr>
          <p:cNvGraphicFramePr>
            <a:graphicFrameLocks noGrp="1"/>
          </p:cNvGraphicFramePr>
          <p:nvPr/>
        </p:nvGraphicFramePr>
        <p:xfrm>
          <a:off x="2509218" y="1539001"/>
          <a:ext cx="6376782" cy="2769631"/>
        </p:xfrm>
        <a:graphic>
          <a:graphicData uri="http://schemas.openxmlformats.org/drawingml/2006/table">
            <a:tbl>
              <a:tblPr firstRow="1" firstCol="1" bandRow="1"/>
              <a:tblGrid>
                <a:gridCol w="769611">
                  <a:extLst>
                    <a:ext uri="{9D8B030D-6E8A-4147-A177-3AD203B41FA5}">
                      <a16:colId xmlns:a16="http://schemas.microsoft.com/office/drawing/2014/main" val="1082549545"/>
                    </a:ext>
                  </a:extLst>
                </a:gridCol>
                <a:gridCol w="5607171">
                  <a:extLst>
                    <a:ext uri="{9D8B030D-6E8A-4147-A177-3AD203B41FA5}">
                      <a16:colId xmlns:a16="http://schemas.microsoft.com/office/drawing/2014/main" val="2535756999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13.01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Medical and Surgical Materials and Devices(Ⅰ): E667-F2477 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医疗及手术材料和设备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E667-F2477    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(208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2579967"/>
                  </a:ext>
                </a:extLst>
              </a:tr>
              <a:tr h="168963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13.02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Medical and Surgical Materials and Devices (Ⅱ): F2502-Latest; Emergency Medical Services; Search and Rescue; Anesthetic and Respiratory Equipment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医疗及手术材料和设备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F2502--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紧急医疗服务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搜寻和营救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麻醉和呼吸设备（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219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069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8397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16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2BB329-9E72-41C9-842B-AB400D0C4466}"/>
              </a:ext>
            </a:extLst>
          </p:cNvPr>
          <p:cNvSpPr/>
          <p:nvPr/>
        </p:nvSpPr>
        <p:spPr>
          <a:xfrm>
            <a:off x="1866000" y="990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14 [14.01-14.05]              General Methods and Instrumentation      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第十四部分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5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534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通用测试方法和测试设备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D7494EC-FABD-4BA3-AF29-64A182118F3E}"/>
              </a:ext>
            </a:extLst>
          </p:cNvPr>
          <p:cNvGraphicFramePr>
            <a:graphicFrameLocks noGrp="1"/>
          </p:cNvGraphicFramePr>
          <p:nvPr/>
        </p:nvGraphicFramePr>
        <p:xfrm>
          <a:off x="1978500" y="1363618"/>
          <a:ext cx="8235000" cy="5426654"/>
        </p:xfrm>
        <a:graphic>
          <a:graphicData uri="http://schemas.openxmlformats.org/drawingml/2006/table">
            <a:tbl>
              <a:tblPr firstRow="1" firstCol="1" bandRow="1"/>
              <a:tblGrid>
                <a:gridCol w="855000">
                  <a:extLst>
                    <a:ext uri="{9D8B030D-6E8A-4147-A177-3AD203B41FA5}">
                      <a16:colId xmlns:a16="http://schemas.microsoft.com/office/drawing/2014/main" val="2534125156"/>
                    </a:ext>
                  </a:extLst>
                </a:gridCol>
                <a:gridCol w="7380000">
                  <a:extLst>
                    <a:ext uri="{9D8B030D-6E8A-4147-A177-3AD203B41FA5}">
                      <a16:colId xmlns:a16="http://schemas.microsoft.com/office/drawing/2014/main" val="3980363449"/>
                    </a:ext>
                  </a:extLst>
                </a:gridCol>
              </a:tblGrid>
              <a:tr h="6006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14.01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Healthcare Informatics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保健信息学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878521"/>
                  </a:ext>
                </a:extLst>
              </a:tr>
              <a:tr h="1472151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14.02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14.03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Particle and Spray Characterization; Forensic Sciences; Accreditation &amp; Certification; Forensic Psychophysiology; Nanotechnology; Forensic Engineering 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颗粒和喷雾特性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法医学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认证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法医心理生理学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纳米技术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法医工程</a:t>
                      </a:r>
                      <a:r>
                        <a:rPr lang="en-US" sz="18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(142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201247"/>
                  </a:ext>
                </a:extLst>
              </a:tr>
              <a:tr h="9700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Sensory Evaluation; Temperature Measurement; Language Services and Products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感官评估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温度测量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语言服务和产品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438598"/>
                  </a:ext>
                </a:extLst>
              </a:tr>
              <a:tr h="857540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14.04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14.05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Laboratory Apparatus; Degradation of Materials; SI; Oxygen Fire Safety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实验室器具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材料衰减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国际单位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氧气防水安全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132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040667"/>
                  </a:ext>
                </a:extLst>
              </a:tr>
              <a:tr h="1371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Statistical Method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Hazard Potential of Chemicals; Thermal </a:t>
                      </a:r>
                      <a:r>
                        <a:rPr lang="en-US" sz="1800" kern="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Mesurements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Manufacture of Pharmaceutical and Biopharmaceutical Products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统计方法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化学品的潜在危害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热测量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药品和生物药品制造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161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9678" marR="4967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215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97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17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5CCC77-DB30-41E1-94D3-B6713B6DED2B}"/>
              </a:ext>
            </a:extLst>
          </p:cNvPr>
          <p:cNvSpPr/>
          <p:nvPr/>
        </p:nvSpPr>
        <p:spPr>
          <a:xfrm>
            <a:off x="1504255" y="1"/>
            <a:ext cx="64367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15 [15.01-15.12] General Products; Chemical Specialties; and End Use Products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第十五部分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12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1988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</a:t>
            </a:r>
            <a:endParaRPr lang="en-US" altLang="zh-CN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通用产品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;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化学专用产品及成品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D89C089-0EE9-4BF3-A27D-F34939510654}"/>
              </a:ext>
            </a:extLst>
          </p:cNvPr>
          <p:cNvGraphicFramePr>
            <a:graphicFrameLocks noGrp="1"/>
          </p:cNvGraphicFramePr>
          <p:nvPr/>
        </p:nvGraphicFramePr>
        <p:xfrm>
          <a:off x="2001000" y="1539000"/>
          <a:ext cx="7875000" cy="4657614"/>
        </p:xfrm>
        <a:graphic>
          <a:graphicData uri="http://schemas.openxmlformats.org/drawingml/2006/table">
            <a:tbl>
              <a:tblPr firstRow="1" firstCol="1" bandRow="1"/>
              <a:tblGrid>
                <a:gridCol w="800848">
                  <a:extLst>
                    <a:ext uri="{9D8B030D-6E8A-4147-A177-3AD203B41FA5}">
                      <a16:colId xmlns:a16="http://schemas.microsoft.com/office/drawing/2014/main" val="3446169474"/>
                    </a:ext>
                  </a:extLst>
                </a:gridCol>
                <a:gridCol w="7074152">
                  <a:extLst>
                    <a:ext uri="{9D8B030D-6E8A-4147-A177-3AD203B41FA5}">
                      <a16:colId xmlns:a16="http://schemas.microsoft.com/office/drawing/2014/main" val="1765585963"/>
                    </a:ext>
                  </a:extLst>
                </a:gridCol>
              </a:tblGrid>
              <a:tr h="52750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15.01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Refractories; Activated Carbon; Advanced Ceramics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耐火材料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活性炭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高级陶瓷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155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697037"/>
                  </a:ext>
                </a:extLst>
              </a:tr>
              <a:tr h="52750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15.02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Glass; Ceramic Whitewares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玻璃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白色陶瓷制品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683234"/>
                  </a:ext>
                </a:extLst>
              </a:tr>
              <a:tr h="9424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15.03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Space Simulation; Aerospace and Aircraft; Composite Materials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空间模拟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航天和航空器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复合材料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200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056202"/>
                  </a:ext>
                </a:extLst>
              </a:tr>
              <a:tr h="9424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15.04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Soaps and Other Detergents; Polishes; Leather; Resilient Floor Coverings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肥皂和其他洗涤剂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抛光剂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皮革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弹性地板覆盖物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279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185533"/>
                  </a:ext>
                </a:extLst>
              </a:tr>
              <a:tr h="94249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15.05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Engine Coolants and Related fluids; Halogenated Organic solvents and Fire Extinguishing Agents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发动机冷却剂和相关流体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卤代有机溶剂和灭火剂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217658"/>
                  </a:ext>
                </a:extLst>
              </a:tr>
              <a:tr h="52750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15.06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Adhesives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粘合剂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125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580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8435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18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2292AF3-7CF3-45D7-8588-D05CE32B6A10}"/>
              </a:ext>
            </a:extLst>
          </p:cNvPr>
          <p:cNvGraphicFramePr>
            <a:graphicFrameLocks noGrp="1"/>
          </p:cNvGraphicFramePr>
          <p:nvPr/>
        </p:nvGraphicFramePr>
        <p:xfrm>
          <a:off x="1884567" y="1302053"/>
          <a:ext cx="8190000" cy="5575675"/>
        </p:xfrm>
        <a:graphic>
          <a:graphicData uri="http://schemas.openxmlformats.org/drawingml/2006/table">
            <a:tbl>
              <a:tblPr firstRow="1" firstCol="1" bandRow="1"/>
              <a:tblGrid>
                <a:gridCol w="791238">
                  <a:extLst>
                    <a:ext uri="{9D8B030D-6E8A-4147-A177-3AD203B41FA5}">
                      <a16:colId xmlns:a16="http://schemas.microsoft.com/office/drawing/2014/main" val="2186134181"/>
                    </a:ext>
                  </a:extLst>
                </a:gridCol>
                <a:gridCol w="7398762">
                  <a:extLst>
                    <a:ext uri="{9D8B030D-6E8A-4147-A177-3AD203B41FA5}">
                      <a16:colId xmlns:a16="http://schemas.microsoft.com/office/drawing/2014/main" val="552088134"/>
                    </a:ext>
                  </a:extLst>
                </a:gridCol>
              </a:tblGrid>
              <a:tr h="107903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15.07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Sports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Equipment;Playing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Surfaces and Facilities; Pedestrian/Walkway Safety and Footwear; Amusement Rides and Devices; Snow Skiing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运动设施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游乐场表面和设施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步行者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人行道安全和鞋类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游乐设施及设备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滑雪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250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4139206"/>
                  </a:ext>
                </a:extLst>
              </a:tr>
              <a:tr h="132777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15.08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Security Systems and Equipment; Detention and Correctional Facilities; Homeland Security Applications; Driverless Automatic Guided Industrial Vehicles; Exoskeletons and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Exosuits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安全系统和设施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防护及矫正措施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alt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国土安全应用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无人驾驶自动导引工业车辆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外骨骼和机械护甲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130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804351"/>
                  </a:ext>
                </a:extLst>
              </a:tr>
              <a:tr h="107903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15.09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Light Sport Aircraft; Unmanned Aircraft Systems; Aircraft Systems; General Aviation Aircraft; Aerospace Personnel; Commercial Spaceflight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轻型运动飞机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无人机系统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飞机系统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通用航空飞机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航空航天人员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商用航天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r>
                        <a:rPr lang="zh-CN" sz="16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950861"/>
                  </a:ext>
                </a:extLst>
              </a:tr>
              <a:tr h="58156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15.10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Packaging; Primary Barrier Packaging; Cannabis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包装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阻隔性软包装材料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麻</a:t>
                      </a:r>
                      <a:r>
                        <a:rPr lang="zh-CN" sz="1600" kern="10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233</a:t>
                      </a:r>
                      <a:r>
                        <a:rPr lang="zh-CN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9780493"/>
                  </a:ext>
                </a:extLst>
              </a:tr>
              <a:tr h="58156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15.11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Consumer Products; Business Imaging Products; Vacuum Cleaners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消费产品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商业影像产品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吸尘机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(150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384615"/>
                  </a:ext>
                </a:extLst>
              </a:tr>
              <a:tr h="6990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15.12</a:t>
                      </a:r>
                      <a:endParaRPr lang="en-US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Livestock; Meat; and Poultry Evaluation Systems; Food Service Equipment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家畜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肉类和家禽评估系统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6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食品供应设施　　</a:t>
                      </a:r>
                      <a:r>
                        <a:rPr lang="zh-CN" altLang="en-US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940</a:t>
                      </a:r>
                      <a:r>
                        <a:rPr lang="zh-CN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104</a:t>
                      </a:r>
                      <a:r>
                        <a:rPr lang="zh-CN" sz="1600" kern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5738" marR="6573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38801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17F68D6-664D-41C2-AD26-9A342E79718E}"/>
              </a:ext>
            </a:extLst>
          </p:cNvPr>
          <p:cNvSpPr/>
          <p:nvPr/>
        </p:nvSpPr>
        <p:spPr>
          <a:xfrm>
            <a:off x="1644174" y="101724"/>
            <a:ext cx="64367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15 [15.01-15.12] General Products; Chemical Specialties; and End Use Products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第十五部分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12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1988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</a:t>
            </a:r>
            <a:endParaRPr lang="en-US" altLang="zh-CN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通用产品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;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化学专用产品及成品</a:t>
            </a:r>
          </a:p>
        </p:txBody>
      </p:sp>
    </p:spTree>
    <p:extLst>
      <p:ext uri="{BB962C8B-B14F-4D97-AF65-F5344CB8AC3E}">
        <p14:creationId xmlns:p14="http://schemas.microsoft.com/office/powerpoint/2010/main" val="75685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19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4B4A36-21ED-47EC-984F-0251FE200F91}"/>
              </a:ext>
            </a:extLst>
          </p:cNvPr>
          <p:cNvSpPr/>
          <p:nvPr/>
        </p:nvSpPr>
        <p:spPr>
          <a:xfrm>
            <a:off x="1845829" y="639000"/>
            <a:ext cx="6436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ASTM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标准涉及学科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0D599A-DD02-4706-88A0-14D2F5B500B8}"/>
              </a:ext>
            </a:extLst>
          </p:cNvPr>
          <p:cNvSpPr/>
          <p:nvPr/>
        </p:nvSpPr>
        <p:spPr>
          <a:xfrm>
            <a:off x="2136000" y="1899000"/>
            <a:ext cx="693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ASTM </a:t>
            </a:r>
            <a:r>
              <a:rPr lang="zh-CN" altLang="en-US" sz="2400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标准文献所覆盖的学科包括：</a:t>
            </a:r>
            <a:endParaRPr lang="en-US" altLang="zh-CN" sz="2400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endParaRPr lang="en-US" altLang="zh-CN" sz="2400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r>
              <a:rPr lang="zh-CN" altLang="en-US" sz="2400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物理学、化学、地质学、生物学、力学、机械工程、仪器科学与技术、材料科学与工程、冶金工程、动力工程及工程热物理、电气工程、电子科学与技术、建筑学、土木工程、水利工程、化学工程与技术、地质资源与地质工程、石油与天然气工程、纺织科学与工程、轻工技术与工程、交通运输工程、船舶与海洋工程、航空航天科学与技术、核科学与技术、环境科学与工程、生物医学工程</a:t>
            </a:r>
            <a:endParaRPr lang="en-US" sz="2400" dirty="0">
              <a:solidFill>
                <a:srgbClr val="414141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028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6ED0FB-B35A-45FA-91AF-2809DA0A80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1526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fld id="{19CE9E22-C62C-442C-94C4-E73E0B895A89}" type="datetime1">
              <a:rPr lang="en-US" sz="1200">
                <a:solidFill>
                  <a:srgbClr val="414141">
                    <a:tint val="75000"/>
                  </a:srgbClr>
                </a:solidFill>
                <a:latin typeface="Arial"/>
              </a:rPr>
              <a:pPr algn="l">
                <a:spcAft>
                  <a:spcPts val="600"/>
                </a:spcAft>
              </a:pPr>
              <a:t>11/26/2024</a:t>
            </a:fld>
            <a:endParaRPr lang="en-US" sz="1200">
              <a:solidFill>
                <a:srgbClr val="414141">
                  <a:tint val="75000"/>
                </a:srgbClr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8EAC20-A389-4B30-B068-13B2D4B9C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356351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D3FAF27-8B82-4449-B01B-BEC948125F21}" type="slidenum">
              <a:rPr lang="en-US" sz="1200">
                <a:solidFill>
                  <a:srgbClr val="414141">
                    <a:tint val="75000"/>
                  </a:srgbClr>
                </a:solidFill>
                <a:latin typeface="Arial"/>
              </a:rPr>
              <a:pPr>
                <a:spcAft>
                  <a:spcPts val="600"/>
                </a:spcAft>
              </a:pPr>
              <a:t>2</a:t>
            </a:fld>
            <a:endParaRPr lang="en-US" sz="1200">
              <a:solidFill>
                <a:srgbClr val="414141">
                  <a:tint val="75000"/>
                </a:srgbClr>
              </a:solidFill>
              <a:latin typeface="Arial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98F83A-CEC9-4278-AE94-95F6E1A9F943}"/>
              </a:ext>
            </a:extLst>
          </p:cNvPr>
          <p:cNvSpPr/>
          <p:nvPr/>
        </p:nvSpPr>
        <p:spPr>
          <a:xfrm>
            <a:off x="1841021" y="9567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1 [01.01-01.09]                            Iron and Steel Products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第一部分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9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961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           钢铁产品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85E8DB98-B9CE-4740-AF70-F737A16D2F53}"/>
              </a:ext>
            </a:extLst>
          </p:cNvPr>
          <p:cNvGraphicFramePr>
            <a:graphicFrameLocks noGrp="1"/>
          </p:cNvGraphicFramePr>
          <p:nvPr/>
        </p:nvGraphicFramePr>
        <p:xfrm>
          <a:off x="1841022" y="1296007"/>
          <a:ext cx="8416667" cy="5625419"/>
        </p:xfrm>
        <a:graphic>
          <a:graphicData uri="http://schemas.openxmlformats.org/drawingml/2006/table">
            <a:tbl>
              <a:tblPr firstRow="1" firstCol="1" bandRow="1"/>
              <a:tblGrid>
                <a:gridCol w="855934">
                  <a:extLst>
                    <a:ext uri="{9D8B030D-6E8A-4147-A177-3AD203B41FA5}">
                      <a16:colId xmlns:a16="http://schemas.microsoft.com/office/drawing/2014/main" val="3223193225"/>
                    </a:ext>
                  </a:extLst>
                </a:gridCol>
                <a:gridCol w="7560733">
                  <a:extLst>
                    <a:ext uri="{9D8B030D-6E8A-4147-A177-3AD203B41FA5}">
                      <a16:colId xmlns:a16="http://schemas.microsoft.com/office/drawing/2014/main" val="2882592549"/>
                    </a:ext>
                  </a:extLst>
                </a:gridCol>
              </a:tblGrid>
              <a:tr h="60811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01.01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Steel – Piping; Tubing; Fittings   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钢管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管道与配件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207128"/>
                  </a:ext>
                </a:extLst>
              </a:tr>
              <a:tr h="60811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01.02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Ferrous Castings; Ferroalloys   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铁铸件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铁合金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0417794"/>
                  </a:ext>
                </a:extLst>
              </a:tr>
              <a:tr h="60811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01.03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indent="-3048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Steel - Plate; Sheet; Strip; Wire; Stainless Steel Bar   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钢板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薄钢板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带钢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线材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不锈钢钢棒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86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6666606"/>
                  </a:ext>
                </a:extLst>
              </a:tr>
              <a:tr h="65061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01.04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152400" marR="0" indent="-1524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Steel - Structural; Reinforcing; Pressure Vessel; Railway  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152400" marR="0" indent="-15240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结构钢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钢筋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压力容器用钢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钢轨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124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808272"/>
                  </a:ext>
                </a:extLst>
              </a:tr>
              <a:tr h="73703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01.05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Steel - Bars; Forgings; Bearing; Chain; Tool   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棒材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锻件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轴承钢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钢链与工具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97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418851"/>
                  </a:ext>
                </a:extLst>
              </a:tr>
              <a:tr h="43508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01.06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Coated Steel Products   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镀层钢材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139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553047"/>
                  </a:ext>
                </a:extLst>
              </a:tr>
              <a:tr h="65061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01.07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Ships and Marine Technology (Ⅰ): F670-F1511   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2971800" algn="l"/>
                        </a:tabLs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船舶和海洋技术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F670-F1511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120948"/>
                  </a:ext>
                </a:extLst>
              </a:tr>
              <a:tr h="65061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01.08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Ships and Marine Technology (II): F1546-latest   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船舶和海洋技术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(II): F1546-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	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2573252"/>
                  </a:ext>
                </a:extLst>
              </a:tr>
              <a:tr h="60811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01.09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Fasteners; Rolling Element Bearings   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紧固件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滚动轴承</a:t>
                      </a:r>
                      <a:r>
                        <a:rPr lang="zh-CN" sz="1800" b="1" kern="10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3318" marR="63318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333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570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7"/>
          <p:cNvSpPr>
            <a:spLocks noChangeArrowheads="1"/>
          </p:cNvSpPr>
          <p:nvPr/>
        </p:nvSpPr>
        <p:spPr bwMode="auto">
          <a:xfrm>
            <a:off x="4047645" y="2690438"/>
            <a:ext cx="4096710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endParaRPr lang="zh-CN" altLang="en-US" b="1" dirty="0">
              <a:solidFill>
                <a:srgbClr val="FF00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43989132"/>
              </p:ext>
            </p:extLst>
          </p:nvPr>
        </p:nvGraphicFramePr>
        <p:xfrm>
          <a:off x="2361000" y="1269000"/>
          <a:ext cx="6096000" cy="401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02962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001" y="504000"/>
            <a:ext cx="7049037" cy="855150"/>
          </a:xfrm>
        </p:spPr>
        <p:txBody>
          <a:bodyPr/>
          <a:lstStyle/>
          <a:p>
            <a:pPr lvl="0"/>
            <a:r>
              <a:rPr lang="en-US" dirty="0"/>
              <a:t>ASTM 期刊收录及影响因子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870015" y="1507066"/>
            <a:ext cx="4540985" cy="706934"/>
          </a:xfrm>
        </p:spPr>
        <p:txBody>
          <a:bodyPr>
            <a:normAutofit/>
          </a:bodyPr>
          <a:lstStyle/>
          <a:p>
            <a:r>
              <a:rPr lang="en-US" b="1" dirty="0"/>
              <a:t>Smart and Sustainable</a:t>
            </a:r>
            <a:br>
              <a:rPr lang="en-US" b="1" dirty="0"/>
            </a:br>
            <a:r>
              <a:rPr lang="en-US" b="1" dirty="0"/>
              <a:t>Manufacturing Systems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>
          <a:xfrm>
            <a:off x="1911001" y="2549526"/>
            <a:ext cx="5670000" cy="3984475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Google Scholar</a:t>
            </a:r>
          </a:p>
          <a:p>
            <a:pPr marL="0" indent="0">
              <a:buNone/>
            </a:pPr>
            <a:r>
              <a:rPr lang="en-US" b="1" dirty="0"/>
              <a:t>Emerging Sources Citation Index (Web of Science)</a:t>
            </a:r>
          </a:p>
          <a:p>
            <a:pPr marL="0" indent="0">
              <a:buNone/>
            </a:pPr>
            <a:r>
              <a:rPr lang="en-US" b="1" dirty="0"/>
              <a:t>Web of Science </a:t>
            </a:r>
            <a:r>
              <a:rPr lang="zh-CN" altLang="en-US" b="1" dirty="0"/>
              <a:t>数据库在</a:t>
            </a:r>
            <a:r>
              <a:rPr lang="en-US" altLang="zh-CN" b="1" dirty="0"/>
              <a:t>2015</a:t>
            </a:r>
            <a:r>
              <a:rPr lang="zh-CN" altLang="en-US" b="1" dirty="0"/>
              <a:t>年增加了</a:t>
            </a:r>
            <a:r>
              <a:rPr lang="en-US" altLang="zh-CN" b="1" dirty="0"/>
              <a:t>ESCI</a:t>
            </a:r>
            <a:r>
              <a:rPr lang="zh-CN" altLang="en-US" b="1" dirty="0"/>
              <a:t>，指的是拥有潜力，且在学术界已经产生一定影响力的期刊，可通过</a:t>
            </a:r>
            <a:r>
              <a:rPr lang="en-US" altLang="zh-CN" b="1" dirty="0"/>
              <a:t>web of science </a:t>
            </a:r>
            <a:r>
              <a:rPr lang="zh-CN" altLang="en-US" b="1" dirty="0"/>
              <a:t>检索到。</a:t>
            </a:r>
            <a:endParaRPr lang="en-US" b="1" dirty="0"/>
          </a:p>
          <a:p>
            <a:endParaRPr lang="en-US" dirty="0"/>
          </a:p>
        </p:txBody>
      </p:sp>
      <p:pic>
        <p:nvPicPr>
          <p:cNvPr id="1026" name="Picture 2" descr="C:\Users\nhu\Desktop\emerging-sourc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449" y="3924001"/>
            <a:ext cx="229552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hu\Desktop\ssms-co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1000" y="1591746"/>
            <a:ext cx="1950552" cy="308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840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22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870015" y="1507066"/>
            <a:ext cx="4135985" cy="706934"/>
          </a:xfrm>
        </p:spPr>
        <p:txBody>
          <a:bodyPr>
            <a:normAutofit/>
          </a:bodyPr>
          <a:lstStyle/>
          <a:p>
            <a:r>
              <a:rPr lang="en-US" b="1" dirty="0"/>
              <a:t>Materials Performance</a:t>
            </a:r>
            <a:br>
              <a:rPr lang="en-US" b="1" dirty="0"/>
            </a:br>
            <a:r>
              <a:rPr lang="en-US" b="1" dirty="0"/>
              <a:t>and Characterization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11001" y="594000"/>
            <a:ext cx="7049037" cy="855150"/>
          </a:xfrm>
        </p:spPr>
        <p:txBody>
          <a:bodyPr/>
          <a:lstStyle/>
          <a:p>
            <a:pPr lvl="0"/>
            <a:r>
              <a:rPr lang="en-US" dirty="0"/>
              <a:t>ASTM 期刊收录及影响因子</a:t>
            </a:r>
            <a:br>
              <a:rPr lang="en-US" dirty="0"/>
            </a:br>
            <a:endParaRPr lang="en-US" dirty="0"/>
          </a:p>
        </p:txBody>
      </p:sp>
      <p:pic>
        <p:nvPicPr>
          <p:cNvPr id="8" name="Picture 2" descr="C:\Users\nhu\Desktop\emerging-sources.png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517" y="4014001"/>
            <a:ext cx="2078966" cy="20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66000" y="23940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414141"/>
                </a:solidFill>
                <a:latin typeface="Arial"/>
              </a:rPr>
              <a:t>EI COMPENDEX®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Google Scholar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Scopus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Emerging Sources Citation Index (Web of Science)</a:t>
            </a:r>
          </a:p>
          <a:p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37FA06-A2F8-4A82-B14A-4919E50537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471" y="2034001"/>
            <a:ext cx="2511013" cy="3464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198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23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867013" y="1539000"/>
            <a:ext cx="4135985" cy="706934"/>
          </a:xfrm>
        </p:spPr>
        <p:txBody>
          <a:bodyPr>
            <a:normAutofit/>
          </a:bodyPr>
          <a:lstStyle/>
          <a:p>
            <a:r>
              <a:rPr lang="en-US" b="1" dirty="0"/>
              <a:t>Advances in Civil</a:t>
            </a:r>
            <a:br>
              <a:rPr lang="en-US" b="1" dirty="0"/>
            </a:br>
            <a:r>
              <a:rPr lang="en-US" b="1" dirty="0"/>
              <a:t>Engineering Materials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11001" y="594000"/>
            <a:ext cx="7049037" cy="855150"/>
          </a:xfrm>
        </p:spPr>
        <p:txBody>
          <a:bodyPr/>
          <a:lstStyle/>
          <a:p>
            <a:pPr lvl="0"/>
            <a:r>
              <a:rPr lang="en-US" dirty="0"/>
              <a:t>ASTM 期刊收录及影响因子</a:t>
            </a:r>
            <a:br>
              <a:rPr lang="en-US" dirty="0"/>
            </a:br>
            <a:endParaRPr lang="en-US" dirty="0"/>
          </a:p>
        </p:txBody>
      </p:sp>
      <p:pic>
        <p:nvPicPr>
          <p:cNvPr id="8" name="Picture 2" descr="C:\Users\nhu\Desktop\emerging-sources.png"/>
          <p:cNvPicPr>
            <a:picLocks noGrp="1" noChangeAspect="1" noChangeArrowheads="1"/>
          </p:cNvPicPr>
          <p:nvPr>
            <p:ph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517" y="4014001"/>
            <a:ext cx="2078966" cy="2061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866000" y="239400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414141"/>
                </a:solidFill>
                <a:latin typeface="Arial"/>
              </a:rPr>
              <a:t>EI COMPENDEX®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Google Scholar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Scopus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Emerging Sources Citation Index (Web of Science)</a:t>
            </a:r>
          </a:p>
          <a:p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6DA77A-6362-45F5-BEC9-F47E47280E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6636" y="2245934"/>
            <a:ext cx="2464365" cy="339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081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2005800" y="1494000"/>
            <a:ext cx="4472400" cy="720000"/>
          </a:xfrm>
        </p:spPr>
        <p:txBody>
          <a:bodyPr>
            <a:normAutofit/>
          </a:bodyPr>
          <a:lstStyle/>
          <a:p>
            <a:r>
              <a:rPr lang="en-US" b="1" dirty="0"/>
              <a:t>Journal of Testing</a:t>
            </a:r>
            <a:br>
              <a:rPr lang="en-US" b="1" dirty="0"/>
            </a:br>
            <a:r>
              <a:rPr lang="en-US" b="1" dirty="0"/>
              <a:t>and Evaluation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56001" y="909000"/>
            <a:ext cx="7004037" cy="54015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ASTM </a:t>
            </a:r>
            <a:r>
              <a:rPr lang="en-US" dirty="0" err="1"/>
              <a:t>期刊收录及影响因子</a:t>
            </a:r>
            <a:br>
              <a:rPr lang="en-US" dirty="0"/>
            </a:br>
            <a:r>
              <a:rPr lang="zh-CN" altLang="en-US" dirty="0"/>
              <a:t>免费发表论文</a:t>
            </a:r>
            <a:br>
              <a:rPr lang="zh-CN" alt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56000" y="2214000"/>
            <a:ext cx="4815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/>
              </a:rPr>
              <a:t>Impact Factor</a:t>
            </a:r>
          </a:p>
          <a:p>
            <a:r>
              <a:rPr lang="en-US" b="1" dirty="0">
                <a:solidFill>
                  <a:srgbClr val="FF0000"/>
                </a:solidFill>
                <a:latin typeface="Arial"/>
              </a:rPr>
              <a:t>0.877</a:t>
            </a:r>
            <a:endParaRPr lang="en-US" dirty="0">
              <a:solidFill>
                <a:srgbClr val="FF0000"/>
              </a:solidFill>
              <a:latin typeface="Arial"/>
            </a:endParaRPr>
          </a:p>
          <a:p>
            <a:r>
              <a:rPr lang="en-US" b="1" dirty="0">
                <a:solidFill>
                  <a:srgbClr val="FF0000"/>
                </a:solidFill>
                <a:latin typeface="Arial"/>
              </a:rPr>
              <a:t>Five Year Impact Factor</a:t>
            </a:r>
          </a:p>
          <a:p>
            <a:r>
              <a:rPr lang="en-US" b="1" dirty="0">
                <a:solidFill>
                  <a:srgbClr val="FF0000"/>
                </a:solidFill>
                <a:latin typeface="Arial"/>
              </a:rPr>
              <a:t>0.871</a:t>
            </a:r>
            <a:endParaRPr lang="en-US" dirty="0">
              <a:solidFill>
                <a:srgbClr val="FF0000"/>
              </a:solidFill>
              <a:latin typeface="Arial"/>
            </a:endParaRP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Science Citation Index®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Science Citation Index Expanded™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Chemical Abstracts Service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Current Contents®/ Engineering Computing &amp; Technology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EI COMPENDEX®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Google Scholar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Scopus</a:t>
            </a:r>
          </a:p>
          <a:p>
            <a:endParaRPr lang="en-US" b="1" dirty="0">
              <a:solidFill>
                <a:srgbClr val="414141"/>
              </a:solidFill>
              <a:latin typeface="Arial"/>
            </a:endParaRPr>
          </a:p>
          <a:p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070562E-3106-47A7-AE7D-C384F35B09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1800" y="1843682"/>
            <a:ext cx="2984400" cy="397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91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25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2005800" y="1494000"/>
            <a:ext cx="4472400" cy="720000"/>
          </a:xfrm>
        </p:spPr>
        <p:txBody>
          <a:bodyPr>
            <a:normAutofit/>
          </a:bodyPr>
          <a:lstStyle/>
          <a:p>
            <a:r>
              <a:rPr lang="en-US" b="1" dirty="0"/>
              <a:t>Geotechnical</a:t>
            </a:r>
            <a:br>
              <a:rPr lang="en-US" b="1" dirty="0"/>
            </a:br>
            <a:r>
              <a:rPr lang="en-US" b="1" dirty="0"/>
              <a:t>Testing Journal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911001" y="594000"/>
            <a:ext cx="7049037" cy="855150"/>
          </a:xfrm>
        </p:spPr>
        <p:txBody>
          <a:bodyPr/>
          <a:lstStyle/>
          <a:p>
            <a:pPr lvl="0"/>
            <a:r>
              <a:rPr lang="en-US" dirty="0"/>
              <a:t>ASTM 期刊收录及影响因子</a:t>
            </a:r>
            <a:br>
              <a:rPr lang="en-US" dirty="0"/>
            </a:b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56000" y="221400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/>
              </a:rPr>
              <a:t>Impact Factor </a:t>
            </a:r>
          </a:p>
          <a:p>
            <a:r>
              <a:rPr lang="en-US" b="1" dirty="0">
                <a:solidFill>
                  <a:srgbClr val="FF0000"/>
                </a:solidFill>
                <a:latin typeface="Arial"/>
              </a:rPr>
              <a:t>1.289</a:t>
            </a:r>
            <a:endParaRPr lang="en-US" dirty="0">
              <a:solidFill>
                <a:srgbClr val="FF0000"/>
              </a:solidFill>
              <a:latin typeface="Arial"/>
            </a:endParaRPr>
          </a:p>
          <a:p>
            <a:r>
              <a:rPr lang="en-US" b="1" dirty="0">
                <a:solidFill>
                  <a:srgbClr val="FF0000"/>
                </a:solidFill>
                <a:latin typeface="Arial"/>
              </a:rPr>
              <a:t>Five Year Impact Factor</a:t>
            </a:r>
          </a:p>
          <a:p>
            <a:r>
              <a:rPr lang="en-US" b="1" dirty="0">
                <a:solidFill>
                  <a:srgbClr val="FF0000"/>
                </a:solidFill>
                <a:latin typeface="Arial"/>
              </a:rPr>
              <a:t>1.492</a:t>
            </a:r>
            <a:endParaRPr lang="en-US" dirty="0">
              <a:solidFill>
                <a:srgbClr val="FF0000"/>
              </a:solidFill>
              <a:latin typeface="Arial"/>
            </a:endParaRP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Science Citation Index®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Science Citation Index Expanded™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Current Contents®/ Engineering Computing &amp; Technology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EI COMPENDEX®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Google Scholar</a:t>
            </a:r>
          </a:p>
          <a:p>
            <a:r>
              <a:rPr lang="en-US" b="1" dirty="0">
                <a:solidFill>
                  <a:srgbClr val="414141"/>
                </a:solidFill>
                <a:latin typeface="Arial"/>
              </a:rPr>
              <a:t>Scopus</a:t>
            </a:r>
          </a:p>
          <a:p>
            <a:endParaRPr lang="en-US" b="1" dirty="0">
              <a:solidFill>
                <a:srgbClr val="414141"/>
              </a:solidFill>
              <a:latin typeface="Arial"/>
            </a:endParaRPr>
          </a:p>
          <a:p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CA0366F-B893-4471-BA29-7C5FF7300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651" y="2214000"/>
            <a:ext cx="2672214" cy="355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123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26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79B7BF-B22F-4771-8FE6-8B1F26E1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001" y="594000"/>
            <a:ext cx="7049037" cy="855150"/>
          </a:xfrm>
        </p:spPr>
        <p:txBody>
          <a:bodyPr/>
          <a:lstStyle/>
          <a:p>
            <a:pPr lvl="0"/>
            <a:r>
              <a:rPr lang="en-US" dirty="0"/>
              <a:t>ASTM </a:t>
            </a:r>
            <a:r>
              <a:rPr lang="zh-CN" altLang="en-US" dirty="0"/>
              <a:t>其他出版物</a:t>
            </a:r>
            <a:br>
              <a:rPr lang="en-US" dirty="0"/>
            </a:b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0FB8A0-B260-497E-A495-6309B114E041}"/>
              </a:ext>
            </a:extLst>
          </p:cNvPr>
          <p:cNvSpPr/>
          <p:nvPr/>
        </p:nvSpPr>
        <p:spPr>
          <a:xfrm>
            <a:off x="2001000" y="1325101"/>
            <a:ext cx="80197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83F3F"/>
                </a:solidFill>
                <a:latin typeface="ProximaNovaSoft-Regular"/>
              </a:rPr>
              <a:t>Symposia Papers &amp; STPs</a:t>
            </a:r>
            <a:r>
              <a:rPr lang="en-US" altLang="zh-CN" sz="2000" dirty="0">
                <a:solidFill>
                  <a:srgbClr val="383F3F"/>
                </a:solidFill>
                <a:latin typeface="ProximaNovaSoft-Regular"/>
                <a:ea typeface="黑体" panose="02010609060101010101" pitchFamily="49" charset="-122"/>
              </a:rPr>
              <a:t>-29,000</a:t>
            </a:r>
            <a:r>
              <a:rPr lang="zh-CN" altLang="en-US" sz="2000" dirty="0">
                <a:solidFill>
                  <a:srgbClr val="383F3F"/>
                </a:solidFill>
                <a:latin typeface="ProximaNovaSoft-Regular"/>
                <a:ea typeface="黑体" panose="02010609060101010101" pitchFamily="49" charset="-122"/>
              </a:rPr>
              <a:t>余篇</a:t>
            </a:r>
            <a:endParaRPr lang="en-US" sz="2000" dirty="0">
              <a:solidFill>
                <a:srgbClr val="383F3F"/>
              </a:solidFill>
              <a:latin typeface="ProximaNovaSoft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Iron and Steel Products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Nonferrous Metal Products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Metals Test Methods and Analytical Procedures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Construction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Petroleum Products, Lubricants, and Fossil Fuels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Paints, Related Coatings, and Aromatics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Textiles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Plastics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Rubber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Electrical Insulation and Electronics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Water and Environmental Technology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Nuclear, Solar, and Geothermal Energy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Medical Devices and Services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General Methods and Instrumentation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8DDA"/>
                </a:solidFill>
                <a:latin typeface="ProximaNova-Regular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General Products, Chemical </a:t>
            </a:r>
            <a:r>
              <a:rPr lang="en-US" sz="2000" u="sng" dirty="0" err="1">
                <a:solidFill>
                  <a:srgbClr val="008DDA"/>
                </a:solidFill>
                <a:latin typeface="ProximaNova-Regular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Specialities</a:t>
            </a:r>
            <a:r>
              <a:rPr lang="en-US" sz="2000" u="sng" dirty="0">
                <a:solidFill>
                  <a:srgbClr val="008DDA"/>
                </a:solidFill>
                <a:latin typeface="ProximaNova-Regular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and End Use Products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222529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27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D7BC13-438C-4CED-B6C3-9F8BCF352F16}"/>
              </a:ext>
            </a:extLst>
          </p:cNvPr>
          <p:cNvSpPr/>
          <p:nvPr/>
        </p:nvSpPr>
        <p:spPr>
          <a:xfrm>
            <a:off x="2096492" y="1306667"/>
            <a:ext cx="737450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383F3F"/>
                </a:solidFill>
                <a:latin typeface="ProximaNovaSoft-Regular"/>
              </a:rPr>
              <a:t>Manuals, Monographs &amp; Data Series-</a:t>
            </a:r>
            <a:r>
              <a:rPr lang="zh-CN" altLang="en-US" sz="2000" dirty="0">
                <a:solidFill>
                  <a:srgbClr val="383F3F"/>
                </a:solidFill>
                <a:latin typeface="ProximaNovaSoft-Regular"/>
                <a:ea typeface="黑体" panose="02010609060101010101" pitchFamily="49" charset="-122"/>
              </a:rPr>
              <a:t>专著、手册</a:t>
            </a:r>
            <a:r>
              <a:rPr lang="en-US" altLang="zh-CN" sz="2000" dirty="0">
                <a:solidFill>
                  <a:srgbClr val="383F3F"/>
                </a:solidFill>
                <a:latin typeface="ProximaNovaSoft-Regular"/>
                <a:ea typeface="黑体" panose="02010609060101010101" pitchFamily="49" charset="-122"/>
              </a:rPr>
              <a:t>&amp;</a:t>
            </a:r>
            <a:r>
              <a:rPr lang="zh-CN" altLang="en-US" sz="2000" dirty="0">
                <a:solidFill>
                  <a:srgbClr val="383F3F"/>
                </a:solidFill>
                <a:latin typeface="ProximaNovaSoft-Regular"/>
                <a:ea typeface="黑体" panose="02010609060101010101" pitchFamily="49" charset="-122"/>
              </a:rPr>
              <a:t>数据系列</a:t>
            </a:r>
            <a:endParaRPr lang="en-US" sz="2000" dirty="0">
              <a:solidFill>
                <a:srgbClr val="383F3F"/>
              </a:solidFill>
              <a:latin typeface="ProximaNovaSoft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Iron and Steel Products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Nonferrous Metal Products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Metals Test Methods and Analytical Procedures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Construction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Petroleum Products, Lubricants, and Fossil Fuels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Paints, Related Coatings, and Aromatics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Textiles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Plastics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Rubber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Electrical Insulation and Electronics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Water and Environmental Technology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Nuclear, Solar, and Geothermal Energy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Medical Devices and Services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General Methods and Instrumentation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General Products, Chemical </a:t>
            </a:r>
            <a:r>
              <a:rPr lang="en-US" sz="2000" u="sng" dirty="0" err="1">
                <a:solidFill>
                  <a:srgbClr val="009ADA"/>
                </a:solidFill>
                <a:latin typeface="ProximaNova-Regular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Specialities</a:t>
            </a:r>
            <a:r>
              <a:rPr lang="en-US" sz="2000" u="sng" dirty="0">
                <a:solidFill>
                  <a:srgbClr val="009ADA"/>
                </a:solidFill>
                <a:latin typeface="ProximaNova-Regular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and End Use Products</a:t>
            </a:r>
            <a:endParaRPr lang="en-US" sz="2000" dirty="0">
              <a:solidFill>
                <a:srgbClr val="232F3A"/>
              </a:solidFill>
              <a:latin typeface="ProximaNova-Regular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2764226-2158-4A6B-AC56-4BDFE2D8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1001" y="594000"/>
            <a:ext cx="7049037" cy="855150"/>
          </a:xfrm>
        </p:spPr>
        <p:txBody>
          <a:bodyPr/>
          <a:lstStyle/>
          <a:p>
            <a:pPr lvl="0"/>
            <a:r>
              <a:rPr lang="en-US" dirty="0"/>
              <a:t>ASTM </a:t>
            </a:r>
            <a:r>
              <a:rPr lang="zh-CN" altLang="en-US" dirty="0"/>
              <a:t>其他出版物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3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28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D7BC13-438C-4CED-B6C3-9F8BCF352F16}"/>
              </a:ext>
            </a:extLst>
          </p:cNvPr>
          <p:cNvSpPr/>
          <p:nvPr/>
        </p:nvSpPr>
        <p:spPr>
          <a:xfrm>
            <a:off x="2091000" y="1899000"/>
            <a:ext cx="73745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232F3A"/>
                </a:solidFill>
                <a:latin typeface="ProximaNova-Regular"/>
              </a:rPr>
              <a:t>ASTM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数据库资源总量</a:t>
            </a:r>
            <a:r>
              <a:rPr lang="en-US" altLang="zh-CN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140,000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余篇：</a:t>
            </a:r>
            <a:endParaRPr lang="en-US" altLang="zh-CN" sz="2400" dirty="0">
              <a:solidFill>
                <a:srgbClr val="232F3A"/>
              </a:solidFill>
              <a:latin typeface="ProximaNova-Regular"/>
              <a:ea typeface="黑体" panose="02010609060101010101" pitchFamily="49" charset="-122"/>
            </a:endParaRPr>
          </a:p>
          <a:p>
            <a:endParaRPr lang="en-US" sz="2400" dirty="0">
              <a:solidFill>
                <a:srgbClr val="232F3A"/>
              </a:solidFill>
              <a:latin typeface="ProximaNova-Regular"/>
            </a:endParaRPr>
          </a:p>
          <a:p>
            <a:r>
              <a:rPr lang="en-US" sz="2400" dirty="0">
                <a:solidFill>
                  <a:srgbClr val="232F3A"/>
                </a:solidFill>
                <a:latin typeface="ProximaNova-Regular"/>
              </a:rPr>
              <a:t>ASTM 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标准：</a:t>
            </a:r>
            <a:endParaRPr lang="en-US" altLang="zh-CN" sz="2400" dirty="0">
              <a:solidFill>
                <a:srgbClr val="232F3A"/>
              </a:solidFill>
              <a:latin typeface="ProximaNova-Regular"/>
              <a:ea typeface="黑体" panose="02010609060101010101" pitchFamily="49" charset="-122"/>
            </a:endParaRPr>
          </a:p>
          <a:p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标准部分包含了现行标准、历史标准和作废标准在内的共计</a:t>
            </a:r>
            <a:r>
              <a:rPr lang="en-US" altLang="zh-CN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81,000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余项 （每周自动更新至最新标准）</a:t>
            </a:r>
            <a:endParaRPr lang="en-US" altLang="zh-CN" sz="2400" dirty="0">
              <a:solidFill>
                <a:srgbClr val="232F3A"/>
              </a:solidFill>
              <a:latin typeface="ProximaNova-Regular"/>
              <a:ea typeface="黑体" panose="02010609060101010101" pitchFamily="49" charset="-122"/>
            </a:endParaRPr>
          </a:p>
          <a:p>
            <a:endParaRPr lang="en-US" altLang="zh-CN" sz="2400" dirty="0">
              <a:solidFill>
                <a:srgbClr val="232F3A"/>
              </a:solidFill>
              <a:latin typeface="ProximaNova-Regular"/>
              <a:ea typeface="黑体" panose="02010609060101010101" pitchFamily="49" charset="-122"/>
            </a:endParaRPr>
          </a:p>
          <a:p>
            <a:r>
              <a:rPr lang="en-US" altLang="zh-CN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ASTM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数字图书馆：</a:t>
            </a:r>
            <a:endParaRPr lang="en-US" altLang="zh-CN" sz="2400" dirty="0">
              <a:solidFill>
                <a:srgbClr val="232F3A"/>
              </a:solidFill>
              <a:latin typeface="ProximaNova-Regular"/>
              <a:ea typeface="黑体" panose="02010609060101010101" pitchFamily="49" charset="-122"/>
            </a:endParaRPr>
          </a:p>
          <a:p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数字图书馆部分包含了</a:t>
            </a:r>
            <a:r>
              <a:rPr lang="en-US" altLang="zh-CN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9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本期刊和</a:t>
            </a:r>
            <a:r>
              <a:rPr lang="en-US" altLang="zh-CN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1700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多本电子书，共计</a:t>
            </a:r>
            <a:r>
              <a:rPr lang="en-US" altLang="zh-CN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60,000</a:t>
            </a:r>
            <a:r>
              <a:rPr lang="zh-CN" altLang="en-US" sz="2400" dirty="0">
                <a:solidFill>
                  <a:srgbClr val="232F3A"/>
                </a:solidFill>
                <a:latin typeface="ProximaNova-Regular"/>
                <a:ea typeface="黑体" panose="02010609060101010101" pitchFamily="49" charset="-122"/>
              </a:rPr>
              <a:t>余篇</a:t>
            </a:r>
            <a:endParaRPr lang="en-US" sz="2400" dirty="0">
              <a:solidFill>
                <a:srgbClr val="232F3A"/>
              </a:solidFill>
              <a:latin typeface="ProximaNova-Regular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2764226-2158-4A6B-AC56-4BDFE2D88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001" y="682349"/>
            <a:ext cx="7049037" cy="855150"/>
          </a:xfrm>
        </p:spPr>
        <p:txBody>
          <a:bodyPr/>
          <a:lstStyle/>
          <a:p>
            <a:pPr lvl="0"/>
            <a:r>
              <a:rPr lang="en-US" dirty="0"/>
              <a:t>ASTM </a:t>
            </a:r>
            <a:r>
              <a:rPr lang="zh-CN" altLang="en-US" dirty="0"/>
              <a:t>标准数据库</a:t>
            </a:r>
            <a:r>
              <a:rPr lang="en-US" altLang="zh-CN" dirty="0"/>
              <a:t>+</a:t>
            </a:r>
            <a:r>
              <a:rPr lang="zh-CN" altLang="en-US" dirty="0"/>
              <a:t>数字图书馆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6135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AB743-FEB6-4D6E-BAED-0BE2BBA66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C4BCE9-457F-4D59-B0F9-5814A71AA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29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DE0B067-3AD5-40A1-AEE6-0A6177E05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0460" y="323850"/>
            <a:ext cx="7780540" cy="855150"/>
          </a:xfrm>
        </p:spPr>
        <p:txBody>
          <a:bodyPr>
            <a:normAutofit fontScale="90000"/>
          </a:bodyPr>
          <a:lstStyle/>
          <a:p>
            <a:r>
              <a:rPr lang="en-US" dirty="0"/>
              <a:t>ASTM </a:t>
            </a:r>
            <a:r>
              <a:rPr lang="zh-CN" altLang="en-US" dirty="0"/>
              <a:t>数据库平台可获取的第三方资源（</a:t>
            </a:r>
            <a:r>
              <a:rPr lang="en-US" altLang="zh-CN" dirty="0"/>
              <a:t>AASHTO/AATCC/AENOR UNE/API/AWS/AWWA/CGA/UOP</a:t>
            </a:r>
            <a:r>
              <a:rPr lang="zh-CN" altLang="en-US" dirty="0"/>
              <a:t>）</a:t>
            </a:r>
            <a:endParaRPr lang="en-US" dirty="0"/>
          </a:p>
        </p:txBody>
      </p:sp>
      <p:pic>
        <p:nvPicPr>
          <p:cNvPr id="10" name="Content Placeholder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69E0F965-69A3-4A52-83D0-CEE0BA56AC84}"/>
              </a:ext>
            </a:extLst>
          </p:cNvPr>
          <p:cNvPicPr>
            <a:picLocks noGrp="1" noChangeAspect="1"/>
          </p:cNvPicPr>
          <p:nvPr>
            <p:ph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506" y="1449000"/>
            <a:ext cx="9370495" cy="4815880"/>
          </a:xfrm>
        </p:spPr>
      </p:pic>
    </p:spTree>
    <p:extLst>
      <p:ext uri="{BB962C8B-B14F-4D97-AF65-F5344CB8AC3E}">
        <p14:creationId xmlns:p14="http://schemas.microsoft.com/office/powerpoint/2010/main" val="384498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AEF6A0-9503-4E0F-A94C-359A2F0FD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9B9DAC-1F54-426A-8ADE-1976652DB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3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E374CC2-533D-414D-AD7E-4DE30583E1BD}"/>
              </a:ext>
            </a:extLst>
          </p:cNvPr>
          <p:cNvSpPr/>
          <p:nvPr/>
        </p:nvSpPr>
        <p:spPr>
          <a:xfrm>
            <a:off x="1686000" y="979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2 [02.01-02.05]                        Nonferrous Metal Products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第二部分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5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783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</a:t>
            </a:r>
            <a:endParaRPr lang="en-US" altLang="zh-CN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有色金属产品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3CBDAB21-4F62-495D-8FF9-17557E0A2215}"/>
              </a:ext>
            </a:extLst>
          </p:cNvPr>
          <p:cNvGraphicFramePr>
            <a:graphicFrameLocks noGrp="1"/>
          </p:cNvGraphicFramePr>
          <p:nvPr/>
        </p:nvGraphicFramePr>
        <p:xfrm>
          <a:off x="1686000" y="1283556"/>
          <a:ext cx="8640688" cy="5618000"/>
        </p:xfrm>
        <a:graphic>
          <a:graphicData uri="http://schemas.openxmlformats.org/drawingml/2006/table">
            <a:tbl>
              <a:tblPr firstRow="1" firstCol="1" bandRow="1"/>
              <a:tblGrid>
                <a:gridCol w="878713">
                  <a:extLst>
                    <a:ext uri="{9D8B030D-6E8A-4147-A177-3AD203B41FA5}">
                      <a16:colId xmlns:a16="http://schemas.microsoft.com/office/drawing/2014/main" val="1745580855"/>
                    </a:ext>
                  </a:extLst>
                </a:gridCol>
                <a:gridCol w="7761975">
                  <a:extLst>
                    <a:ext uri="{9D8B030D-6E8A-4147-A177-3AD203B41FA5}">
                      <a16:colId xmlns:a16="http://schemas.microsoft.com/office/drawing/2014/main" val="2559463485"/>
                    </a:ext>
                  </a:extLst>
                </a:gridCol>
              </a:tblGrid>
              <a:tr h="72408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02.01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Copper and Copper Alloys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铜和铜合金</a:t>
                      </a: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1066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150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061608"/>
                  </a:ext>
                </a:extLst>
              </a:tr>
              <a:tr h="72408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02.02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Aluminum and Magnesium Alloys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铝和镁合金</a:t>
                      </a: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812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78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436164"/>
                  </a:ext>
                </a:extLst>
              </a:tr>
              <a:tr h="72408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02.03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Electrical Conductors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电导体</a:t>
                      </a:r>
                      <a:r>
                        <a:rPr lang="en-US" sz="20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570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93</a:t>
                      </a:r>
                      <a:r>
                        <a:rPr lang="zh-CN" sz="2000" b="1" kern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396829"/>
                  </a:ext>
                </a:extLst>
              </a:tr>
              <a:tr h="193843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02.04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Nonferrous Metals-Nickel; Titanium; Lead; Tin; </a:t>
                      </a:r>
                      <a:r>
                        <a:rPr lang="en-US" sz="20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Zinc;Zirconium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Precious; Reactive; Refractory Metals and Alloys: Materials for Thermostats; Electrical Heating and Resistance Contacts; and Connectors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有色金属－镍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钛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铅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锡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锌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镐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贵金属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活性金属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高熔点金属及合金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恒温器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电加热与电阻触点和连接器用材料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1364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266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9090206"/>
                  </a:ext>
                </a:extLst>
              </a:tr>
              <a:tr h="136476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02.05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Metallic and Inorganic Coatings; Metal Powders and Metal Powder Products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金属和无机涂层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粉末金属和粉末金属产品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1116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196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276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4732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068B56-7A9F-40CE-8C5D-DB3733027ED9}"/>
              </a:ext>
            </a:extLst>
          </p:cNvPr>
          <p:cNvSpPr/>
          <p:nvPr/>
        </p:nvSpPr>
        <p:spPr>
          <a:xfrm>
            <a:off x="1641000" y="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3 [03.01-03.07]      Metals Test Methods and Analytical Procedures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第三部分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7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747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</a:t>
            </a:r>
            <a:endParaRPr lang="en-US" altLang="zh-CN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金属试验方法和分析程序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4CEFD94-BD91-43BA-97B2-B787D07F4D2D}"/>
              </a:ext>
            </a:extLst>
          </p:cNvPr>
          <p:cNvGraphicFramePr>
            <a:graphicFrameLocks noGrp="1"/>
          </p:cNvGraphicFramePr>
          <p:nvPr/>
        </p:nvGraphicFramePr>
        <p:xfrm>
          <a:off x="1827483" y="1200330"/>
          <a:ext cx="8363517" cy="5540387"/>
        </p:xfrm>
        <a:graphic>
          <a:graphicData uri="http://schemas.openxmlformats.org/drawingml/2006/table">
            <a:tbl>
              <a:tblPr firstRow="1" firstCol="1" bandRow="1"/>
              <a:tblGrid>
                <a:gridCol w="897778">
                  <a:extLst>
                    <a:ext uri="{9D8B030D-6E8A-4147-A177-3AD203B41FA5}">
                      <a16:colId xmlns:a16="http://schemas.microsoft.com/office/drawing/2014/main" val="1261408403"/>
                    </a:ext>
                  </a:extLst>
                </a:gridCol>
                <a:gridCol w="7465739">
                  <a:extLst>
                    <a:ext uri="{9D8B030D-6E8A-4147-A177-3AD203B41FA5}">
                      <a16:colId xmlns:a16="http://schemas.microsoft.com/office/drawing/2014/main" val="1833754921"/>
                    </a:ext>
                  </a:extLst>
                </a:gridCol>
              </a:tblGrid>
              <a:tr h="100043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03.01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Metals - Mechanical Testing; Elevated and Low-Temperature Tests; Metallography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金属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机械试验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低温试验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金相学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131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451183"/>
                  </a:ext>
                </a:extLst>
              </a:tr>
              <a:tr h="6591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03.02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Corrosion of Metals; Wear and Erosion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摩损与腐蚀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金属腐蚀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128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549729"/>
                  </a:ext>
                </a:extLst>
              </a:tr>
              <a:tr h="6591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03.03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Nondestructive Testing (Ⅰ): B594-E2373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无损检测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B594-E2373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162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570079"/>
                  </a:ext>
                </a:extLst>
              </a:tr>
              <a:tr h="65915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03.04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Nondestructive</a:t>
                      </a:r>
                      <a:r>
                        <a:rPr lang="fr-FR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Testing</a:t>
                      </a:r>
                      <a:r>
                        <a:rPr lang="fr-FR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</a:t>
                      </a:r>
                      <a:r>
                        <a:rPr lang="fr-FR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E2374-latest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无损检测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</a:t>
                      </a:r>
                      <a:r>
                        <a:rPr lang="fr-FR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E2374-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zh-CN" sz="1800" b="1" kern="10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032253"/>
                  </a:ext>
                </a:extLst>
              </a:tr>
              <a:tr h="87098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03.05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cap="all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nalytical Chemistry for Metals; Ores; and Related Materials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金属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矿石和相关材料的化学分析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5399732"/>
                  </a:ext>
                </a:extLst>
              </a:tr>
              <a:tr h="870985"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b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</a:rPr>
                      </a:b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03.06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b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</a:rPr>
                      </a:b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03.07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Molecular Spectroscopy and </a:t>
                      </a:r>
                      <a:r>
                        <a:rPr lang="en-US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Seperation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Science; Surface Analysis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分子光谱学和分离科学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表面分析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85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4906219"/>
                  </a:ext>
                </a:extLst>
              </a:tr>
              <a:tr h="7417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Magnetic Properties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磁性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52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2264" marR="52264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2365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89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5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093DCF7-89D4-426E-B991-DB593342C3F5}"/>
              </a:ext>
            </a:extLst>
          </p:cNvPr>
          <p:cNvSpPr/>
          <p:nvPr/>
        </p:nvSpPr>
        <p:spPr>
          <a:xfrm>
            <a:off x="1731000" y="14400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4 [04.01-04.13]                                     Construction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第四部分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13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2488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            建筑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370806-5BA3-4DBF-9493-7D83BCA43E9B}"/>
              </a:ext>
            </a:extLst>
          </p:cNvPr>
          <p:cNvGraphicFramePr>
            <a:graphicFrameLocks noGrp="1"/>
          </p:cNvGraphicFramePr>
          <p:nvPr/>
        </p:nvGraphicFramePr>
        <p:xfrm>
          <a:off x="1876639" y="1344329"/>
          <a:ext cx="7920688" cy="5401440"/>
        </p:xfrm>
        <a:graphic>
          <a:graphicData uri="http://schemas.openxmlformats.org/drawingml/2006/table">
            <a:tbl>
              <a:tblPr firstRow="1" firstCol="1" bandRow="1"/>
              <a:tblGrid>
                <a:gridCol w="799361">
                  <a:extLst>
                    <a:ext uri="{9D8B030D-6E8A-4147-A177-3AD203B41FA5}">
                      <a16:colId xmlns:a16="http://schemas.microsoft.com/office/drawing/2014/main" val="1237587675"/>
                    </a:ext>
                  </a:extLst>
                </a:gridCol>
                <a:gridCol w="7121327">
                  <a:extLst>
                    <a:ext uri="{9D8B030D-6E8A-4147-A177-3AD203B41FA5}">
                      <a16:colId xmlns:a16="http://schemas.microsoft.com/office/drawing/2014/main" val="1814738902"/>
                    </a:ext>
                  </a:extLst>
                </a:gridCol>
              </a:tblGrid>
              <a:tr h="2900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04.01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fr-FR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Cement; Lime; </a:t>
                      </a:r>
                      <a:r>
                        <a:rPr lang="fr-FR" sz="20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Gypsum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水泥</a:t>
                      </a:r>
                      <a:r>
                        <a:rPr lang="fr-FR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石灰</a:t>
                      </a:r>
                      <a:r>
                        <a:rPr lang="fr-FR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石膏</a:t>
                      </a:r>
                      <a:r>
                        <a:rPr lang="fr-FR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144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042596"/>
                  </a:ext>
                </a:extLst>
              </a:tr>
              <a:tr h="29500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b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</a:rPr>
                      </a:b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04.02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Concrete and Aggregates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混凝土和填料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193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25371"/>
                  </a:ext>
                </a:extLst>
              </a:tr>
              <a:tr h="48152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04.03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Road and Paving Materials; Vehicle-Pavement Systems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道路和铺路材料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车辆－路面系统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295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2516013"/>
                  </a:ext>
                </a:extLst>
              </a:tr>
              <a:tr h="2900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04.04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Roofing and Waterproofing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屋顶及防水材料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179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2510973"/>
                  </a:ext>
                </a:extLst>
              </a:tr>
              <a:tr h="77545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04.05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Chemical - Resistant Nonmetallic Materials; Vitrified Clay Pipe; Concrete Pipe; Fiber-Reinforced Cement Products; Mortars and Grouts; Masonry; Precast Concrete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耐化学腐蚀的非金属材料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上釉陶管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混凝土管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纤维增强水泥制品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灰浆和水泥浆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砖石建筑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预预制混凝土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279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314797"/>
                  </a:ext>
                </a:extLst>
              </a:tr>
              <a:tr h="38709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04.06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Thermal Insulation; Building and Environmental Acoustics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绝热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环境声学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221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9586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47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6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7E2500-DB57-4FA3-9848-78F24266FEAE}"/>
              </a:ext>
            </a:extLst>
          </p:cNvPr>
          <p:cNvGraphicFramePr>
            <a:graphicFrameLocks noGrp="1"/>
          </p:cNvGraphicFramePr>
          <p:nvPr/>
        </p:nvGraphicFramePr>
        <p:xfrm>
          <a:off x="1873594" y="1361423"/>
          <a:ext cx="8227750" cy="5177813"/>
        </p:xfrm>
        <a:graphic>
          <a:graphicData uri="http://schemas.openxmlformats.org/drawingml/2006/table">
            <a:tbl>
              <a:tblPr firstRow="1" firstCol="1" bandRow="1"/>
              <a:tblGrid>
                <a:gridCol w="830350">
                  <a:extLst>
                    <a:ext uri="{9D8B030D-6E8A-4147-A177-3AD203B41FA5}">
                      <a16:colId xmlns:a16="http://schemas.microsoft.com/office/drawing/2014/main" val="526160674"/>
                    </a:ext>
                  </a:extLst>
                </a:gridCol>
                <a:gridCol w="7397400">
                  <a:extLst>
                    <a:ext uri="{9D8B030D-6E8A-4147-A177-3AD203B41FA5}">
                      <a16:colId xmlns:a16="http://schemas.microsoft.com/office/drawing/2014/main" val="1816660277"/>
                    </a:ext>
                  </a:extLst>
                </a:gridCol>
              </a:tblGrid>
              <a:tr h="105958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04.07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Building Seals and Sealants; Fire Standards; Dimension Stone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建筑密封材料和密封剂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防火标准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规格石料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208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209546"/>
                  </a:ext>
                </a:extLst>
              </a:tr>
              <a:tr h="73458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04.08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Soil and Rock(Ⅰ): D420-D5876/D5876M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土壤和岩石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D420-D5876/D5876M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198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99539"/>
                  </a:ext>
                </a:extLst>
              </a:tr>
              <a:tr h="73458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04.09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Soil and Rock (Ⅱ): D5878-latest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土壤和岩石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D5878-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189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654732"/>
                  </a:ext>
                </a:extLst>
              </a:tr>
              <a:tr h="3083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04.10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Wood  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木材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926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91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411543"/>
                  </a:ext>
                </a:extLst>
              </a:tr>
              <a:tr h="73458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04.11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Building Constructions(Ⅰ): E72-E2166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房屋建筑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E72-E2166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152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901831"/>
                  </a:ext>
                </a:extLst>
              </a:tr>
              <a:tr h="12833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04.12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Building Constructions(Ⅱ): E2167-latest; Asset Management; Sustainability; Technology and Underground Utilities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178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房屋建筑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E2167-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资产管理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可持续发展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技术与地下设施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626641"/>
                  </a:ext>
                </a:extLst>
              </a:tr>
              <a:tr h="3083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04.13</a:t>
                      </a:r>
                      <a:endParaRPr lang="en-US" sz="20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Geosynthetics    </a:t>
                      </a:r>
                      <a:r>
                        <a:rPr lang="zh-CN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土工合成物</a:t>
                      </a:r>
                      <a:r>
                        <a:rPr lang="en-US" sz="20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918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页</a:t>
                      </a:r>
                      <a:r>
                        <a:rPr lang="en-US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 161</a:t>
                      </a:r>
                      <a:r>
                        <a:rPr lang="zh-CN" sz="20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20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40751" marR="40751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7222713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CAFD877-C352-445C-8D53-ABFA07633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001" y="99000"/>
            <a:ext cx="5255207" cy="1310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318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7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8FEDFF-6BED-4C49-B6CC-796D4AC8540D}"/>
              </a:ext>
            </a:extLst>
          </p:cNvPr>
          <p:cNvSpPr/>
          <p:nvPr/>
        </p:nvSpPr>
        <p:spPr>
          <a:xfrm>
            <a:off x="1686000" y="443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5 [05.01-05.06]     Petroleum Products; Lubricants; and Fossil Fuels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第五部分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6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1087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</a:t>
            </a:r>
            <a:endParaRPr lang="en-US" altLang="zh-CN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 石油产品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;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润滑油和矿物燃料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70BC9A6-DF27-458C-A9C0-EE14D9E93F89}"/>
              </a:ext>
            </a:extLst>
          </p:cNvPr>
          <p:cNvGraphicFramePr>
            <a:graphicFrameLocks noGrp="1"/>
          </p:cNvGraphicFramePr>
          <p:nvPr/>
        </p:nvGraphicFramePr>
        <p:xfrm>
          <a:off x="1596000" y="1204759"/>
          <a:ext cx="9072000" cy="5701805"/>
        </p:xfrm>
        <a:graphic>
          <a:graphicData uri="http://schemas.openxmlformats.org/drawingml/2006/table">
            <a:tbl>
              <a:tblPr firstRow="1" firstCol="1" bandRow="1"/>
              <a:tblGrid>
                <a:gridCol w="922577">
                  <a:extLst>
                    <a:ext uri="{9D8B030D-6E8A-4147-A177-3AD203B41FA5}">
                      <a16:colId xmlns:a16="http://schemas.microsoft.com/office/drawing/2014/main" val="717789730"/>
                    </a:ext>
                  </a:extLst>
                </a:gridCol>
                <a:gridCol w="8149423">
                  <a:extLst>
                    <a:ext uri="{9D8B030D-6E8A-4147-A177-3AD203B41FA5}">
                      <a16:colId xmlns:a16="http://schemas.microsoft.com/office/drawing/2014/main" val="192243739"/>
                    </a:ext>
                  </a:extLst>
                </a:gridCol>
              </a:tblGrid>
              <a:tr h="6559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05.01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Petroleum </a:t>
                      </a:r>
                      <a:r>
                        <a:rPr lang="en-US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Products;Liquid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Fuels; and Lubricants (Ⅰ): C1234-D4176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石油产品、液体燃料和润滑油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(Ⅰ):C1234-D4176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258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4326477"/>
                  </a:ext>
                </a:extLst>
              </a:tr>
              <a:tr h="6559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05.02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Petroleum </a:t>
                      </a:r>
                      <a:r>
                        <a:rPr lang="en-US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Products;Liquid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Fuels and Lubricants (Ⅱ): D4177-D6468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石油产品和润滑油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D4177-D6468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226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710862"/>
                  </a:ext>
                </a:extLst>
              </a:tr>
              <a:tr h="88747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05.03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Petroleum; Liquid Fuels and Lubricants (Ⅲ): D6469-D7398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石油产品、液体燃料和润滑油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(Ⅲ): D6469-D7398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142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8938612"/>
                  </a:ext>
                </a:extLst>
              </a:tr>
              <a:tr h="65594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05.04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Petroleum </a:t>
                      </a:r>
                      <a:r>
                        <a:rPr lang="en-US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Products;Liquid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Fuels and Lubricants (Ⅳ): D7412-D8128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石油产品和润滑油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(Ⅳ): D7412-D8128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170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531380"/>
                  </a:ext>
                </a:extLst>
              </a:tr>
              <a:tr h="161259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05.05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Petroleum </a:t>
                      </a:r>
                      <a:r>
                        <a:rPr lang="en-US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Products;Liquid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Fuels and Lubricants (V): D8144-latest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Combustion Characteristics; Manufactured Carbon and Graphite Products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石油产品、液体燃料和润滑油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(V): D8144-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zh-CN" sz="1800" b="1" kern="100" dirty="0">
                          <a:effectLst/>
                          <a:latin typeface="宋体" panose="02010600030101010101" pitchFamily="2" charset="-122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燃烧特性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人造碳和石墨产品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94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982004"/>
                  </a:ext>
                </a:extLst>
              </a:tr>
              <a:tr h="11809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05.06</a:t>
                      </a:r>
                      <a:endParaRPr lang="en-US" sz="1800" b="1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Gaseous Fuels; Coal and </a:t>
                      </a:r>
                      <a:r>
                        <a:rPr lang="en-US" sz="1800" b="1" kern="100" dirty="0" err="1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Coke;Catalysts;Bioenergy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and Industrial Chemicals from Biomass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气体燃料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煤和焦炭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催化剂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生物质中的生物能源以及化工原料</a:t>
                      </a:r>
                      <a:r>
                        <a:rPr lang="en-US" sz="1800" b="1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197</a:t>
                      </a:r>
                      <a:r>
                        <a:rPr lang="zh-CN" sz="1800" b="1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b="1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59280" marR="592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06882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348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8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6F5BC6-DBEC-4DE1-A229-AC6BE64C6D31}"/>
              </a:ext>
            </a:extLst>
          </p:cNvPr>
          <p:cNvSpPr/>
          <p:nvPr/>
        </p:nvSpPr>
        <p:spPr>
          <a:xfrm>
            <a:off x="1866000" y="1618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6 [06.01-06.04]     Paints; Related Coatings; and Aromatics</a:t>
            </a: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第六部分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4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889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</a:t>
            </a:r>
            <a:endParaRPr lang="en-US" altLang="zh-CN" dirty="0">
              <a:solidFill>
                <a:srgbClr val="414141"/>
              </a:solidFill>
              <a:latin typeface="Arial"/>
              <a:ea typeface="黑体" panose="02010609060101010101" pitchFamily="49" charset="-122"/>
            </a:endParaRPr>
          </a:p>
          <a:p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油漆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; 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相关涂料和芳族烃化合物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B6F8DC-90CD-4B3B-B19A-82B51771BFDE}"/>
              </a:ext>
            </a:extLst>
          </p:cNvPr>
          <p:cNvGraphicFramePr>
            <a:graphicFrameLocks noGrp="1"/>
          </p:cNvGraphicFramePr>
          <p:nvPr/>
        </p:nvGraphicFramePr>
        <p:xfrm>
          <a:off x="2226000" y="1359001"/>
          <a:ext cx="7380000" cy="4537325"/>
        </p:xfrm>
        <a:graphic>
          <a:graphicData uri="http://schemas.openxmlformats.org/drawingml/2006/table">
            <a:tbl>
              <a:tblPr firstRow="1" firstCol="1" bandRow="1"/>
              <a:tblGrid>
                <a:gridCol w="750509">
                  <a:extLst>
                    <a:ext uri="{9D8B030D-6E8A-4147-A177-3AD203B41FA5}">
                      <a16:colId xmlns:a16="http://schemas.microsoft.com/office/drawing/2014/main" val="401041395"/>
                    </a:ext>
                  </a:extLst>
                </a:gridCol>
                <a:gridCol w="6629491">
                  <a:extLst>
                    <a:ext uri="{9D8B030D-6E8A-4147-A177-3AD203B41FA5}">
                      <a16:colId xmlns:a16="http://schemas.microsoft.com/office/drawing/2014/main" val="2336742110"/>
                    </a:ext>
                  </a:extLst>
                </a:gridCol>
              </a:tblGrid>
              <a:tr h="11548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06.01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Paint—Tests for chemical; Physical; and Optical Properties; Appearance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油漆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化学、物理和光学性能试验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外观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248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1185"/>
                  </a:ext>
                </a:extLst>
              </a:tr>
              <a:tr h="11548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06.02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Paint—Products and Applications; Protective Coatings; Pipeline Coatings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油漆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产品和应用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保护涂层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管道涂层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279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772524"/>
                  </a:ext>
                </a:extLst>
              </a:tr>
              <a:tr h="90057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06.03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Paint—Pigments; Polymers; Resins; Naval Stores; Cellulosic Esters; and Ink Vehicles</a:t>
                      </a:r>
                      <a:r>
                        <a:rPr lang="en-US" sz="1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141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油漆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颜料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聚合物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树脂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松脂制品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纤维素酯和油墨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615623"/>
                  </a:ext>
                </a:extLst>
              </a:tr>
              <a:tr h="11548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06.04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Paint—Solvents; Aromatic; Industrial; Specialty and Related Chemicals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油漆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溶剂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芳族烃化合物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工业用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;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特殊和相关的化学制品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221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904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113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CD5944-88DE-4D69-BADA-E602B656D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9E22-C62C-442C-94C4-E73E0B895A89}" type="datetime1">
              <a:rPr lang="en-US">
                <a:solidFill>
                  <a:srgbClr val="414141"/>
                </a:solidFill>
                <a:latin typeface="Arial"/>
              </a:rPr>
              <a:pPr/>
              <a:t>11/26/2024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AA5753E-796D-4AE3-AAE2-B2010B89A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FAF27-8B82-4449-B01B-BEC948125F21}" type="slidenum">
              <a:rPr lang="en-GB">
                <a:solidFill>
                  <a:srgbClr val="414141"/>
                </a:solidFill>
                <a:latin typeface="Arial"/>
              </a:rPr>
              <a:pPr/>
              <a:t>9</a:t>
            </a:fld>
            <a:endParaRPr lang="en-GB">
              <a:solidFill>
                <a:srgbClr val="414141"/>
              </a:solidFill>
              <a:latin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50F8BF-0A4B-4B84-8A64-694FC4524761}"/>
              </a:ext>
            </a:extLst>
          </p:cNvPr>
          <p:cNvSpPr/>
          <p:nvPr/>
        </p:nvSpPr>
        <p:spPr>
          <a:xfrm>
            <a:off x="1731000" y="234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414141"/>
                </a:solidFill>
                <a:latin typeface="Arial"/>
              </a:rPr>
              <a:t>SECTION 7 [07.01-07.02]                                         Textiles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第七部分 共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2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卷 </a:t>
            </a:r>
            <a:r>
              <a:rPr lang="en-US" altLang="zh-CN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344</a:t>
            </a:r>
            <a:r>
              <a:rPr lang="zh-CN" altLang="en-US" dirty="0">
                <a:solidFill>
                  <a:srgbClr val="414141"/>
                </a:solidFill>
                <a:latin typeface="Arial"/>
                <a:ea typeface="黑体" panose="02010609060101010101" pitchFamily="49" charset="-122"/>
              </a:rPr>
              <a:t>个标准                                       纺织品</a:t>
            </a:r>
            <a:endParaRPr lang="en-US" dirty="0">
              <a:solidFill>
                <a:srgbClr val="414141"/>
              </a:solidFill>
              <a:latin typeface="Arial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6601FE6-160D-4956-9E83-1DC55029E218}"/>
              </a:ext>
            </a:extLst>
          </p:cNvPr>
          <p:cNvGraphicFramePr>
            <a:graphicFrameLocks noGrp="1"/>
          </p:cNvGraphicFramePr>
          <p:nvPr/>
        </p:nvGraphicFramePr>
        <p:xfrm>
          <a:off x="2409557" y="1809000"/>
          <a:ext cx="5756443" cy="2295000"/>
        </p:xfrm>
        <a:graphic>
          <a:graphicData uri="http://schemas.openxmlformats.org/drawingml/2006/table">
            <a:tbl>
              <a:tblPr firstRow="1" firstCol="1" bandRow="1"/>
              <a:tblGrid>
                <a:gridCol w="716444">
                  <a:extLst>
                    <a:ext uri="{9D8B030D-6E8A-4147-A177-3AD203B41FA5}">
                      <a16:colId xmlns:a16="http://schemas.microsoft.com/office/drawing/2014/main" val="3276903848"/>
                    </a:ext>
                  </a:extLst>
                </a:gridCol>
                <a:gridCol w="5039999">
                  <a:extLst>
                    <a:ext uri="{9D8B030D-6E8A-4147-A177-3AD203B41FA5}">
                      <a16:colId xmlns:a16="http://schemas.microsoft.com/office/drawing/2014/main" val="33698645"/>
                    </a:ext>
                  </a:extLst>
                </a:gridCol>
              </a:tblGrid>
              <a:tr h="1147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07.01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Textiles(Ⅰ): D76-D4391   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纺织品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(Ⅰ): D76-D4391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180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0162610"/>
                  </a:ext>
                </a:extLst>
              </a:tr>
              <a:tr h="11475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b="1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07.02</a:t>
                      </a:r>
                      <a:endParaRPr lang="en-US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Textiles(Ⅱ):D4465-latest    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纺织品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(Ⅱ): D4465-</a:t>
                      </a:r>
                      <a:r>
                        <a:rPr lang="zh-CN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最新版本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164</a:t>
                      </a:r>
                      <a:r>
                        <a:rPr lang="zh-CN" sz="1800" kern="0" dirty="0">
                          <a:effectLst/>
                          <a:latin typeface="Times New Roman" panose="02020603050405020304" pitchFamily="18" charset="0"/>
                          <a:ea typeface="STKaiti" panose="02010600040101010101" pitchFamily="2" charset="-122"/>
                          <a:cs typeface="Times New Roman" panose="02020603050405020304" pitchFamily="18" charset="0"/>
                        </a:rPr>
                        <a:t>个标准）</a:t>
                      </a:r>
                      <a:endParaRPr lang="en-US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B9B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634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15796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5">
      <a:dk1>
        <a:srgbClr val="414141"/>
      </a:dk1>
      <a:lt1>
        <a:sysClr val="window" lastClr="FFFFFF"/>
      </a:lt1>
      <a:dk2>
        <a:srgbClr val="414141"/>
      </a:dk2>
      <a:lt2>
        <a:srgbClr val="FFFFFF"/>
      </a:lt2>
      <a:accent1>
        <a:srgbClr val="00355B"/>
      </a:accent1>
      <a:accent2>
        <a:srgbClr val="0095D6"/>
      </a:accent2>
      <a:accent3>
        <a:srgbClr val="7BB63B"/>
      </a:accent3>
      <a:accent4>
        <a:srgbClr val="414141"/>
      </a:accent4>
      <a:accent5>
        <a:srgbClr val="7E9DB3"/>
      </a:accent5>
      <a:accent6>
        <a:srgbClr val="91D1F3"/>
      </a:accent6>
      <a:hlink>
        <a:srgbClr val="0095D6"/>
      </a:hlink>
      <a:folHlink>
        <a:srgbClr val="91D1F3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3153</Words>
  <Application>Microsoft Office PowerPoint</Application>
  <PresentationFormat>Widescreen</PresentationFormat>
  <Paragraphs>427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ProximaNova-Regular</vt:lpstr>
      <vt:lpstr>ProximaNovaSoft-Regular</vt:lpstr>
      <vt:lpstr>华文中宋</vt:lpstr>
      <vt:lpstr>宋体</vt:lpstr>
      <vt:lpstr>Aptos</vt:lpstr>
      <vt:lpstr>Arial</vt:lpstr>
      <vt:lpstr>Century Schoolbook</vt:lpstr>
      <vt:lpstr>Symbol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ASTM 期刊收录及影响因子 </vt:lpstr>
      <vt:lpstr>ASTM 期刊收录及影响因子 </vt:lpstr>
      <vt:lpstr>ASTM 期刊收录及影响因子 </vt:lpstr>
      <vt:lpstr>ASTM 期刊收录及影响因子 免费发表论文  </vt:lpstr>
      <vt:lpstr>ASTM 期刊收录及影响因子 </vt:lpstr>
      <vt:lpstr>ASTM 其他出版物 </vt:lpstr>
      <vt:lpstr>ASTM 其他出版物 </vt:lpstr>
      <vt:lpstr>ASTM 标准数据库+数字图书馆 </vt:lpstr>
      <vt:lpstr>ASTM 数据库平台可获取的第三方资源（AASHTO/AATCC/AENOR UNE/API/AWS/AWWA/CGA/UOP）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HU, Yanan</dc:creator>
  <cp:lastModifiedBy>HU, Yanan</cp:lastModifiedBy>
  <cp:revision>1</cp:revision>
  <dcterms:created xsi:type="dcterms:W3CDTF">2024-11-26T03:18:12Z</dcterms:created>
  <dcterms:modified xsi:type="dcterms:W3CDTF">2024-11-26T03:24:36Z</dcterms:modified>
</cp:coreProperties>
</file>