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267" r:id="rId2"/>
    <p:sldId id="328" r:id="rId3"/>
    <p:sldId id="329" r:id="rId4"/>
    <p:sldId id="390" r:id="rId5"/>
    <p:sldId id="331" r:id="rId6"/>
    <p:sldId id="332" r:id="rId7"/>
    <p:sldId id="333" r:id="rId8"/>
    <p:sldId id="337" r:id="rId9"/>
    <p:sldId id="387" r:id="rId10"/>
    <p:sldId id="345" r:id="rId11"/>
    <p:sldId id="388" r:id="rId12"/>
    <p:sldId id="348" r:id="rId13"/>
    <p:sldId id="389" r:id="rId14"/>
    <p:sldId id="349" r:id="rId15"/>
    <p:sldId id="391" r:id="rId16"/>
    <p:sldId id="393" r:id="rId17"/>
    <p:sldId id="394" r:id="rId18"/>
    <p:sldId id="395" r:id="rId19"/>
    <p:sldId id="397" r:id="rId20"/>
    <p:sldId id="401" r:id="rId21"/>
    <p:sldId id="449" r:id="rId22"/>
    <p:sldId id="402" r:id="rId23"/>
    <p:sldId id="403" r:id="rId24"/>
    <p:sldId id="412" r:id="rId25"/>
    <p:sldId id="416" r:id="rId26"/>
    <p:sldId id="420" r:id="rId27"/>
    <p:sldId id="415" r:id="rId28"/>
    <p:sldId id="430" r:id="rId29"/>
    <p:sldId id="427" r:id="rId30"/>
    <p:sldId id="428" r:id="rId31"/>
    <p:sldId id="429" r:id="rId32"/>
    <p:sldId id="418" r:id="rId33"/>
    <p:sldId id="411" r:id="rId34"/>
    <p:sldId id="404" r:id="rId35"/>
    <p:sldId id="447" r:id="rId36"/>
    <p:sldId id="448" r:id="rId37"/>
    <p:sldId id="405" r:id="rId38"/>
    <p:sldId id="425" r:id="rId39"/>
    <p:sldId id="435" r:id="rId40"/>
    <p:sldId id="437" r:id="rId41"/>
    <p:sldId id="436" r:id="rId42"/>
    <p:sldId id="438" r:id="rId43"/>
    <p:sldId id="446" r:id="rId44"/>
    <p:sldId id="439" r:id="rId45"/>
    <p:sldId id="440" r:id="rId46"/>
    <p:sldId id="441" r:id="rId47"/>
    <p:sldId id="442" r:id="rId48"/>
    <p:sldId id="445" r:id="rId49"/>
    <p:sldId id="444" r:id="rId50"/>
    <p:sldId id="266" r:id="rId5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229"/>
    <a:srgbClr val="7D2A70"/>
    <a:srgbClr val="7B2D7B"/>
    <a:srgbClr val="635ABE"/>
    <a:srgbClr val="693B95"/>
    <a:srgbClr val="DE6AC6"/>
    <a:srgbClr val="99FFCC"/>
    <a:srgbClr val="7B276F"/>
    <a:srgbClr val="A43371"/>
    <a:srgbClr val="C23A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15" autoAdjust="0"/>
    <p:restoredTop sz="95320" autoAdjust="0"/>
  </p:normalViewPr>
  <p:slideViewPr>
    <p:cSldViewPr>
      <p:cViewPr varScale="1">
        <p:scale>
          <a:sx n="66" d="100"/>
          <a:sy n="66" d="100"/>
        </p:scale>
        <p:origin x="352" y="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3" d="100"/>
          <a:sy n="63" d="100"/>
        </p:scale>
        <p:origin x="2280"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E0217F42-44AA-42D2-A601-D37AB1E981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思源黑体" panose="020B0500000000000000" pitchFamily="34" charset="-122"/>
              <a:ea typeface="思源黑体" panose="020B0500000000000000" pitchFamily="34" charset="-122"/>
            </a:endParaRPr>
          </a:p>
        </p:txBody>
      </p:sp>
      <p:sp>
        <p:nvSpPr>
          <p:cNvPr id="3" name="日期占位符 2">
            <a:extLst>
              <a:ext uri="{FF2B5EF4-FFF2-40B4-BE49-F238E27FC236}">
                <a16:creationId xmlns:a16="http://schemas.microsoft.com/office/drawing/2014/main" id="{667E6DC9-FD32-47CD-9FE8-3AD21DA92F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5A9FB2-1DF2-4B6F-A02E-72094168D296}" type="datetimeFigureOut">
              <a:rPr lang="zh-CN" altLang="en-US" smtClean="0">
                <a:latin typeface="思源黑体" panose="020B0500000000000000" pitchFamily="34" charset="-122"/>
                <a:ea typeface="思源黑体" panose="020B0500000000000000" pitchFamily="34" charset="-122"/>
              </a:rPr>
              <a:t>2024/12/23</a:t>
            </a:fld>
            <a:endParaRPr lang="zh-CN" altLang="en-US" dirty="0">
              <a:latin typeface="思源黑体" panose="020B0500000000000000" pitchFamily="34" charset="-122"/>
              <a:ea typeface="思源黑体" panose="020B0500000000000000" pitchFamily="34" charset="-122"/>
            </a:endParaRPr>
          </a:p>
        </p:txBody>
      </p:sp>
      <p:sp>
        <p:nvSpPr>
          <p:cNvPr id="4" name="页脚占位符 3">
            <a:extLst>
              <a:ext uri="{FF2B5EF4-FFF2-40B4-BE49-F238E27FC236}">
                <a16:creationId xmlns:a16="http://schemas.microsoft.com/office/drawing/2014/main" id="{A96C3DDD-D5FE-4910-AC04-232A4EE925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思源黑体" panose="020B0500000000000000" pitchFamily="34" charset="-122"/>
              <a:ea typeface="思源黑体" panose="020B0500000000000000" pitchFamily="34" charset="-122"/>
            </a:endParaRPr>
          </a:p>
        </p:txBody>
      </p:sp>
      <p:sp>
        <p:nvSpPr>
          <p:cNvPr id="5" name="灯片编号占位符 4">
            <a:extLst>
              <a:ext uri="{FF2B5EF4-FFF2-40B4-BE49-F238E27FC236}">
                <a16:creationId xmlns:a16="http://schemas.microsoft.com/office/drawing/2014/main" id="{698F38AB-0309-46D7-AEB4-048E6AB2DB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6E778B-C786-496B-A1CB-ECB35709F93A}" type="slidenum">
              <a:rPr lang="zh-CN" altLang="en-US" smtClean="0">
                <a:latin typeface="思源黑体" panose="020B0500000000000000" pitchFamily="34" charset="-122"/>
                <a:ea typeface="思源黑体" panose="020B0500000000000000" pitchFamily="34" charset="-122"/>
              </a:rPr>
              <a:t>‹#›</a:t>
            </a:fld>
            <a:endParaRPr lang="zh-CN" altLang="en-US"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5290408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panose="020B0500000000000000" pitchFamily="34" charset="-122"/>
                <a:ea typeface="思源黑体" panose="020B05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panose="020B0500000000000000" pitchFamily="34" charset="-122"/>
                <a:ea typeface="思源黑体" panose="020B0500000000000000" pitchFamily="34" charset="-122"/>
              </a:defRPr>
            </a:lvl1pPr>
          </a:lstStyle>
          <a:p>
            <a:fld id="{119047C5-DA74-48A3-B278-BBB10E8C1976}" type="datetimeFigureOut">
              <a:rPr lang="zh-CN" altLang="en-US" smtClean="0"/>
              <a:pPr/>
              <a:t>2024/12/23</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panose="020B0500000000000000" pitchFamily="34" charset="-122"/>
                <a:ea typeface="思源黑体" panose="020B05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panose="020B0500000000000000" pitchFamily="34" charset="-122"/>
                <a:ea typeface="思源黑体" panose="020B0500000000000000" pitchFamily="34" charset="-122"/>
              </a:defRPr>
            </a:lvl1pPr>
          </a:lstStyle>
          <a:p>
            <a:fld id="{791B62DF-C939-4D28-B318-BBD2DE1557E1}" type="slidenum">
              <a:rPr lang="zh-CN" altLang="en-US" smtClean="0"/>
              <a:pPr/>
              <a:t>‹#›</a:t>
            </a:fld>
            <a:endParaRPr lang="zh-CN" altLang="en-US" dirty="0"/>
          </a:p>
        </p:txBody>
      </p:sp>
    </p:spTree>
    <p:extLst>
      <p:ext uri="{BB962C8B-B14F-4D97-AF65-F5344CB8AC3E}">
        <p14:creationId xmlns:p14="http://schemas.microsoft.com/office/powerpoint/2010/main" val="404386076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1pPr>
    <a:lvl2pPr marL="45720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2pPr>
    <a:lvl3pPr marL="91440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3pPr>
    <a:lvl4pPr marL="137160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4pPr>
    <a:lvl5pPr marL="182880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2</a:t>
            </a:fld>
            <a:endParaRPr lang="zh-CN" altLang="en-US"/>
          </a:p>
        </p:txBody>
      </p:sp>
    </p:spTree>
    <p:extLst>
      <p:ext uri="{BB962C8B-B14F-4D97-AF65-F5344CB8AC3E}">
        <p14:creationId xmlns:p14="http://schemas.microsoft.com/office/powerpoint/2010/main" val="3986367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defTabSz="802935">
              <a:buFont typeface="Arial" panose="020B0604020202020204" pitchFamily="34" charset="0"/>
              <a:buNone/>
              <a:defRPr/>
            </a:pPr>
            <a:endParaRPr lang="zh-CN" altLang="en-US" dirty="0"/>
          </a:p>
        </p:txBody>
      </p:sp>
      <p:sp>
        <p:nvSpPr>
          <p:cNvPr id="4" name="灯片编号占位符 3"/>
          <p:cNvSpPr>
            <a:spLocks noGrp="1"/>
          </p:cNvSpPr>
          <p:nvPr>
            <p:ph type="sldNum" sz="quarter" idx="10"/>
          </p:nvPr>
        </p:nvSpPr>
        <p:spPr/>
        <p:txBody>
          <a:bodyPr/>
          <a:lstStyle/>
          <a:p>
            <a:fld id="{A8AF25B3-9A1C-45A6-AC45-966E75721BC2}" type="slidenum">
              <a:rPr lang="zh-CN" altLang="en-US" smtClean="0"/>
              <a:t>12</a:t>
            </a:fld>
            <a:endParaRPr lang="zh-CN" altLang="en-US"/>
          </a:p>
        </p:txBody>
      </p:sp>
    </p:spTree>
    <p:extLst>
      <p:ext uri="{BB962C8B-B14F-4D97-AF65-F5344CB8AC3E}">
        <p14:creationId xmlns:p14="http://schemas.microsoft.com/office/powerpoint/2010/main" val="1555550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14</a:t>
            </a:fld>
            <a:endParaRPr lang="zh-CN" altLang="en-US"/>
          </a:p>
        </p:txBody>
      </p:sp>
    </p:spTree>
    <p:extLst>
      <p:ext uri="{BB962C8B-B14F-4D97-AF65-F5344CB8AC3E}">
        <p14:creationId xmlns:p14="http://schemas.microsoft.com/office/powerpoint/2010/main" val="2767925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CD4A1DC-1111-4AD5-8D41-B86459B94599}" type="slidenum">
              <a:rPr lang="en-US" smtClean="0"/>
              <a:pPr/>
              <a:t>16</a:t>
            </a:fld>
            <a:endParaRPr lang="en-US" dirty="0"/>
          </a:p>
        </p:txBody>
      </p:sp>
    </p:spTree>
    <p:extLst>
      <p:ext uri="{BB962C8B-B14F-4D97-AF65-F5344CB8AC3E}">
        <p14:creationId xmlns:p14="http://schemas.microsoft.com/office/powerpoint/2010/main" val="2490517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CD4A1DC-1111-4AD5-8D41-B86459B94599}" type="slidenum">
              <a:rPr lang="en-US" smtClean="0"/>
              <a:pPr/>
              <a:t>17</a:t>
            </a:fld>
            <a:endParaRPr lang="en-US" dirty="0"/>
          </a:p>
        </p:txBody>
      </p:sp>
    </p:spTree>
    <p:extLst>
      <p:ext uri="{BB962C8B-B14F-4D97-AF65-F5344CB8AC3E}">
        <p14:creationId xmlns:p14="http://schemas.microsoft.com/office/powerpoint/2010/main" val="62227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CD4A1DC-1111-4AD5-8D41-B86459B94599}" type="slidenum">
              <a:rPr lang="en-US" smtClean="0"/>
              <a:pPr/>
              <a:t>19</a:t>
            </a:fld>
            <a:endParaRPr lang="en-US" dirty="0"/>
          </a:p>
        </p:txBody>
      </p:sp>
    </p:spTree>
    <p:extLst>
      <p:ext uri="{BB962C8B-B14F-4D97-AF65-F5344CB8AC3E}">
        <p14:creationId xmlns:p14="http://schemas.microsoft.com/office/powerpoint/2010/main" val="1469348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1B62DF-C939-4D28-B318-BBD2DE1557E1}" type="slidenum">
              <a:rPr lang="zh-CN" altLang="en-US" smtClean="0"/>
              <a:pPr/>
              <a:t>34</a:t>
            </a:fld>
            <a:endParaRPr lang="zh-CN" altLang="en-US" dirty="0"/>
          </a:p>
        </p:txBody>
      </p:sp>
    </p:spTree>
    <p:extLst>
      <p:ext uri="{BB962C8B-B14F-4D97-AF65-F5344CB8AC3E}">
        <p14:creationId xmlns:p14="http://schemas.microsoft.com/office/powerpoint/2010/main" val="3168702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1B62DF-C939-4D28-B318-BBD2DE1557E1}" type="slidenum">
              <a:rPr lang="zh-CN" altLang="en-US" smtClean="0"/>
              <a:pPr/>
              <a:t>35</a:t>
            </a:fld>
            <a:endParaRPr lang="zh-CN" altLang="en-US" dirty="0"/>
          </a:p>
        </p:txBody>
      </p:sp>
    </p:spTree>
    <p:extLst>
      <p:ext uri="{BB962C8B-B14F-4D97-AF65-F5344CB8AC3E}">
        <p14:creationId xmlns:p14="http://schemas.microsoft.com/office/powerpoint/2010/main" val="3849542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1B62DF-C939-4D28-B318-BBD2DE1557E1}" type="slidenum">
              <a:rPr lang="zh-CN" altLang="en-US" smtClean="0"/>
              <a:pPr/>
              <a:t>36</a:t>
            </a:fld>
            <a:endParaRPr lang="zh-CN" altLang="en-US" dirty="0"/>
          </a:p>
        </p:txBody>
      </p:sp>
    </p:spTree>
    <p:extLst>
      <p:ext uri="{BB962C8B-B14F-4D97-AF65-F5344CB8AC3E}">
        <p14:creationId xmlns:p14="http://schemas.microsoft.com/office/powerpoint/2010/main" val="1996172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0550" indent="-150550">
              <a:buFont typeface="Arial" panose="020B0604020202020204" pitchFamily="34" charset="0"/>
              <a:buChar char="•"/>
            </a:pPr>
            <a:endParaRPr lang="en-US" altLang="zh-CN" dirty="0"/>
          </a:p>
          <a:p>
            <a:pPr defTabSz="802935">
              <a:defRPr/>
            </a:pPr>
            <a:endParaRPr lang="en-US" altLang="zh-CN" sz="1600" dirty="0">
              <a:solidFill>
                <a:srgbClr val="000000"/>
              </a:solidFill>
              <a:latin typeface="宋体" panose="02010600030101010101" pitchFamily="2" charset="-122"/>
              <a:ea typeface="等线" panose="02010600030101010101" pitchFamily="2" charset="-122"/>
              <a:cs typeface="宋体" panose="02010600030101010101" pitchFamily="2" charset="-122"/>
            </a:endParaRPr>
          </a:p>
        </p:txBody>
      </p:sp>
      <p:sp>
        <p:nvSpPr>
          <p:cNvPr id="4" name="灯片编号占位符 3"/>
          <p:cNvSpPr>
            <a:spLocks noGrp="1"/>
          </p:cNvSpPr>
          <p:nvPr>
            <p:ph type="sldNum" sz="quarter" idx="5"/>
          </p:nvPr>
        </p:nvSpPr>
        <p:spPr/>
        <p:txBody>
          <a:bodyPr/>
          <a:lstStyle/>
          <a:p>
            <a:fld id="{A8AF25B3-9A1C-45A6-AC45-966E75721BC2}" type="slidenum">
              <a:rPr lang="zh-CN" altLang="en-US" smtClean="0"/>
              <a:t>42</a:t>
            </a:fld>
            <a:endParaRPr lang="zh-CN" altLang="en-US"/>
          </a:p>
        </p:txBody>
      </p:sp>
    </p:spTree>
    <p:extLst>
      <p:ext uri="{BB962C8B-B14F-4D97-AF65-F5344CB8AC3E}">
        <p14:creationId xmlns:p14="http://schemas.microsoft.com/office/powerpoint/2010/main" val="3679125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43</a:t>
            </a:fld>
            <a:endParaRPr lang="zh-CN" altLang="en-US"/>
          </a:p>
        </p:txBody>
      </p:sp>
    </p:spTree>
    <p:extLst>
      <p:ext uri="{BB962C8B-B14F-4D97-AF65-F5344CB8AC3E}">
        <p14:creationId xmlns:p14="http://schemas.microsoft.com/office/powerpoint/2010/main" val="341689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3</a:t>
            </a:fld>
            <a:endParaRPr lang="zh-CN" altLang="en-US"/>
          </a:p>
        </p:txBody>
      </p:sp>
    </p:spTree>
    <p:extLst>
      <p:ext uri="{BB962C8B-B14F-4D97-AF65-F5344CB8AC3E}">
        <p14:creationId xmlns:p14="http://schemas.microsoft.com/office/powerpoint/2010/main" val="2693957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44</a:t>
            </a:fld>
            <a:endParaRPr lang="zh-CN" altLang="en-US"/>
          </a:p>
        </p:txBody>
      </p:sp>
    </p:spTree>
    <p:extLst>
      <p:ext uri="{BB962C8B-B14F-4D97-AF65-F5344CB8AC3E}">
        <p14:creationId xmlns:p14="http://schemas.microsoft.com/office/powerpoint/2010/main" val="3863667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0550" indent="-150550">
              <a:buFont typeface="Arial" panose="020B0604020202020204" pitchFamily="34" charset="0"/>
              <a:buChar char="•"/>
            </a:pPr>
            <a:endParaRPr lang="en-US" altLang="zh-CN" b="1" dirty="0"/>
          </a:p>
          <a:p>
            <a:pPr marL="0" indent="0">
              <a:buFont typeface="Arial" panose="020B0604020202020204" pitchFamily="34" charset="0"/>
              <a:buNone/>
            </a:pPr>
            <a:endParaRPr lang="en-US" altLang="zh-CN" dirty="0"/>
          </a:p>
          <a:p>
            <a:pPr marL="150550" indent="-150550" defTabSz="802935">
              <a:buFont typeface="Arial" panose="020B0604020202020204" pitchFamily="34" charset="0"/>
              <a:buChar char="•"/>
              <a:defRPr/>
            </a:pPr>
            <a:endParaRPr lang="zh-CN" altLang="en-US" dirty="0"/>
          </a:p>
        </p:txBody>
      </p:sp>
      <p:sp>
        <p:nvSpPr>
          <p:cNvPr id="4" name="灯片编号占位符 3"/>
          <p:cNvSpPr>
            <a:spLocks noGrp="1"/>
          </p:cNvSpPr>
          <p:nvPr>
            <p:ph type="sldNum" sz="quarter" idx="10"/>
          </p:nvPr>
        </p:nvSpPr>
        <p:spPr/>
        <p:txBody>
          <a:bodyPr/>
          <a:lstStyle/>
          <a:p>
            <a:fld id="{A8AF25B3-9A1C-45A6-AC45-966E75721BC2}" type="slidenum">
              <a:rPr lang="zh-CN" altLang="en-US" smtClean="0"/>
              <a:t>45</a:t>
            </a:fld>
            <a:endParaRPr lang="zh-CN" altLang="en-US"/>
          </a:p>
        </p:txBody>
      </p:sp>
    </p:spTree>
    <p:extLst>
      <p:ext uri="{BB962C8B-B14F-4D97-AF65-F5344CB8AC3E}">
        <p14:creationId xmlns:p14="http://schemas.microsoft.com/office/powerpoint/2010/main" val="2875019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defTabSz="802935">
              <a:buFont typeface="Arial" panose="020B0604020202020204" pitchFamily="34" charset="0"/>
              <a:buNone/>
              <a:defRPr/>
            </a:pPr>
            <a:endParaRPr lang="en-US" altLang="zh-CN" b="0" dirty="0"/>
          </a:p>
        </p:txBody>
      </p:sp>
      <p:sp>
        <p:nvSpPr>
          <p:cNvPr id="4" name="灯片编号占位符 3"/>
          <p:cNvSpPr>
            <a:spLocks noGrp="1"/>
          </p:cNvSpPr>
          <p:nvPr>
            <p:ph type="sldNum" sz="quarter" idx="10"/>
          </p:nvPr>
        </p:nvSpPr>
        <p:spPr/>
        <p:txBody>
          <a:bodyPr/>
          <a:lstStyle/>
          <a:p>
            <a:fld id="{A8AF25B3-9A1C-45A6-AC45-966E75721BC2}" type="slidenum">
              <a:rPr lang="zh-CN" altLang="en-US" smtClean="0"/>
              <a:t>46</a:t>
            </a:fld>
            <a:endParaRPr lang="zh-CN" altLang="en-US"/>
          </a:p>
        </p:txBody>
      </p:sp>
    </p:spTree>
    <p:extLst>
      <p:ext uri="{BB962C8B-B14F-4D97-AF65-F5344CB8AC3E}">
        <p14:creationId xmlns:p14="http://schemas.microsoft.com/office/powerpoint/2010/main" val="3532122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802935">
              <a:defRPr/>
            </a:pPr>
            <a:endParaRPr lang="en-US" altLang="zh-CN"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47</a:t>
            </a:fld>
            <a:endParaRPr lang="zh-CN" altLang="en-US"/>
          </a:p>
        </p:txBody>
      </p:sp>
    </p:spTree>
    <p:extLst>
      <p:ext uri="{BB962C8B-B14F-4D97-AF65-F5344CB8AC3E}">
        <p14:creationId xmlns:p14="http://schemas.microsoft.com/office/powerpoint/2010/main" val="140729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Arial" panose="020B0604020202020204" pitchFamily="34" charset="0"/>
              <a:buNone/>
            </a:pPr>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49</a:t>
            </a:fld>
            <a:endParaRPr lang="zh-CN" altLang="en-US"/>
          </a:p>
        </p:txBody>
      </p:sp>
    </p:spTree>
    <p:extLst>
      <p:ext uri="{BB962C8B-B14F-4D97-AF65-F5344CB8AC3E}">
        <p14:creationId xmlns:p14="http://schemas.microsoft.com/office/powerpoint/2010/main" val="413436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defTabSz="802935">
              <a:buFont typeface="Arial" panose="020B0604020202020204" pitchFamily="34" charset="0"/>
              <a:buNone/>
              <a:defRPr/>
            </a:pPr>
            <a:endParaRPr lang="en-US" altLang="zh-CN" dirty="0"/>
          </a:p>
        </p:txBody>
      </p:sp>
      <p:sp>
        <p:nvSpPr>
          <p:cNvPr id="4" name="灯片编号占位符 3"/>
          <p:cNvSpPr>
            <a:spLocks noGrp="1"/>
          </p:cNvSpPr>
          <p:nvPr>
            <p:ph type="sldNum" sz="quarter" idx="10"/>
          </p:nvPr>
        </p:nvSpPr>
        <p:spPr/>
        <p:txBody>
          <a:bodyPr/>
          <a:lstStyle/>
          <a:p>
            <a:fld id="{A8AF25B3-9A1C-45A6-AC45-966E75721BC2}" type="slidenum">
              <a:rPr lang="zh-CN" altLang="en-US" smtClean="0"/>
              <a:t>5</a:t>
            </a:fld>
            <a:endParaRPr lang="zh-CN" altLang="en-US"/>
          </a:p>
        </p:txBody>
      </p:sp>
    </p:spTree>
    <p:extLst>
      <p:ext uri="{BB962C8B-B14F-4D97-AF65-F5344CB8AC3E}">
        <p14:creationId xmlns:p14="http://schemas.microsoft.com/office/powerpoint/2010/main" val="109122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0550" marR="0" lvl="0" indent="-1505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dirty="0"/>
          </a:p>
        </p:txBody>
      </p:sp>
      <p:sp>
        <p:nvSpPr>
          <p:cNvPr id="4" name="灯片编号占位符 3"/>
          <p:cNvSpPr>
            <a:spLocks noGrp="1"/>
          </p:cNvSpPr>
          <p:nvPr>
            <p:ph type="sldNum" sz="quarter" idx="10"/>
          </p:nvPr>
        </p:nvSpPr>
        <p:spPr/>
        <p:txBody>
          <a:bodyPr/>
          <a:lstStyle/>
          <a:p>
            <a:fld id="{A8AF25B3-9A1C-45A6-AC45-966E75721BC2}" type="slidenum">
              <a:rPr lang="zh-CN" altLang="en-US" smtClean="0"/>
              <a:t>6</a:t>
            </a:fld>
            <a:endParaRPr lang="zh-CN" altLang="en-US"/>
          </a:p>
        </p:txBody>
      </p:sp>
    </p:spTree>
    <p:extLst>
      <p:ext uri="{BB962C8B-B14F-4D97-AF65-F5344CB8AC3E}">
        <p14:creationId xmlns:p14="http://schemas.microsoft.com/office/powerpoint/2010/main" val="2771462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7</a:t>
            </a:fld>
            <a:endParaRPr lang="zh-CN" altLang="en-US"/>
          </a:p>
        </p:txBody>
      </p:sp>
    </p:spTree>
    <p:extLst>
      <p:ext uri="{BB962C8B-B14F-4D97-AF65-F5344CB8AC3E}">
        <p14:creationId xmlns:p14="http://schemas.microsoft.com/office/powerpoint/2010/main" val="1251232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8</a:t>
            </a:fld>
            <a:endParaRPr lang="zh-CN" altLang="en-US"/>
          </a:p>
        </p:txBody>
      </p:sp>
    </p:spTree>
    <p:extLst>
      <p:ext uri="{BB962C8B-B14F-4D97-AF65-F5344CB8AC3E}">
        <p14:creationId xmlns:p14="http://schemas.microsoft.com/office/powerpoint/2010/main" val="817785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9</a:t>
            </a:fld>
            <a:endParaRPr lang="zh-CN" altLang="en-US"/>
          </a:p>
        </p:txBody>
      </p:sp>
    </p:spTree>
    <p:extLst>
      <p:ext uri="{BB962C8B-B14F-4D97-AF65-F5344CB8AC3E}">
        <p14:creationId xmlns:p14="http://schemas.microsoft.com/office/powerpoint/2010/main" val="54037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10</a:t>
            </a:fld>
            <a:endParaRPr lang="zh-CN" altLang="en-US"/>
          </a:p>
        </p:txBody>
      </p:sp>
    </p:spTree>
    <p:extLst>
      <p:ext uri="{BB962C8B-B14F-4D97-AF65-F5344CB8AC3E}">
        <p14:creationId xmlns:p14="http://schemas.microsoft.com/office/powerpoint/2010/main" val="619539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11</a:t>
            </a:fld>
            <a:endParaRPr lang="zh-CN" altLang="en-US"/>
          </a:p>
        </p:txBody>
      </p:sp>
    </p:spTree>
    <p:extLst>
      <p:ext uri="{BB962C8B-B14F-4D97-AF65-F5344CB8AC3E}">
        <p14:creationId xmlns:p14="http://schemas.microsoft.com/office/powerpoint/2010/main" val="21070634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大标题">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A5A69FA5-C7C9-401B-A904-A141605C1CCC}"/>
              </a:ext>
            </a:extLst>
          </p:cNvPr>
          <p:cNvSpPr/>
          <p:nvPr userDrawn="1"/>
        </p:nvSpPr>
        <p:spPr>
          <a:xfrm>
            <a:off x="0" y="-14834"/>
            <a:ext cx="12192000" cy="3704597"/>
          </a:xfrm>
          <a:prstGeom prst="rect">
            <a:avLst/>
          </a:prstGeom>
          <a:solidFill>
            <a:srgbClr val="7D2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 dirty="0">
              <a:latin typeface="思源黑体" panose="020B0500000000000000" pitchFamily="34" charset="-122"/>
              <a:ea typeface="思源黑体" panose="020B0500000000000000" pitchFamily="34" charset="-122"/>
            </a:endParaRPr>
          </a:p>
        </p:txBody>
      </p:sp>
      <p:sp>
        <p:nvSpPr>
          <p:cNvPr id="15" name="矩形 14">
            <a:extLst>
              <a:ext uri="{FF2B5EF4-FFF2-40B4-BE49-F238E27FC236}">
                <a16:creationId xmlns:a16="http://schemas.microsoft.com/office/drawing/2014/main" id="{016A3FF7-8701-49FE-9A93-8DBC147EF825}"/>
              </a:ext>
            </a:extLst>
          </p:cNvPr>
          <p:cNvSpPr/>
          <p:nvPr userDrawn="1"/>
        </p:nvSpPr>
        <p:spPr>
          <a:xfrm>
            <a:off x="248279" y="332656"/>
            <a:ext cx="11688278" cy="5832648"/>
          </a:xfrm>
          <a:prstGeom prst="rect">
            <a:avLst/>
          </a:prstGeom>
          <a:solidFill>
            <a:schemeClr val="bg1"/>
          </a:solidFill>
          <a:ln>
            <a:noFill/>
          </a:ln>
          <a:effectLst>
            <a:outerShdw blurRad="177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6" name="矩形 15">
            <a:extLst>
              <a:ext uri="{FF2B5EF4-FFF2-40B4-BE49-F238E27FC236}">
                <a16:creationId xmlns:a16="http://schemas.microsoft.com/office/drawing/2014/main" id="{62445F43-E8C0-4E1E-9388-24BB5B8057C7}"/>
              </a:ext>
            </a:extLst>
          </p:cNvPr>
          <p:cNvSpPr/>
          <p:nvPr userDrawn="1"/>
        </p:nvSpPr>
        <p:spPr>
          <a:xfrm>
            <a:off x="248279" y="337383"/>
            <a:ext cx="11688278" cy="426891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7" name="矩形 16">
            <a:extLst>
              <a:ext uri="{FF2B5EF4-FFF2-40B4-BE49-F238E27FC236}">
                <a16:creationId xmlns:a16="http://schemas.microsoft.com/office/drawing/2014/main" id="{4F2647BE-9C22-40D8-B427-4F3B11FCBDCF}"/>
              </a:ext>
            </a:extLst>
          </p:cNvPr>
          <p:cNvSpPr/>
          <p:nvPr userDrawn="1"/>
        </p:nvSpPr>
        <p:spPr>
          <a:xfrm>
            <a:off x="248279" y="337383"/>
            <a:ext cx="11688278" cy="426891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9" name="矩形 18">
            <a:extLst>
              <a:ext uri="{FF2B5EF4-FFF2-40B4-BE49-F238E27FC236}">
                <a16:creationId xmlns:a16="http://schemas.microsoft.com/office/drawing/2014/main" id="{E340BF74-96D1-46E1-8F13-B5A68A22C905}"/>
              </a:ext>
            </a:extLst>
          </p:cNvPr>
          <p:cNvSpPr/>
          <p:nvPr userDrawn="1"/>
        </p:nvSpPr>
        <p:spPr>
          <a:xfrm>
            <a:off x="1271464" y="4949065"/>
            <a:ext cx="2170232" cy="472054"/>
          </a:xfrm>
          <a:prstGeom prst="rect">
            <a:avLst/>
          </a:prstGeom>
          <a:solidFill>
            <a:srgbClr val="F7B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 dirty="0">
              <a:latin typeface="思源黑体" panose="020B0500000000000000" pitchFamily="34" charset="-122"/>
              <a:ea typeface="思源黑体" panose="020B0500000000000000" pitchFamily="34" charset="-122"/>
            </a:endParaRPr>
          </a:p>
        </p:txBody>
      </p:sp>
      <p:pic>
        <p:nvPicPr>
          <p:cNvPr id="8" name="图片 7">
            <a:extLst>
              <a:ext uri="{FF2B5EF4-FFF2-40B4-BE49-F238E27FC236}">
                <a16:creationId xmlns:a16="http://schemas.microsoft.com/office/drawing/2014/main" id="{932ED422-3240-A3DB-4623-9911C2BAC74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61474" y="620688"/>
            <a:ext cx="1689575" cy="631320"/>
          </a:xfrm>
          <a:prstGeom prst="rect">
            <a:avLst/>
          </a:prstGeom>
        </p:spPr>
      </p:pic>
    </p:spTree>
    <p:extLst>
      <p:ext uri="{BB962C8B-B14F-4D97-AF65-F5344CB8AC3E}">
        <p14:creationId xmlns:p14="http://schemas.microsoft.com/office/powerpoint/2010/main" val="225603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B7B520CA-4F2B-48DF-8C8E-170B6194D8E8}"/>
              </a:ext>
            </a:extLst>
          </p:cNvPr>
          <p:cNvSpPr/>
          <p:nvPr userDrawn="1"/>
        </p:nvSpPr>
        <p:spPr>
          <a:xfrm>
            <a:off x="0" y="0"/>
            <a:ext cx="12192000" cy="576064"/>
          </a:xfrm>
          <a:prstGeom prst="rect">
            <a:avLst/>
          </a:prstGeom>
          <a:solidFill>
            <a:srgbClr val="7D2A70"/>
          </a:solidFill>
          <a:ln>
            <a:noFill/>
          </a:ln>
          <a:effectLst>
            <a:outerShdw blurRad="50800" dist="254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4" name="椭圆 13">
            <a:extLst>
              <a:ext uri="{FF2B5EF4-FFF2-40B4-BE49-F238E27FC236}">
                <a16:creationId xmlns:a16="http://schemas.microsoft.com/office/drawing/2014/main" id="{2527FF77-64AF-47B8-99F2-AB14F1267377}"/>
              </a:ext>
            </a:extLst>
          </p:cNvPr>
          <p:cNvSpPr/>
          <p:nvPr userDrawn="1"/>
        </p:nvSpPr>
        <p:spPr>
          <a:xfrm>
            <a:off x="535513" y="216024"/>
            <a:ext cx="144016" cy="144016"/>
          </a:xfrm>
          <a:prstGeom prst="ellipse">
            <a:avLst/>
          </a:prstGeom>
          <a:solidFill>
            <a:srgbClr val="F7B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5" name="椭圆 14">
            <a:extLst>
              <a:ext uri="{FF2B5EF4-FFF2-40B4-BE49-F238E27FC236}">
                <a16:creationId xmlns:a16="http://schemas.microsoft.com/office/drawing/2014/main" id="{1E5646BB-4F42-4DEA-9C15-8250EECCF436}"/>
              </a:ext>
            </a:extLst>
          </p:cNvPr>
          <p:cNvSpPr/>
          <p:nvPr userDrawn="1"/>
        </p:nvSpPr>
        <p:spPr>
          <a:xfrm>
            <a:off x="323016" y="216024"/>
            <a:ext cx="144016" cy="144016"/>
          </a:xfrm>
          <a:prstGeom prst="ellipse">
            <a:avLst/>
          </a:prstGeom>
          <a:solidFill>
            <a:srgbClr val="F7B22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6" name="椭圆 15">
            <a:extLst>
              <a:ext uri="{FF2B5EF4-FFF2-40B4-BE49-F238E27FC236}">
                <a16:creationId xmlns:a16="http://schemas.microsoft.com/office/drawing/2014/main" id="{FA9626C4-F89A-4CC9-8DF8-5A60C8DFB9C2}"/>
              </a:ext>
            </a:extLst>
          </p:cNvPr>
          <p:cNvSpPr/>
          <p:nvPr userDrawn="1"/>
        </p:nvSpPr>
        <p:spPr>
          <a:xfrm>
            <a:off x="110519" y="216024"/>
            <a:ext cx="144016" cy="144016"/>
          </a:xfrm>
          <a:prstGeom prst="ellipse">
            <a:avLst/>
          </a:prstGeom>
          <a:solidFill>
            <a:srgbClr val="F7B22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pic>
        <p:nvPicPr>
          <p:cNvPr id="20" name="图形 19">
            <a:extLst>
              <a:ext uri="{FF2B5EF4-FFF2-40B4-BE49-F238E27FC236}">
                <a16:creationId xmlns:a16="http://schemas.microsoft.com/office/drawing/2014/main" id="{35150190-1174-48C7-AC56-587A82F85C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801" y="95639"/>
            <a:ext cx="1033504" cy="384786"/>
          </a:xfrm>
          <a:prstGeom prst="rect">
            <a:avLst/>
          </a:prstGeom>
        </p:spPr>
      </p:pic>
      <p:sp>
        <p:nvSpPr>
          <p:cNvPr id="44" name="矩形 43">
            <a:extLst>
              <a:ext uri="{FF2B5EF4-FFF2-40B4-BE49-F238E27FC236}">
                <a16:creationId xmlns:a16="http://schemas.microsoft.com/office/drawing/2014/main" id="{FC9ADDCE-DD63-42A1-80DF-464E34077563}"/>
              </a:ext>
            </a:extLst>
          </p:cNvPr>
          <p:cNvSpPr/>
          <p:nvPr userDrawn="1"/>
        </p:nvSpPr>
        <p:spPr>
          <a:xfrm>
            <a:off x="0" y="576064"/>
            <a:ext cx="12192000" cy="54000"/>
          </a:xfrm>
          <a:prstGeom prst="rect">
            <a:avLst/>
          </a:prstGeom>
          <a:solidFill>
            <a:srgbClr val="F7B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9" name="矩形 8">
            <a:extLst>
              <a:ext uri="{FF2B5EF4-FFF2-40B4-BE49-F238E27FC236}">
                <a16:creationId xmlns:a16="http://schemas.microsoft.com/office/drawing/2014/main" id="{811D84F3-299D-44BA-8A5F-8C866A974BF7}"/>
              </a:ext>
            </a:extLst>
          </p:cNvPr>
          <p:cNvSpPr/>
          <p:nvPr userDrawn="1"/>
        </p:nvSpPr>
        <p:spPr>
          <a:xfrm>
            <a:off x="0" y="6641976"/>
            <a:ext cx="12192000" cy="216024"/>
          </a:xfrm>
          <a:prstGeom prst="rect">
            <a:avLst/>
          </a:prstGeom>
          <a:solidFill>
            <a:schemeClr val="bg1">
              <a:lumMod val="75000"/>
            </a:schemeClr>
          </a:solidFill>
          <a:ln>
            <a:noFill/>
          </a:ln>
          <a:effectLst>
            <a:outerShdw blurRad="50800" dist="254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0" name="文本框 9">
            <a:extLst>
              <a:ext uri="{FF2B5EF4-FFF2-40B4-BE49-F238E27FC236}">
                <a16:creationId xmlns:a16="http://schemas.microsoft.com/office/drawing/2014/main" id="{4A680C48-0F26-40DA-AB3E-FFDA75638C00}"/>
              </a:ext>
            </a:extLst>
          </p:cNvPr>
          <p:cNvSpPr txBox="1"/>
          <p:nvPr userDrawn="1"/>
        </p:nvSpPr>
        <p:spPr>
          <a:xfrm>
            <a:off x="47328" y="6623774"/>
            <a:ext cx="1891865" cy="253916"/>
          </a:xfrm>
          <a:prstGeom prst="rect">
            <a:avLst/>
          </a:prstGeom>
          <a:noFill/>
        </p:spPr>
        <p:txBody>
          <a:bodyPr wrap="none" rtlCol="0">
            <a:spAutoFit/>
          </a:bodyPr>
          <a:lstStyle/>
          <a:p>
            <a:pPr algn="l"/>
            <a:r>
              <a:rPr lang="zh-CN" altLang="en-US" sz="1050" dirty="0">
                <a:solidFill>
                  <a:schemeClr val="bg1"/>
                </a:solidFill>
                <a:latin typeface="思源黑体 CN Medium" panose="020B0600000000000000" pitchFamily="34" charset="-122"/>
                <a:ea typeface="思源黑体 CN Medium" panose="020B0600000000000000" pitchFamily="34" charset="-122"/>
              </a:rPr>
              <a:t>汇聚全球资讯   助力学术科研</a:t>
            </a:r>
          </a:p>
        </p:txBody>
      </p:sp>
    </p:spTree>
    <p:extLst>
      <p:ext uri="{BB962C8B-B14F-4D97-AF65-F5344CB8AC3E}">
        <p14:creationId xmlns:p14="http://schemas.microsoft.com/office/powerpoint/2010/main" val="3668848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大标题">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A5A69FA5-C7C9-401B-A904-A141605C1CCC}"/>
              </a:ext>
            </a:extLst>
          </p:cNvPr>
          <p:cNvSpPr/>
          <p:nvPr userDrawn="1"/>
        </p:nvSpPr>
        <p:spPr>
          <a:xfrm>
            <a:off x="0" y="-14834"/>
            <a:ext cx="12192000" cy="3704597"/>
          </a:xfrm>
          <a:prstGeom prst="rect">
            <a:avLst/>
          </a:prstGeom>
          <a:solidFill>
            <a:srgbClr val="7D2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 dirty="0">
              <a:latin typeface="思源黑体" panose="020B0500000000000000" pitchFamily="34" charset="-122"/>
              <a:ea typeface="思源黑体" panose="020B0500000000000000" pitchFamily="34" charset="-122"/>
            </a:endParaRPr>
          </a:p>
        </p:txBody>
      </p:sp>
      <p:sp>
        <p:nvSpPr>
          <p:cNvPr id="15" name="矩形 14">
            <a:extLst>
              <a:ext uri="{FF2B5EF4-FFF2-40B4-BE49-F238E27FC236}">
                <a16:creationId xmlns:a16="http://schemas.microsoft.com/office/drawing/2014/main" id="{016A3FF7-8701-49FE-9A93-8DBC147EF825}"/>
              </a:ext>
            </a:extLst>
          </p:cNvPr>
          <p:cNvSpPr/>
          <p:nvPr userDrawn="1"/>
        </p:nvSpPr>
        <p:spPr>
          <a:xfrm>
            <a:off x="248279" y="332656"/>
            <a:ext cx="11688278" cy="5832648"/>
          </a:xfrm>
          <a:prstGeom prst="rect">
            <a:avLst/>
          </a:prstGeom>
          <a:solidFill>
            <a:schemeClr val="bg1"/>
          </a:solidFill>
          <a:ln>
            <a:noFill/>
          </a:ln>
          <a:effectLst>
            <a:outerShdw blurRad="177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6" name="矩形 15">
            <a:extLst>
              <a:ext uri="{FF2B5EF4-FFF2-40B4-BE49-F238E27FC236}">
                <a16:creationId xmlns:a16="http://schemas.microsoft.com/office/drawing/2014/main" id="{62445F43-E8C0-4E1E-9388-24BB5B8057C7}"/>
              </a:ext>
            </a:extLst>
          </p:cNvPr>
          <p:cNvSpPr/>
          <p:nvPr userDrawn="1"/>
        </p:nvSpPr>
        <p:spPr>
          <a:xfrm>
            <a:off x="248279" y="337383"/>
            <a:ext cx="11688278" cy="426891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7" name="矩形 16">
            <a:extLst>
              <a:ext uri="{FF2B5EF4-FFF2-40B4-BE49-F238E27FC236}">
                <a16:creationId xmlns:a16="http://schemas.microsoft.com/office/drawing/2014/main" id="{4F2647BE-9C22-40D8-B427-4F3B11FCBDCF}"/>
              </a:ext>
            </a:extLst>
          </p:cNvPr>
          <p:cNvSpPr/>
          <p:nvPr userDrawn="1"/>
        </p:nvSpPr>
        <p:spPr>
          <a:xfrm>
            <a:off x="248279" y="337383"/>
            <a:ext cx="11688278" cy="426891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pic>
        <p:nvPicPr>
          <p:cNvPr id="3" name="图片 2">
            <a:extLst>
              <a:ext uri="{FF2B5EF4-FFF2-40B4-BE49-F238E27FC236}">
                <a16:creationId xmlns:a16="http://schemas.microsoft.com/office/drawing/2014/main" id="{DA903AEF-736A-B7F1-6988-3255F086938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61474" y="620688"/>
            <a:ext cx="1689575" cy="631320"/>
          </a:xfrm>
          <a:prstGeom prst="rect">
            <a:avLst/>
          </a:prstGeom>
        </p:spPr>
      </p:pic>
    </p:spTree>
    <p:extLst>
      <p:ext uri="{BB962C8B-B14F-4D97-AF65-F5344CB8AC3E}">
        <p14:creationId xmlns:p14="http://schemas.microsoft.com/office/powerpoint/2010/main" val="204156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1F487C"/>
                </a:solidFill>
                <a:latin typeface="UKIJ CJK"/>
                <a:cs typeface="UKIJ CJ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12/23/2024</a:t>
            </a:fld>
            <a:endParaRPr lang="en-US"/>
          </a:p>
        </p:txBody>
      </p:sp>
      <p:sp>
        <p:nvSpPr>
          <p:cNvPr id="5" name="Holder 5"/>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38100">
              <a:lnSpc>
                <a:spcPts val="1650"/>
              </a:lnSpc>
            </a:pPr>
            <a:fld id="{81D60167-4931-47E6-BA6A-407CBD079E47}" type="slidenum">
              <a:rPr dirty="0"/>
              <a:t>‹#›</a:t>
            </a:fld>
            <a:endParaRPr dirty="0"/>
          </a:p>
        </p:txBody>
      </p:sp>
    </p:spTree>
    <p:extLst>
      <p:ext uri="{BB962C8B-B14F-4D97-AF65-F5344CB8AC3E}">
        <p14:creationId xmlns:p14="http://schemas.microsoft.com/office/powerpoint/2010/main" val="3729061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1F487C"/>
                </a:solidFill>
                <a:latin typeface="UKIJ CJK"/>
                <a:cs typeface="UKIJ CJK"/>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12/23/2024</a:t>
            </a:fld>
            <a:endParaRPr lang="en-US"/>
          </a:p>
        </p:txBody>
      </p:sp>
      <p:sp>
        <p:nvSpPr>
          <p:cNvPr id="6" name="Holder 6"/>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38100">
              <a:lnSpc>
                <a:spcPts val="1650"/>
              </a:lnSpc>
            </a:pPr>
            <a:fld id="{81D60167-4931-47E6-BA6A-407CBD079E47}" type="slidenum">
              <a:rPr dirty="0"/>
              <a:t>‹#›</a:t>
            </a:fld>
            <a:endParaRPr dirty="0"/>
          </a:p>
        </p:txBody>
      </p:sp>
    </p:spTree>
    <p:extLst>
      <p:ext uri="{BB962C8B-B14F-4D97-AF65-F5344CB8AC3E}">
        <p14:creationId xmlns:p14="http://schemas.microsoft.com/office/powerpoint/2010/main" val="2209805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12/23/2024</a:t>
            </a:fld>
            <a:endParaRPr lang="en-US"/>
          </a:p>
        </p:txBody>
      </p:sp>
      <p:sp>
        <p:nvSpPr>
          <p:cNvPr id="4" name="Holder 4"/>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38100">
              <a:lnSpc>
                <a:spcPts val="1650"/>
              </a:lnSpc>
            </a:pPr>
            <a:fld id="{81D60167-4931-47E6-BA6A-407CBD079E47}" type="slidenum">
              <a:rPr dirty="0"/>
              <a:t>‹#›</a:t>
            </a:fld>
            <a:endParaRPr dirty="0"/>
          </a:p>
        </p:txBody>
      </p:sp>
    </p:spTree>
    <p:extLst>
      <p:ext uri="{BB962C8B-B14F-4D97-AF65-F5344CB8AC3E}">
        <p14:creationId xmlns:p14="http://schemas.microsoft.com/office/powerpoint/2010/main" val="2782402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16" name="bg object 16"/>
          <p:cNvSpPr/>
          <p:nvPr/>
        </p:nvSpPr>
        <p:spPr>
          <a:xfrm>
            <a:off x="0" y="6181193"/>
            <a:ext cx="12192000" cy="676806"/>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0" i="0">
                <a:solidFill>
                  <a:srgbClr val="1F487C"/>
                </a:solidFill>
                <a:latin typeface="UKIJ CJK"/>
                <a:cs typeface="UKIJ CJK"/>
              </a:defRPr>
            </a:lvl1pPr>
          </a:lstStyle>
          <a:p>
            <a:endParaRPr/>
          </a:p>
        </p:txBody>
      </p:sp>
      <p:sp>
        <p:nvSpPr>
          <p:cNvPr id="3" name="Holder 3"/>
          <p:cNvSpPr>
            <a:spLocks noGrp="1"/>
          </p:cNvSpPr>
          <p:nvPr>
            <p:ph sz="half" idx="2"/>
          </p:nvPr>
        </p:nvSpPr>
        <p:spPr>
          <a:xfrm>
            <a:off x="1470405" y="1913585"/>
            <a:ext cx="3416300" cy="3568700"/>
          </a:xfrm>
          <a:prstGeom prst="rect">
            <a:avLst/>
          </a:prstGeom>
        </p:spPr>
        <p:txBody>
          <a:bodyPr wrap="square" lIns="0" tIns="0" rIns="0" bIns="0">
            <a:spAutoFit/>
          </a:bodyPr>
          <a:lstStyle>
            <a:lvl1pPr>
              <a:defRPr sz="3200" b="1" i="0">
                <a:solidFill>
                  <a:srgbClr val="EA7024"/>
                </a:solidFill>
                <a:latin typeface="Arial"/>
                <a:cs typeface="Arial"/>
              </a:defRPr>
            </a:lvl1pPr>
          </a:lstStyle>
          <a:p>
            <a:endParaRPr/>
          </a:p>
        </p:txBody>
      </p:sp>
      <p:sp>
        <p:nvSpPr>
          <p:cNvPr id="4" name="Holder 4"/>
          <p:cNvSpPr>
            <a:spLocks noGrp="1"/>
          </p:cNvSpPr>
          <p:nvPr>
            <p:ph sz="half" idx="3"/>
          </p:nvPr>
        </p:nvSpPr>
        <p:spPr>
          <a:xfrm>
            <a:off x="7340600" y="2022094"/>
            <a:ext cx="2929890" cy="3460115"/>
          </a:xfrm>
          <a:prstGeom prst="rect">
            <a:avLst/>
          </a:prstGeom>
        </p:spPr>
        <p:txBody>
          <a:bodyPr wrap="square" lIns="0" tIns="0" rIns="0" bIns="0">
            <a:spAutoFit/>
          </a:bodyPr>
          <a:lstStyle>
            <a:lvl1pPr>
              <a:defRPr sz="1800" b="0" i="0">
                <a:solidFill>
                  <a:srgbClr val="005194"/>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12/23/2024</a:t>
            </a:fld>
            <a:endParaRPr lang="en-US"/>
          </a:p>
        </p:txBody>
      </p:sp>
      <p:sp>
        <p:nvSpPr>
          <p:cNvPr id="7" name="Holder 7"/>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38100">
              <a:lnSpc>
                <a:spcPts val="1650"/>
              </a:lnSpc>
            </a:pPr>
            <a:fld id="{81D60167-4931-47E6-BA6A-407CBD079E47}" type="slidenum">
              <a:rPr dirty="0"/>
              <a:t>‹#›</a:t>
            </a:fld>
            <a:endParaRPr dirty="0"/>
          </a:p>
        </p:txBody>
      </p:sp>
    </p:spTree>
    <p:extLst>
      <p:ext uri="{BB962C8B-B14F-4D97-AF65-F5344CB8AC3E}">
        <p14:creationId xmlns:p14="http://schemas.microsoft.com/office/powerpoint/2010/main" val="401945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2" name="Freeform 11"/>
          <p:cNvSpPr/>
          <p:nvPr userDrawn="1"/>
        </p:nvSpPr>
        <p:spPr bwMode="hidden">
          <a:xfrm>
            <a:off x="0" y="381001"/>
            <a:ext cx="12192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Freeform 12"/>
          <p:cNvSpPr/>
          <p:nvPr userDrawn="1"/>
        </p:nvSpPr>
        <p:spPr bwMode="hidden">
          <a:xfrm>
            <a:off x="0" y="2010249"/>
            <a:ext cx="12192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hasCustomPrompt="1"/>
          </p:nvPr>
        </p:nvSpPr>
        <p:spPr>
          <a:xfrm>
            <a:off x="609601" y="1214965"/>
            <a:ext cx="10972800" cy="1384995"/>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45280" y="6377940"/>
            <a:ext cx="3901440" cy="553998"/>
          </a:xfrm>
        </p:spPr>
        <p:txBody>
          <a:bodyPr/>
          <a:lstStyle/>
          <a:p>
            <a:r>
              <a:rPr lang="en-US" dirty="0"/>
              <a:t>FOOTER CHANGED UNDER INSERT&gt;HEADER &amp; FOOTER</a:t>
            </a:r>
          </a:p>
        </p:txBody>
      </p:sp>
      <p:sp>
        <p:nvSpPr>
          <p:cNvPr id="6" name="Slide Number Placeholder 5"/>
          <p:cNvSpPr>
            <a:spLocks noGrp="1"/>
          </p:cNvSpPr>
          <p:nvPr>
            <p:ph type="sldNum" sz="quarter" idx="12"/>
          </p:nvPr>
        </p:nvSpPr>
        <p:spPr>
          <a:xfrm>
            <a:off x="11610467" y="6439128"/>
            <a:ext cx="274320" cy="215444"/>
          </a:xfrm>
        </p:spPr>
        <p:txBody>
          <a:bodyPr/>
          <a:lstStyle/>
          <a:p>
            <a:fld id="{C5A2E38E-3676-4AC9-AE40-117CF2D4B3AC}" type="slidenum">
              <a:rPr lang="en-US" smtClean="0"/>
              <a:pPr/>
              <a:t>‹#›</a:t>
            </a:fld>
            <a:endParaRPr lang="en-US" dirty="0"/>
          </a:p>
        </p:txBody>
      </p:sp>
      <p:cxnSp>
        <p:nvCxnSpPr>
          <p:cNvPr id="8" name="Straight Connector 7"/>
          <p:cNvCxnSpPr/>
          <p:nvPr userDrawn="1"/>
        </p:nvCxnSpPr>
        <p:spPr>
          <a:xfrm>
            <a:off x="609601" y="6437377"/>
            <a:ext cx="10972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609601" y="182880"/>
            <a:ext cx="10972800" cy="369332"/>
          </a:xfrm>
        </p:spPr>
        <p:txBody>
          <a:bodyPr/>
          <a:lstStyle/>
          <a:p>
            <a:r>
              <a:rPr lang="en-US"/>
              <a:t>Click to edit Master title style</a:t>
            </a:r>
            <a:endParaRPr lang="en-US" dirty="0"/>
          </a:p>
        </p:txBody>
      </p:sp>
      <p:sp>
        <p:nvSpPr>
          <p:cNvPr id="11" name="TextBox 10"/>
          <p:cNvSpPr txBox="1"/>
          <p:nvPr userDrawn="1"/>
        </p:nvSpPr>
        <p:spPr>
          <a:xfrm>
            <a:off x="609600" y="6498339"/>
            <a:ext cx="2840737" cy="123111"/>
          </a:xfrm>
          <a:prstGeom prst="rect">
            <a:avLst/>
          </a:prstGeom>
          <a:noFill/>
        </p:spPr>
        <p:txBody>
          <a:bodyPr wrap="square" lIns="0" tIns="0" rIns="0" bIns="0" rtlCol="0">
            <a:spAutoFit/>
          </a:bodyPr>
          <a:lstStyle/>
          <a:p>
            <a:r>
              <a:rPr lang="en-US" sz="800" b="1" cap="all" baseline="0" dirty="0">
                <a:latin typeface="+mj-lt"/>
              </a:rPr>
              <a:t>SAE INTERNATIONAL</a:t>
            </a:r>
          </a:p>
        </p:txBody>
      </p:sp>
    </p:spTree>
    <p:extLst>
      <p:ext uri="{BB962C8B-B14F-4D97-AF65-F5344CB8AC3E}">
        <p14:creationId xmlns:p14="http://schemas.microsoft.com/office/powerpoint/2010/main" val="3785774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genda with Color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1" y="877824"/>
            <a:ext cx="10160000" cy="731520"/>
          </a:xfrm>
        </p:spPr>
        <p:txBody>
          <a:bodyPr>
            <a:noAutofit/>
          </a:bodyPr>
          <a:lstStyle>
            <a:lvl1pPr>
              <a:defRPr sz="3700" b="1">
                <a:solidFill>
                  <a:schemeClr val="bg1"/>
                </a:solidFill>
              </a:defRPr>
            </a:lvl1pPr>
          </a:lstStyle>
          <a:p>
            <a:r>
              <a:rPr lang="en-US" dirty="0"/>
              <a:t>CLICK TO EDIT HEADLINE</a:t>
            </a:r>
          </a:p>
        </p:txBody>
      </p:sp>
      <p:sp>
        <p:nvSpPr>
          <p:cNvPr id="5" name="Footer Placeholder 4"/>
          <p:cNvSpPr>
            <a:spLocks noGrp="1"/>
          </p:cNvSpPr>
          <p:nvPr>
            <p:ph type="ftr" sz="quarter" idx="11"/>
          </p:nvPr>
        </p:nvSpPr>
        <p:spPr>
          <a:xfrm>
            <a:off x="4145280" y="6377940"/>
            <a:ext cx="3901440" cy="553998"/>
          </a:xfrm>
        </p:spPr>
        <p:txBody>
          <a:bodyPr/>
          <a:lstStyle>
            <a:lvl1pPr>
              <a:defRPr>
                <a:solidFill>
                  <a:schemeClr val="bg1"/>
                </a:solidFill>
              </a:defRPr>
            </a:lvl1pPr>
          </a:lstStyle>
          <a:p>
            <a:r>
              <a:rPr lang="en-US" dirty="0"/>
              <a:t>FOOTER CHANGED UNDER INSERT&gt;HEADER &amp; FOOTER</a:t>
            </a:r>
          </a:p>
        </p:txBody>
      </p:sp>
      <p:sp>
        <p:nvSpPr>
          <p:cNvPr id="6" name="Slide Number Placeholder 5"/>
          <p:cNvSpPr>
            <a:spLocks noGrp="1"/>
          </p:cNvSpPr>
          <p:nvPr>
            <p:ph type="sldNum" sz="quarter" idx="12"/>
          </p:nvPr>
        </p:nvSpPr>
        <p:spPr>
          <a:xfrm>
            <a:off x="11610467" y="6439128"/>
            <a:ext cx="274320" cy="215444"/>
          </a:xfrm>
        </p:spPr>
        <p:txBody>
          <a:bodyPr/>
          <a:lstStyle>
            <a:lvl1pPr>
              <a:defRPr>
                <a:solidFill>
                  <a:schemeClr val="bg1"/>
                </a:solidFill>
              </a:defRPr>
            </a:lvl1pPr>
          </a:lstStyle>
          <a:p>
            <a:fld id="{C5A2E38E-3676-4AC9-AE40-117CF2D4B3AC}" type="slidenum">
              <a:rPr lang="en-US" smtClean="0"/>
              <a:pPr/>
              <a:t>‹#›</a:t>
            </a:fld>
            <a:endParaRPr lang="en-US" dirty="0"/>
          </a:p>
        </p:txBody>
      </p:sp>
      <p:cxnSp>
        <p:nvCxnSpPr>
          <p:cNvPr id="8" name="Straight Connector 7"/>
          <p:cNvCxnSpPr/>
          <p:nvPr userDrawn="1"/>
        </p:nvCxnSpPr>
        <p:spPr>
          <a:xfrm>
            <a:off x="609601" y="6437377"/>
            <a:ext cx="10972800"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hasCustomPrompt="1"/>
          </p:nvPr>
        </p:nvSpPr>
        <p:spPr>
          <a:xfrm>
            <a:off x="1016001" y="1905000"/>
            <a:ext cx="10160000" cy="276999"/>
          </a:xfrm>
        </p:spPr>
        <p:txBody>
          <a:bodyPr/>
          <a:lstStyle>
            <a:lvl1pPr marL="0" indent="0">
              <a:lnSpc>
                <a:spcPct val="100000"/>
              </a:lnSpc>
              <a:spcBef>
                <a:spcPts val="0"/>
              </a:spcBef>
              <a:buFontTx/>
              <a:buNone/>
              <a:defRPr b="0">
                <a:solidFill>
                  <a:schemeClr val="bg1"/>
                </a:solidFill>
              </a:defRPr>
            </a:lvl1pPr>
            <a:lvl2pPr marL="173038" indent="-173038">
              <a:lnSpc>
                <a:spcPct val="100000"/>
              </a:lnSpc>
              <a:spcBef>
                <a:spcPts val="0"/>
              </a:spcBef>
              <a:buFont typeface="Arial" pitchFamily="34" charset="0"/>
              <a:buChar char="•"/>
              <a:defRPr b="0">
                <a:solidFill>
                  <a:schemeClr val="bg1"/>
                </a:solidFill>
              </a:defRPr>
            </a:lvl2pPr>
            <a:lvl3pPr marL="460375" indent="-230188">
              <a:lnSpc>
                <a:spcPct val="100000"/>
              </a:lnSpc>
              <a:spcBef>
                <a:spcPts val="0"/>
              </a:spcBef>
              <a:buFont typeface="Arial" pitchFamily="34" charset="0"/>
              <a:buChar char="–"/>
              <a:defRPr b="0">
                <a:solidFill>
                  <a:schemeClr val="bg1"/>
                </a:solidFill>
              </a:defRPr>
            </a:lvl3pPr>
            <a:lvl4pPr marL="798513" indent="-171450">
              <a:lnSpc>
                <a:spcPct val="100000"/>
              </a:lnSpc>
              <a:spcBef>
                <a:spcPts val="0"/>
              </a:spcBef>
              <a:buFont typeface="Arial" pitchFamily="34" charset="0"/>
              <a:buChar char="•"/>
              <a:defRPr sz="1200" b="0">
                <a:solidFill>
                  <a:schemeClr val="bg1"/>
                </a:solidFill>
              </a:defRPr>
            </a:lvl4pPr>
            <a:lvl5pPr marL="798513" indent="-171450">
              <a:lnSpc>
                <a:spcPct val="100000"/>
              </a:lnSpc>
              <a:spcBef>
                <a:spcPts val="0"/>
              </a:spcBef>
              <a:buFont typeface="Arial" pitchFamily="34" charset="0"/>
              <a:buChar char="•"/>
              <a:defRPr sz="1200" b="0">
                <a:solidFill>
                  <a:schemeClr val="bg1"/>
                </a:solidFill>
              </a:defRPr>
            </a:lvl5pPr>
            <a:lvl6pPr marL="798513" indent="-171450">
              <a:lnSpc>
                <a:spcPct val="100000"/>
              </a:lnSpc>
              <a:spcBef>
                <a:spcPts val="0"/>
              </a:spcBef>
              <a:buFont typeface="Arial" pitchFamily="34" charset="0"/>
              <a:buChar char="•"/>
              <a:defRPr sz="1200" b="0">
                <a:solidFill>
                  <a:schemeClr val="bg1"/>
                </a:solidFill>
              </a:defRPr>
            </a:lvl6pPr>
            <a:lvl7pPr marL="798513" indent="-171450">
              <a:lnSpc>
                <a:spcPct val="100000"/>
              </a:lnSpc>
              <a:spcBef>
                <a:spcPts val="0"/>
              </a:spcBef>
              <a:buFont typeface="Arial" pitchFamily="34" charset="0"/>
              <a:buChar char="•"/>
              <a:defRPr sz="1200" b="0">
                <a:solidFill>
                  <a:schemeClr val="bg1"/>
                </a:solidFill>
              </a:defRPr>
            </a:lvl7pPr>
            <a:lvl8pPr marL="798513" indent="-171450">
              <a:lnSpc>
                <a:spcPct val="100000"/>
              </a:lnSpc>
              <a:spcBef>
                <a:spcPts val="0"/>
              </a:spcBef>
              <a:buFont typeface="Arial" pitchFamily="34" charset="0"/>
              <a:buChar char="•"/>
              <a:defRPr sz="1200" b="0">
                <a:solidFill>
                  <a:schemeClr val="bg1"/>
                </a:solidFill>
              </a:defRPr>
            </a:lvl8pPr>
            <a:lvl9pPr marL="798513" indent="-171450">
              <a:lnSpc>
                <a:spcPct val="100000"/>
              </a:lnSpc>
              <a:spcBef>
                <a:spcPts val="0"/>
              </a:spcBef>
              <a:buFont typeface="Arial" pitchFamily="34" charset="0"/>
              <a:buChar char="•"/>
              <a:defRPr sz="1200" b="0">
                <a:solidFill>
                  <a:schemeClr val="bg1"/>
                </a:solidFill>
              </a:defRPr>
            </a:lvl9pPr>
          </a:lstStyle>
          <a:p>
            <a:pPr lvl="0"/>
            <a:r>
              <a:rPr lang="en-US" dirty="0"/>
              <a:t>Click to edit text</a:t>
            </a:r>
          </a:p>
        </p:txBody>
      </p:sp>
      <p:sp>
        <p:nvSpPr>
          <p:cNvPr id="11" name="TextBox 10"/>
          <p:cNvSpPr txBox="1"/>
          <p:nvPr userDrawn="1"/>
        </p:nvSpPr>
        <p:spPr>
          <a:xfrm>
            <a:off x="609600" y="6498339"/>
            <a:ext cx="2840737" cy="123111"/>
          </a:xfrm>
          <a:prstGeom prst="rect">
            <a:avLst/>
          </a:prstGeom>
          <a:noFill/>
        </p:spPr>
        <p:txBody>
          <a:bodyPr wrap="square" lIns="0" tIns="0" rIns="0" bIns="0" rtlCol="0">
            <a:spAutoFit/>
          </a:bodyPr>
          <a:lstStyle/>
          <a:p>
            <a:r>
              <a:rPr lang="en-US" sz="800" b="1" cap="all" baseline="0" dirty="0">
                <a:solidFill>
                  <a:schemeClr val="bg1"/>
                </a:solidFill>
                <a:latin typeface="+mj-lt"/>
              </a:rPr>
              <a:t>SAE INTERNATIONAL</a:t>
            </a:r>
          </a:p>
        </p:txBody>
      </p:sp>
      <p:sp>
        <p:nvSpPr>
          <p:cNvPr id="3" name="Freeform 2"/>
          <p:cNvSpPr/>
          <p:nvPr userDrawn="1"/>
        </p:nvSpPr>
        <p:spPr>
          <a:xfrm>
            <a:off x="594188" y="579277"/>
            <a:ext cx="10992483" cy="5536529"/>
          </a:xfrm>
          <a:custGeom>
            <a:avLst/>
            <a:gdLst>
              <a:gd name="connsiteX0" fmla="*/ 11141 w 8244362"/>
              <a:gd name="connsiteY0" fmla="*/ 0 h 5536529"/>
              <a:gd name="connsiteX1" fmla="*/ 0 w 8244362"/>
              <a:gd name="connsiteY1" fmla="*/ 5525389 h 5536529"/>
              <a:gd name="connsiteX2" fmla="*/ 7976977 w 8244362"/>
              <a:gd name="connsiteY2" fmla="*/ 5536529 h 5536529"/>
              <a:gd name="connsiteX3" fmla="*/ 8244362 w 8244362"/>
              <a:gd name="connsiteY3" fmla="*/ 5057514 h 5536529"/>
              <a:gd name="connsiteX4" fmla="*/ 8244362 w 8244362"/>
              <a:gd name="connsiteY4" fmla="*/ 0 h 5536529"/>
              <a:gd name="connsiteX5" fmla="*/ 11141 w 8244362"/>
              <a:gd name="connsiteY5" fmla="*/ 0 h 5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4362" h="5536529">
                <a:moveTo>
                  <a:pt x="11141" y="0"/>
                </a:moveTo>
                <a:cubicBezTo>
                  <a:pt x="7427" y="1841796"/>
                  <a:pt x="3714" y="3683593"/>
                  <a:pt x="0" y="5525389"/>
                </a:cubicBezTo>
                <a:lnTo>
                  <a:pt x="7976977" y="5536529"/>
                </a:lnTo>
                <a:lnTo>
                  <a:pt x="8244362" y="5057514"/>
                </a:lnTo>
                <a:lnTo>
                  <a:pt x="8244362" y="0"/>
                </a:lnTo>
                <a:lnTo>
                  <a:pt x="11141" y="0"/>
                </a:lnTo>
                <a:close/>
              </a:path>
            </a:pathLst>
          </a:cu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912612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g"/><Relationship Id="rId18" Type="http://schemas.openxmlformats.org/officeDocument/2006/relationships/image" Target="../media/image34.jp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jpg"/><Relationship Id="rId12" Type="http://schemas.openxmlformats.org/officeDocument/2006/relationships/image" Target="../media/image28.png"/><Relationship Id="rId17" Type="http://schemas.openxmlformats.org/officeDocument/2006/relationships/image" Target="../media/image33.jpg"/><Relationship Id="rId2" Type="http://schemas.openxmlformats.org/officeDocument/2006/relationships/notesSlide" Target="../notesSlides/notesSlide5.xml"/><Relationship Id="rId16" Type="http://schemas.openxmlformats.org/officeDocument/2006/relationships/image" Target="../media/image32.jp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39.png"/><Relationship Id="rId5" Type="http://schemas.openxmlformats.org/officeDocument/2006/relationships/image" Target="../media/image21.png"/><Relationship Id="rId15" Type="http://schemas.openxmlformats.org/officeDocument/2006/relationships/image" Target="../media/image31.jpg"/><Relationship Id="rId23" Type="http://schemas.openxmlformats.org/officeDocument/2006/relationships/image" Target="../media/image38.png"/><Relationship Id="rId10" Type="http://schemas.openxmlformats.org/officeDocument/2006/relationships/image" Target="../media/image26.jp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jpg"/><Relationship Id="rId14" Type="http://schemas.openxmlformats.org/officeDocument/2006/relationships/image" Target="../media/image30.jpg"/><Relationship Id="rId22"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277BB75-2B4F-4932-929E-625D53A538F1}"/>
              </a:ext>
            </a:extLst>
          </p:cNvPr>
          <p:cNvSpPr txBox="1"/>
          <p:nvPr/>
        </p:nvSpPr>
        <p:spPr>
          <a:xfrm>
            <a:off x="1055440" y="3228641"/>
            <a:ext cx="9697988" cy="769441"/>
          </a:xfrm>
          <a:prstGeom prst="rect">
            <a:avLst/>
          </a:prstGeom>
          <a:noFill/>
        </p:spPr>
        <p:txBody>
          <a:bodyPr wrap="square" rtlCol="0" anchor="ctr">
            <a:spAutoFit/>
          </a:bodyPr>
          <a:lstStyle/>
          <a:p>
            <a:r>
              <a:rPr lang="zh-CN" altLang="en-US" sz="4400" spc="600" dirty="0">
                <a:latin typeface="思源黑体" panose="020B0500000000000000" pitchFamily="34" charset="-122"/>
                <a:ea typeface="思源黑体" panose="020B0500000000000000" pitchFamily="34" charset="-122"/>
                <a:cs typeface="Arial" panose="020B0604020202020204" pitchFamily="34" charset="0"/>
              </a:rPr>
              <a:t>国际自动机工程师学会 使用指南</a:t>
            </a:r>
            <a:endParaRPr lang="en-US" altLang="zh-CN" sz="4400" dirty="0">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cs typeface="Arial" panose="020B0604020202020204" pitchFamily="34" charset="0"/>
            </a:endParaRPr>
          </a:p>
        </p:txBody>
      </p:sp>
      <p:sp>
        <p:nvSpPr>
          <p:cNvPr id="19" name="文本框 18">
            <a:extLst>
              <a:ext uri="{FF2B5EF4-FFF2-40B4-BE49-F238E27FC236}">
                <a16:creationId xmlns:a16="http://schemas.microsoft.com/office/drawing/2014/main" id="{F218D724-0C4A-4780-85E7-131189C5FEC7}"/>
              </a:ext>
            </a:extLst>
          </p:cNvPr>
          <p:cNvSpPr txBox="1"/>
          <p:nvPr/>
        </p:nvSpPr>
        <p:spPr>
          <a:xfrm>
            <a:off x="1343472" y="4941168"/>
            <a:ext cx="2052228" cy="461665"/>
          </a:xfrm>
          <a:prstGeom prst="rect">
            <a:avLst/>
          </a:prstGeom>
          <a:noFill/>
        </p:spPr>
        <p:txBody>
          <a:bodyPr wrap="square" rtlCol="0" anchor="ctr">
            <a:spAutoFit/>
          </a:bodyPr>
          <a:lstStyle/>
          <a:p>
            <a:pPr algn="ctr"/>
            <a:r>
              <a:rPr lang="en-US" altLang="zh-CN" sz="2400" dirty="0">
                <a:solidFill>
                  <a:schemeClr val="bg1"/>
                </a:solidFill>
                <a:latin typeface="思源黑体" panose="020B0500000000000000" pitchFamily="34" charset="-122"/>
                <a:ea typeface="思源黑体" panose="020B0500000000000000" pitchFamily="34" charset="-122"/>
              </a:rPr>
              <a:t>iGroup China</a:t>
            </a:r>
            <a:endParaRPr lang="zh-CN" altLang="en-US" sz="2400" dirty="0">
              <a:solidFill>
                <a:schemeClr val="bg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448" y="1268760"/>
            <a:ext cx="2801412" cy="1736875"/>
          </a:xfrm>
          <a:prstGeom prst="rect">
            <a:avLst/>
          </a:prstGeom>
        </p:spPr>
      </p:pic>
    </p:spTree>
    <p:extLst>
      <p:ext uri="{BB962C8B-B14F-4D97-AF65-F5344CB8AC3E}">
        <p14:creationId xmlns:p14="http://schemas.microsoft.com/office/powerpoint/2010/main" val="2779472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263836" y="2651280"/>
            <a:ext cx="2052320" cy="750847"/>
          </a:xfrm>
          <a:prstGeom prst="rect">
            <a:avLst/>
          </a:prstGeom>
        </p:spPr>
        <p:txBody>
          <a:bodyPr vert="horz" wrap="square" lIns="0" tIns="12065" rIns="0" bIns="0" rtlCol="0">
            <a:spAutoFit/>
          </a:bodyPr>
          <a:lstStyle/>
          <a:p>
            <a:pPr marL="12700">
              <a:lnSpc>
                <a:spcPct val="100000"/>
              </a:lnSpc>
              <a:spcBef>
                <a:spcPts val="95"/>
              </a:spcBef>
            </a:pPr>
            <a:r>
              <a:rPr sz="1600" spc="-5" dirty="0">
                <a:latin typeface="思源黑体" panose="020B0500000000000000" pitchFamily="34" charset="-122"/>
                <a:ea typeface="思源黑体" panose="020B0500000000000000" pitchFamily="34" charset="-122"/>
                <a:cs typeface="Droid Sans Fallback"/>
              </a:rPr>
              <a:t>蒋以任</a:t>
            </a:r>
            <a:endParaRPr sz="1600" dirty="0">
              <a:latin typeface="思源黑体" panose="020B0500000000000000" pitchFamily="34" charset="-122"/>
              <a:ea typeface="思源黑体" panose="020B0500000000000000" pitchFamily="34" charset="-122"/>
              <a:cs typeface="Droid Sans Fallback"/>
            </a:endParaRPr>
          </a:p>
          <a:p>
            <a:pPr marL="12700">
              <a:lnSpc>
                <a:spcPct val="100000"/>
              </a:lnSpc>
            </a:pPr>
            <a:r>
              <a:rPr sz="1600" spc="-5" dirty="0">
                <a:latin typeface="思源黑体" panose="020B0500000000000000" pitchFamily="34" charset="-122"/>
                <a:ea typeface="思源黑体" panose="020B0500000000000000" pitchFamily="34" charset="-122"/>
                <a:cs typeface="Droid Sans Fallback"/>
              </a:rPr>
              <a:t>原全国政协常委</a:t>
            </a:r>
            <a:endParaRPr sz="1600" dirty="0">
              <a:latin typeface="思源黑体" panose="020B0500000000000000" pitchFamily="34" charset="-122"/>
              <a:ea typeface="思源黑体" panose="020B0500000000000000" pitchFamily="34" charset="-122"/>
              <a:cs typeface="Droid Sans Fallback"/>
            </a:endParaRPr>
          </a:p>
          <a:p>
            <a:pPr marL="12700">
              <a:lnSpc>
                <a:spcPct val="100000"/>
              </a:lnSpc>
            </a:pPr>
            <a:r>
              <a:rPr sz="1600" spc="-5" dirty="0">
                <a:latin typeface="思源黑体" panose="020B0500000000000000" pitchFamily="34" charset="-122"/>
                <a:ea typeface="思源黑体" panose="020B0500000000000000" pitchFamily="34" charset="-122"/>
                <a:cs typeface="Droid Sans Fallback"/>
              </a:rPr>
              <a:t>上海市第十届政协主席</a:t>
            </a:r>
            <a:endParaRPr sz="1600" dirty="0">
              <a:latin typeface="思源黑体" panose="020B0500000000000000" pitchFamily="34" charset="-122"/>
              <a:ea typeface="思源黑体" panose="020B0500000000000000" pitchFamily="34" charset="-122"/>
              <a:cs typeface="Droid Sans Fallback"/>
            </a:endParaRPr>
          </a:p>
        </p:txBody>
      </p:sp>
      <p:sp>
        <p:nvSpPr>
          <p:cNvPr id="5" name="object 5"/>
          <p:cNvSpPr txBox="1"/>
          <p:nvPr/>
        </p:nvSpPr>
        <p:spPr>
          <a:xfrm>
            <a:off x="9257993" y="5220694"/>
            <a:ext cx="2255520" cy="758825"/>
          </a:xfrm>
          <a:prstGeom prst="rect">
            <a:avLst/>
          </a:prstGeom>
        </p:spPr>
        <p:txBody>
          <a:bodyPr vert="horz" wrap="square" lIns="0" tIns="12065" rIns="0" bIns="0" rtlCol="0">
            <a:spAutoFit/>
          </a:bodyPr>
          <a:lstStyle/>
          <a:p>
            <a:pPr marL="12700">
              <a:lnSpc>
                <a:spcPct val="100000"/>
              </a:lnSpc>
            </a:pPr>
            <a:r>
              <a:rPr lang="zh-CN" altLang="en-US" sz="1600" spc="-10" dirty="0">
                <a:latin typeface="思源黑体" panose="020B0500000000000000" pitchFamily="34" charset="-122"/>
                <a:ea typeface="思源黑体" panose="020B0500000000000000" pitchFamily="34" charset="-122"/>
                <a:cs typeface="Droid Sans Fallback"/>
              </a:rPr>
              <a:t>中航工业综合技术研究所</a:t>
            </a:r>
          </a:p>
          <a:p>
            <a:pPr marL="12700">
              <a:lnSpc>
                <a:spcPct val="100000"/>
              </a:lnSpc>
            </a:pPr>
            <a:r>
              <a:rPr lang="zh-CN" altLang="en-US" sz="1600" spc="-10" dirty="0">
                <a:latin typeface="思源黑体" panose="020B0500000000000000" pitchFamily="34" charset="-122"/>
                <a:ea typeface="思源黑体" panose="020B0500000000000000" pitchFamily="34" charset="-122"/>
                <a:cs typeface="Droid Sans Fallback"/>
              </a:rPr>
              <a:t>所长赵波</a:t>
            </a:r>
          </a:p>
          <a:p>
            <a:pPr marL="12700">
              <a:lnSpc>
                <a:spcPct val="100000"/>
              </a:lnSpc>
            </a:pPr>
            <a:r>
              <a:rPr lang="zh-CN" altLang="en-US" sz="1600" spc="-10" dirty="0">
                <a:latin typeface="思源黑体" panose="020B0500000000000000" pitchFamily="34" charset="-122"/>
                <a:ea typeface="思源黑体" panose="020B0500000000000000" pitchFamily="34" charset="-122"/>
                <a:cs typeface="Droid Sans Fallback"/>
              </a:rPr>
              <a:t>会见</a:t>
            </a:r>
            <a:r>
              <a:rPr lang="en-US" altLang="zh-CN" sz="1600" spc="-10" dirty="0">
                <a:latin typeface="思源黑体" panose="020B0500000000000000" pitchFamily="34" charset="-122"/>
                <a:ea typeface="思源黑体" panose="020B0500000000000000" pitchFamily="34" charset="-122"/>
                <a:cs typeface="Droid Sans Fallback"/>
              </a:rPr>
              <a:t>SAE</a:t>
            </a:r>
            <a:r>
              <a:rPr lang="zh-CN" altLang="en-US" sz="1600" spc="-10" dirty="0">
                <a:latin typeface="思源黑体" panose="020B0500000000000000" pitchFamily="34" charset="-122"/>
                <a:ea typeface="思源黑体" panose="020B0500000000000000" pitchFamily="34" charset="-122"/>
                <a:cs typeface="Droid Sans Fallback"/>
              </a:rPr>
              <a:t>代表团</a:t>
            </a:r>
          </a:p>
        </p:txBody>
      </p:sp>
      <p:sp>
        <p:nvSpPr>
          <p:cNvPr id="6" name="object 6"/>
          <p:cNvSpPr txBox="1"/>
          <p:nvPr/>
        </p:nvSpPr>
        <p:spPr>
          <a:xfrm>
            <a:off x="4076393" y="2728116"/>
            <a:ext cx="2052320" cy="758190"/>
          </a:xfrm>
          <a:prstGeom prst="rect">
            <a:avLst/>
          </a:prstGeom>
        </p:spPr>
        <p:txBody>
          <a:bodyPr vert="horz" wrap="square" lIns="0" tIns="10160" rIns="0" bIns="0" rtlCol="0">
            <a:spAutoFit/>
          </a:bodyPr>
          <a:lstStyle/>
          <a:p>
            <a:pPr marL="12700" marR="5080">
              <a:lnSpc>
                <a:spcPct val="100699"/>
              </a:lnSpc>
              <a:spcBef>
                <a:spcPts val="80"/>
              </a:spcBef>
            </a:pPr>
            <a:r>
              <a:rPr lang="zh-CN" altLang="en-US" sz="1600" spc="-5" dirty="0">
                <a:latin typeface="思源黑体" panose="020B0500000000000000" pitchFamily="34" charset="-122"/>
                <a:ea typeface="思源黑体" panose="020B0500000000000000" pitchFamily="34" charset="-122"/>
                <a:cs typeface="Droid Sans Fallback"/>
              </a:rPr>
              <a:t>国家标准化管理委员会 副主任 于欣丽</a:t>
            </a:r>
          </a:p>
          <a:p>
            <a:pPr marL="12700" algn="just">
              <a:lnSpc>
                <a:spcPct val="100000"/>
              </a:lnSpc>
            </a:pPr>
            <a:r>
              <a:rPr lang="zh-CN" altLang="en-US" sz="1600" spc="-5" dirty="0">
                <a:latin typeface="思源黑体" panose="020B0500000000000000" pitchFamily="34" charset="-122"/>
                <a:ea typeface="思源黑体" panose="020B0500000000000000" pitchFamily="34" charset="-122"/>
                <a:cs typeface="Droid Sans Fallback"/>
              </a:rPr>
              <a:t>访问</a:t>
            </a:r>
            <a:r>
              <a:rPr lang="en-US" altLang="zh-CN" sz="1600" spc="-5" dirty="0">
                <a:latin typeface="思源黑体" panose="020B0500000000000000" pitchFamily="34" charset="-122"/>
                <a:ea typeface="思源黑体" panose="020B0500000000000000" pitchFamily="34" charset="-122"/>
                <a:cs typeface="Droid Sans Fallback"/>
              </a:rPr>
              <a:t>SAE</a:t>
            </a:r>
            <a:r>
              <a:rPr lang="zh-CN" altLang="en-US" sz="1600" spc="-5" dirty="0">
                <a:latin typeface="思源黑体" panose="020B0500000000000000" pitchFamily="34" charset="-122"/>
                <a:ea typeface="思源黑体" panose="020B0500000000000000" pitchFamily="34" charset="-122"/>
                <a:cs typeface="Droid Sans Fallback"/>
              </a:rPr>
              <a:t>全球总部</a:t>
            </a:r>
          </a:p>
        </p:txBody>
      </p:sp>
      <p:sp>
        <p:nvSpPr>
          <p:cNvPr id="7" name="object 7"/>
          <p:cNvSpPr/>
          <p:nvPr/>
        </p:nvSpPr>
        <p:spPr>
          <a:xfrm>
            <a:off x="773505" y="4095016"/>
            <a:ext cx="3142488" cy="1962912"/>
          </a:xfrm>
          <a:prstGeom prst="rect">
            <a:avLst/>
          </a:prstGeom>
          <a:blipFill>
            <a:blip r:embed="rId3"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8" name="object 8"/>
          <p:cNvSpPr txBox="1"/>
          <p:nvPr/>
        </p:nvSpPr>
        <p:spPr>
          <a:xfrm>
            <a:off x="4047184" y="5220694"/>
            <a:ext cx="2052320" cy="776495"/>
          </a:xfrm>
          <a:prstGeom prst="rect">
            <a:avLst/>
          </a:prstGeom>
        </p:spPr>
        <p:txBody>
          <a:bodyPr vert="horz" wrap="square" lIns="0" tIns="12065" rIns="0" bIns="0" rtlCol="0">
            <a:spAutoFit/>
          </a:bodyPr>
          <a:lstStyle/>
          <a:p>
            <a:pPr marL="12700">
              <a:lnSpc>
                <a:spcPct val="100000"/>
              </a:lnSpc>
              <a:spcBef>
                <a:spcPts val="95"/>
              </a:spcBef>
            </a:pPr>
            <a:r>
              <a:rPr lang="zh-CN" altLang="en-US" sz="1600" spc="-10" dirty="0">
                <a:latin typeface="思源黑体" panose="020B0500000000000000" pitchFamily="34" charset="-122"/>
                <a:ea typeface="思源黑体" panose="020B0500000000000000" pitchFamily="34" charset="-122"/>
                <a:cs typeface="Droid Sans Fallback"/>
              </a:rPr>
              <a:t>中国汽车技术研究中心</a:t>
            </a:r>
          </a:p>
          <a:p>
            <a:pPr marL="12700">
              <a:lnSpc>
                <a:spcPct val="100000"/>
              </a:lnSpc>
              <a:spcBef>
                <a:spcPts val="95"/>
              </a:spcBef>
            </a:pPr>
            <a:r>
              <a:rPr lang="zh-CN" altLang="en-US" sz="1600" spc="-10" dirty="0">
                <a:latin typeface="思源黑体" panose="020B0500000000000000" pitchFamily="34" charset="-122"/>
                <a:ea typeface="思源黑体" panose="020B0500000000000000" pitchFamily="34" charset="-122"/>
                <a:cs typeface="Droid Sans Fallback"/>
              </a:rPr>
              <a:t>与</a:t>
            </a:r>
            <a:r>
              <a:rPr lang="en-US" altLang="zh-CN" sz="1600" spc="-10" dirty="0">
                <a:latin typeface="思源黑体" panose="020B0500000000000000" pitchFamily="34" charset="-122"/>
                <a:ea typeface="思源黑体" panose="020B0500000000000000" pitchFamily="34" charset="-122"/>
                <a:cs typeface="Droid Sans Fallback"/>
              </a:rPr>
              <a:t>SAE</a:t>
            </a:r>
            <a:r>
              <a:rPr lang="zh-CN" altLang="en-US" sz="1600" spc="-10" dirty="0">
                <a:latin typeface="思源黑体" panose="020B0500000000000000" pitchFamily="34" charset="-122"/>
                <a:ea typeface="思源黑体" panose="020B0500000000000000" pitchFamily="34" charset="-122"/>
                <a:cs typeface="Droid Sans Fallback"/>
              </a:rPr>
              <a:t>签订</a:t>
            </a:r>
          </a:p>
          <a:p>
            <a:pPr marL="12700">
              <a:lnSpc>
                <a:spcPct val="100000"/>
              </a:lnSpc>
              <a:spcBef>
                <a:spcPts val="95"/>
              </a:spcBef>
            </a:pPr>
            <a:r>
              <a:rPr lang="zh-CN" altLang="en-US" sz="1600" spc="-10" dirty="0">
                <a:latin typeface="思源黑体" panose="020B0500000000000000" pitchFamily="34" charset="-122"/>
                <a:ea typeface="思源黑体" panose="020B0500000000000000" pitchFamily="34" charset="-122"/>
                <a:cs typeface="Droid Sans Fallback"/>
              </a:rPr>
              <a:t>战略合作备忘录</a:t>
            </a:r>
          </a:p>
        </p:txBody>
      </p:sp>
      <p:sp>
        <p:nvSpPr>
          <p:cNvPr id="9" name="object 9"/>
          <p:cNvSpPr/>
          <p:nvPr/>
        </p:nvSpPr>
        <p:spPr>
          <a:xfrm>
            <a:off x="6285812" y="4091969"/>
            <a:ext cx="2799588" cy="2010156"/>
          </a:xfrm>
          <a:prstGeom prst="rect">
            <a:avLst/>
          </a:prstGeom>
          <a:blipFill>
            <a:blip r:embed="rId4"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10" name="object 10"/>
          <p:cNvSpPr/>
          <p:nvPr/>
        </p:nvSpPr>
        <p:spPr>
          <a:xfrm>
            <a:off x="6259904" y="1495057"/>
            <a:ext cx="2936779" cy="1956831"/>
          </a:xfrm>
          <a:prstGeom prst="rect">
            <a:avLst/>
          </a:prstGeom>
          <a:blipFill>
            <a:blip r:embed="rId5"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11" name="object 11"/>
          <p:cNvSpPr/>
          <p:nvPr/>
        </p:nvSpPr>
        <p:spPr>
          <a:xfrm>
            <a:off x="767408" y="1412776"/>
            <a:ext cx="3148584" cy="2060448"/>
          </a:xfrm>
          <a:prstGeom prst="rect">
            <a:avLst/>
          </a:prstGeom>
          <a:blipFill>
            <a:blip r:embed="rId6"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14" name="object 8"/>
          <p:cNvSpPr txBox="1">
            <a:spLocks/>
          </p:cNvSpPr>
          <p:nvPr/>
        </p:nvSpPr>
        <p:spPr>
          <a:xfrm>
            <a:off x="399405" y="773982"/>
            <a:ext cx="5120531" cy="443711"/>
          </a:xfrm>
          <a:prstGeom prst="rect">
            <a:avLst/>
          </a:prstGeom>
        </p:spPr>
        <p:txBody>
          <a:bodyPr vert="horz" wrap="square" lIns="0" tIns="12700"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lgn="l">
              <a:spcBef>
                <a:spcPts val="105"/>
              </a:spcBef>
            </a:pPr>
            <a:r>
              <a:rPr lang="en-US" altLang="zh-CN" sz="2800" b="1" dirty="0">
                <a:solidFill>
                  <a:srgbClr val="00396B"/>
                </a:solidFill>
                <a:latin typeface="思源黑体" panose="020B0500000000000000" pitchFamily="34" charset="-122"/>
                <a:ea typeface="思源黑体" panose="020B0500000000000000" pitchFamily="34" charset="-122"/>
                <a:cs typeface="Noto Sans CJK JP Medium"/>
              </a:rPr>
              <a:t>SAE </a:t>
            </a:r>
            <a:r>
              <a:rPr lang="zh-CN" altLang="en-US" sz="2800" b="1" dirty="0">
                <a:solidFill>
                  <a:srgbClr val="00396B"/>
                </a:solidFill>
                <a:latin typeface="思源黑体" panose="020B0500000000000000" pitchFamily="34" charset="-122"/>
                <a:ea typeface="思源黑体" panose="020B0500000000000000" pitchFamily="34" charset="-122"/>
                <a:cs typeface="Noto Sans CJK JP Medium"/>
              </a:rPr>
              <a:t>在中国所获得的各界支持</a:t>
            </a:r>
          </a:p>
        </p:txBody>
      </p:sp>
    </p:spTree>
    <p:extLst>
      <p:ext uri="{BB962C8B-B14F-4D97-AF65-F5344CB8AC3E}">
        <p14:creationId xmlns:p14="http://schemas.microsoft.com/office/powerpoint/2010/main" val="3559563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548680"/>
            <a:ext cx="12192000" cy="6120680"/>
            <a:chOff x="0" y="167639"/>
            <a:chExt cx="12192000" cy="6690358"/>
          </a:xfrm>
        </p:grpSpPr>
        <p:sp>
          <p:nvSpPr>
            <p:cNvPr id="3" name="object 3"/>
            <p:cNvSpPr/>
            <p:nvPr/>
          </p:nvSpPr>
          <p:spPr>
            <a:xfrm>
              <a:off x="0" y="1072894"/>
              <a:ext cx="12192000" cy="578510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52400" y="167639"/>
              <a:ext cx="1778508" cy="1368552"/>
            </a:xfrm>
            <a:prstGeom prst="rect">
              <a:avLst/>
            </a:prstGeom>
            <a:blipFill>
              <a:blip r:embed="rId4" cstate="print"/>
              <a:stretch>
                <a:fillRect/>
              </a:stretch>
            </a:blipFill>
          </p:spPr>
          <p:txBody>
            <a:bodyPr wrap="square" lIns="0" tIns="0" rIns="0" bIns="0" rtlCol="0"/>
            <a:lstStyle/>
            <a:p>
              <a:endParaRPr/>
            </a:p>
          </p:txBody>
        </p:sp>
      </p:grpSp>
      <p:sp>
        <p:nvSpPr>
          <p:cNvPr id="7" name="Subtitle 1"/>
          <p:cNvSpPr txBox="1">
            <a:spLocks/>
          </p:cNvSpPr>
          <p:nvPr/>
        </p:nvSpPr>
        <p:spPr>
          <a:xfrm>
            <a:off x="0" y="1752600"/>
            <a:ext cx="11136560" cy="3469513"/>
          </a:xfrm>
          <a:prstGeom prst="rect">
            <a:avLst/>
          </a:prstGeom>
          <a:solidFill>
            <a:schemeClr val="bg1">
              <a:alpha val="75000"/>
            </a:schemeClr>
          </a:solidFill>
        </p:spPr>
        <p:style>
          <a:lnRef idx="0">
            <a:scrgbClr r="0" g="0" b="0"/>
          </a:lnRef>
          <a:fillRef idx="1003">
            <a:schemeClr val="lt1"/>
          </a:fillRef>
          <a:effectRef idx="0">
            <a:scrgbClr r="0" g="0" b="0"/>
          </a:effectRef>
          <a:fontRef idx="major"/>
        </p:style>
        <p:txBody>
          <a:bodyPr/>
          <a:lstStyle>
            <a:lvl1pPr marL="0">
              <a:defRPr>
                <a:latin typeface="+mj-lt"/>
                <a:ea typeface="+mj-ea"/>
                <a:cs typeface="+mj-cs"/>
              </a:defRPr>
            </a:lvl1pPr>
            <a:lvl2pPr marL="457200">
              <a:defRPr>
                <a:latin typeface="+mj-lt"/>
                <a:ea typeface="+mj-ea"/>
                <a:cs typeface="+mj-cs"/>
              </a:defRPr>
            </a:lvl2pPr>
            <a:lvl3pPr marL="914400">
              <a:defRPr>
                <a:latin typeface="+mj-lt"/>
                <a:ea typeface="+mj-ea"/>
                <a:cs typeface="+mj-cs"/>
              </a:defRPr>
            </a:lvl3pPr>
            <a:lvl4pPr marL="1371600">
              <a:defRPr>
                <a:latin typeface="+mj-lt"/>
                <a:ea typeface="+mj-ea"/>
                <a:cs typeface="+mj-cs"/>
              </a:defRPr>
            </a:lvl4pPr>
            <a:lvl5pPr marL="1828800">
              <a:defRPr>
                <a:latin typeface="+mj-lt"/>
                <a:ea typeface="+mj-ea"/>
                <a:cs typeface="+mj-cs"/>
              </a:defRPr>
            </a:lvl5pPr>
            <a:lvl6pPr marL="2286000">
              <a:defRPr>
                <a:latin typeface="+mj-lt"/>
                <a:ea typeface="+mj-ea"/>
                <a:cs typeface="+mj-cs"/>
              </a:defRPr>
            </a:lvl6pPr>
            <a:lvl7pPr marL="2743200">
              <a:defRPr>
                <a:latin typeface="+mj-lt"/>
                <a:ea typeface="+mj-ea"/>
                <a:cs typeface="+mj-cs"/>
              </a:defRPr>
            </a:lvl7pPr>
            <a:lvl8pPr marL="3200400">
              <a:defRPr>
                <a:latin typeface="+mj-lt"/>
                <a:ea typeface="+mj-ea"/>
                <a:cs typeface="+mj-cs"/>
              </a:defRPr>
            </a:lvl8pPr>
            <a:lvl9pPr marL="3657600">
              <a:defRPr>
                <a:latin typeface="+mj-lt"/>
                <a:ea typeface="+mj-ea"/>
                <a:cs typeface="+mj-cs"/>
              </a:defRPr>
            </a:lvl9pPr>
          </a:lstStyle>
          <a:p>
            <a:pPr algn="ctr">
              <a:lnSpc>
                <a:spcPct val="150000"/>
              </a:lnSpc>
            </a:pP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zh-CN" altLang="en-US" sz="40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目录</a:t>
            </a:r>
          </a:p>
          <a:p>
            <a:pPr marL="4114800" lvl="8" indent="-457200">
              <a:lnSpc>
                <a:spcPct val="150000"/>
              </a:lnSpc>
              <a:buFont typeface="Arial" panose="020B0604020202020204" pitchFamily="34" charset="0"/>
              <a:buChar char="•"/>
            </a:pPr>
            <a:r>
              <a:rPr lang="zh-CN" altLang="en-US"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SAE </a:t>
            </a:r>
            <a:r>
              <a:rPr lang="zh-CN" altLang="en-US"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国际自动机工程师学会</a:t>
            </a:r>
          </a:p>
          <a:p>
            <a:pPr marL="4114800" lvl="8" indent="-457200">
              <a:lnSpc>
                <a:spcPct val="150000"/>
              </a:lnSpc>
              <a:buFont typeface="Arial" panose="020B0604020202020204" pitchFamily="34" charset="0"/>
              <a:buChar char="•"/>
            </a:pP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SAE </a:t>
            </a: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出版物和数据库平台</a:t>
            </a:r>
          </a:p>
          <a:p>
            <a:pPr marL="4114800" lvl="8" indent="-457200">
              <a:lnSpc>
                <a:spcPct val="150000"/>
              </a:lnSpc>
              <a:buFont typeface="Arial" panose="020B0604020202020204" pitchFamily="34" charset="0"/>
              <a:buChar char="•"/>
            </a:pPr>
            <a:r>
              <a:rPr lang="zh-CN" altLang="en-US"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SAE </a:t>
            </a:r>
            <a:r>
              <a:rPr lang="zh-CN" altLang="en-US"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技术报告</a:t>
            </a:r>
            <a:r>
              <a:rPr lang="en-US" altLang="zh-CN"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a:t>
            </a:r>
            <a:r>
              <a:rPr lang="zh-CN" altLang="en-US"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期刊投稿简介</a:t>
            </a:r>
            <a:endParaRPr lang="en-US" altLang="zh-CN"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153552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4192" y="1700808"/>
            <a:ext cx="4248472" cy="3856816"/>
          </a:xfrm>
          <a:prstGeom prst="rect">
            <a:avLst/>
          </a:prstGeom>
        </p:spPr>
      </p:pic>
      <p:pic>
        <p:nvPicPr>
          <p:cNvPr id="31" name="Picture 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09160" y="2996952"/>
            <a:ext cx="6898822" cy="3236889"/>
          </a:xfrm>
          <a:prstGeom prst="rect">
            <a:avLst/>
          </a:prstGeom>
          <a:noFill/>
          <a:ln w="9525">
            <a:noFill/>
            <a:miter lim="800000"/>
            <a:headEnd/>
            <a:tailEnd/>
          </a:ln>
        </p:spPr>
      </p:pic>
      <p:sp>
        <p:nvSpPr>
          <p:cNvPr id="32" name="矩形 31"/>
          <p:cNvSpPr/>
          <p:nvPr/>
        </p:nvSpPr>
        <p:spPr>
          <a:xfrm>
            <a:off x="623392" y="1592794"/>
            <a:ext cx="7070358" cy="1290033"/>
          </a:xfrm>
          <a:prstGeom prst="rect">
            <a:avLst/>
          </a:prstGeom>
          <a:noFill/>
        </p:spPr>
        <p:txBody>
          <a:bodyPr wrap="square">
            <a:spAutoFit/>
          </a:bodyPr>
          <a:lstStyle/>
          <a:p>
            <a:pPr algn="just">
              <a:lnSpc>
                <a:spcPct val="150000"/>
              </a:lnSpc>
            </a:pPr>
            <a:r>
              <a:rPr lang="en-US" altLang="zh-CN" dirty="0">
                <a:latin typeface="思源黑体" panose="020B0500000000000000" pitchFamily="34" charset="-122"/>
                <a:ea typeface="思源黑体" panose="020B0500000000000000" pitchFamily="34" charset="-122"/>
              </a:rPr>
              <a:t>SAE </a:t>
            </a:r>
            <a:r>
              <a:rPr lang="en-US" altLang="zh-CN" dirty="0" err="1">
                <a:latin typeface="思源黑体" panose="020B0500000000000000" pitchFamily="34" charset="-122"/>
                <a:ea typeface="思源黑体" panose="020B0500000000000000" pitchFamily="34" charset="-122"/>
              </a:rPr>
              <a:t>Mobilus</a:t>
            </a:r>
            <a:r>
              <a:rPr lang="en-US" altLang="zh-CN" dirty="0">
                <a:latin typeface="思源黑体" panose="020B0500000000000000" pitchFamily="34" charset="-122"/>
                <a:ea typeface="思源黑体" panose="020B0500000000000000" pitchFamily="34" charset="-122"/>
              </a:rPr>
              <a:t> </a:t>
            </a:r>
            <a:r>
              <a:rPr lang="zh-CN" altLang="zh-CN" dirty="0">
                <a:latin typeface="思源黑体" panose="020B0500000000000000" pitchFamily="34" charset="-122"/>
                <a:ea typeface="思源黑体" panose="020B0500000000000000" pitchFamily="34" charset="-122"/>
              </a:rPr>
              <a:t>数字图书馆收录了</a:t>
            </a:r>
            <a:r>
              <a:rPr lang="en-US" altLang="zh-CN" dirty="0">
                <a:latin typeface="思源黑体" panose="020B0500000000000000" pitchFamily="34" charset="-122"/>
                <a:ea typeface="思源黑体" panose="020B0500000000000000" pitchFamily="34" charset="-122"/>
              </a:rPr>
              <a:t>SAE</a:t>
            </a:r>
            <a:r>
              <a:rPr lang="zh-CN" altLang="en-US" dirty="0">
                <a:latin typeface="思源黑体" panose="020B0500000000000000" pitchFamily="34" charset="-122"/>
                <a:ea typeface="思源黑体" panose="020B0500000000000000" pitchFamily="34" charset="-122"/>
              </a:rPr>
              <a:t>独立出版以及合作出版的</a:t>
            </a:r>
            <a:r>
              <a:rPr lang="zh-CN" altLang="en-US" b="1" dirty="0">
                <a:latin typeface="思源黑体" panose="020B0500000000000000" pitchFamily="34" charset="-122"/>
                <a:ea typeface="思源黑体" panose="020B0500000000000000" pitchFamily="34" charset="-122"/>
              </a:rPr>
              <a:t>技术报告、期刊、杂志、市场研究报告、标准和电子图书</a:t>
            </a:r>
            <a:r>
              <a:rPr lang="zh-CN" altLang="en-US" dirty="0">
                <a:latin typeface="思源黑体" panose="020B0500000000000000" pitchFamily="34" charset="-122"/>
                <a:ea typeface="思源黑体" panose="020B0500000000000000" pitchFamily="34" charset="-122"/>
              </a:rPr>
              <a:t>等，</a:t>
            </a:r>
            <a:r>
              <a:rPr lang="zh-CN" altLang="zh-CN" b="1" dirty="0">
                <a:latin typeface="思源黑体" panose="020B0500000000000000" pitchFamily="34" charset="-122"/>
                <a:ea typeface="思源黑体" panose="020B0500000000000000" pitchFamily="34" charset="-122"/>
              </a:rPr>
              <a:t>总计超过</a:t>
            </a:r>
            <a:r>
              <a:rPr lang="en-US" altLang="zh-CN" b="1" dirty="0">
                <a:latin typeface="思源黑体" panose="020B0500000000000000" pitchFamily="34" charset="-122"/>
                <a:ea typeface="思源黑体" panose="020B0500000000000000" pitchFamily="34" charset="-122"/>
              </a:rPr>
              <a:t>22</a:t>
            </a:r>
            <a:r>
              <a:rPr lang="zh-CN" altLang="zh-CN" b="1" dirty="0">
                <a:latin typeface="思源黑体" panose="020B0500000000000000" pitchFamily="34" charset="-122"/>
                <a:ea typeface="思源黑体" panose="020B0500000000000000" pitchFamily="34" charset="-122"/>
              </a:rPr>
              <a:t>万份</a:t>
            </a:r>
            <a:r>
              <a:rPr lang="zh-CN" altLang="en-US" b="1" dirty="0">
                <a:latin typeface="思源黑体" panose="020B0500000000000000" pitchFamily="34" charset="-122"/>
                <a:ea typeface="思源黑体" panose="020B0500000000000000" pitchFamily="34" charset="-122"/>
              </a:rPr>
              <a:t>文献</a:t>
            </a:r>
            <a:r>
              <a:rPr lang="zh-CN" altLang="en-US" dirty="0">
                <a:latin typeface="思源黑体" panose="020B0500000000000000" pitchFamily="34" charset="-122"/>
                <a:ea typeface="思源黑体" panose="020B0500000000000000" pitchFamily="34" charset="-122"/>
              </a:rPr>
              <a:t>，</a:t>
            </a:r>
            <a:r>
              <a:rPr lang="zh-CN" altLang="zh-CN" dirty="0">
                <a:latin typeface="思源黑体" panose="020B0500000000000000" pitchFamily="34" charset="-122"/>
                <a:ea typeface="思源黑体" panose="020B0500000000000000" pitchFamily="34" charset="-122"/>
              </a:rPr>
              <a:t>是全球机动工程师所必备的、权威的技术信息资源</a:t>
            </a:r>
            <a:r>
              <a:rPr lang="zh-CN" altLang="en-US" dirty="0">
                <a:latin typeface="思源黑体" panose="020B0500000000000000" pitchFamily="34" charset="-122"/>
                <a:ea typeface="思源黑体" panose="020B0500000000000000" pitchFamily="34" charset="-122"/>
              </a:rPr>
              <a:t>。</a:t>
            </a:r>
          </a:p>
        </p:txBody>
      </p:sp>
      <p:sp>
        <p:nvSpPr>
          <p:cNvPr id="11" name="矩形 10"/>
          <p:cNvSpPr/>
          <p:nvPr/>
        </p:nvSpPr>
        <p:spPr>
          <a:xfrm>
            <a:off x="6219667" y="846128"/>
            <a:ext cx="4526304" cy="461665"/>
          </a:xfrm>
          <a:prstGeom prst="rect">
            <a:avLst/>
          </a:prstGeom>
        </p:spPr>
        <p:txBody>
          <a:bodyPr wrap="none">
            <a:spAutoFit/>
          </a:bodyPr>
          <a:lstStyle/>
          <a:p>
            <a:r>
              <a:rPr lang="en-US" altLang="zh-CN" sz="2400" b="1" u="sng" dirty="0">
                <a:solidFill>
                  <a:schemeClr val="accent2">
                    <a:lumMod val="75000"/>
                  </a:schemeClr>
                </a:solidFill>
                <a:latin typeface="思源黑体" panose="020B0500000000000000" pitchFamily="34" charset="-122"/>
                <a:ea typeface="思源黑体" panose="020B0500000000000000" pitchFamily="34" charset="-122"/>
              </a:rPr>
              <a:t>https://saemobilus.sae.org/</a:t>
            </a:r>
            <a:endParaRPr lang="zh-CN" altLang="en-US" sz="2400" b="1" u="sng" dirty="0">
              <a:solidFill>
                <a:schemeClr val="accent2">
                  <a:lumMod val="75000"/>
                </a:schemeClr>
              </a:solidFill>
              <a:latin typeface="思源黑体" panose="020B0500000000000000" pitchFamily="34" charset="-122"/>
              <a:ea typeface="思源黑体" panose="020B0500000000000000" pitchFamily="34" charset="-122"/>
            </a:endParaRP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974" y="821395"/>
            <a:ext cx="2918714" cy="432774"/>
          </a:xfrm>
          <a:prstGeom prst="rect">
            <a:avLst/>
          </a:prstGeom>
        </p:spPr>
      </p:pic>
      <p:sp>
        <p:nvSpPr>
          <p:cNvPr id="4" name="文本框 3"/>
          <p:cNvSpPr txBox="1"/>
          <p:nvPr/>
        </p:nvSpPr>
        <p:spPr>
          <a:xfrm>
            <a:off x="3661378" y="784573"/>
            <a:ext cx="2376264" cy="584775"/>
          </a:xfrm>
          <a:prstGeom prst="rect">
            <a:avLst/>
          </a:prstGeom>
          <a:noFill/>
        </p:spPr>
        <p:txBody>
          <a:bodyPr wrap="square" rtlCol="0">
            <a:spAutoFit/>
          </a:bodyPr>
          <a:lstStyle/>
          <a:p>
            <a:r>
              <a:rPr lang="zh-CN" altLang="en-US" sz="3200" dirty="0">
                <a:solidFill>
                  <a:schemeClr val="accent2">
                    <a:lumMod val="75000"/>
                  </a:schemeClr>
                </a:solidFill>
                <a:latin typeface="思源黑体" panose="020B0500000000000000" pitchFamily="34" charset="-122"/>
                <a:ea typeface="思源黑体" panose="020B0500000000000000" pitchFamily="34" charset="-122"/>
              </a:rPr>
              <a:t>数字图书馆</a:t>
            </a:r>
          </a:p>
        </p:txBody>
      </p:sp>
    </p:spTree>
    <p:extLst>
      <p:ext uri="{BB962C8B-B14F-4D97-AF65-F5344CB8AC3E}">
        <p14:creationId xmlns:p14="http://schemas.microsoft.com/office/powerpoint/2010/main" val="229318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500" fill="hold"/>
                                        <p:tgtEl>
                                          <p:spTgt spid="31"/>
                                        </p:tgtEl>
                                        <p:attrNameLst>
                                          <p:attrName>ppt_x</p:attrName>
                                        </p:attrNameLst>
                                      </p:cBhvr>
                                      <p:tavLst>
                                        <p:tav tm="0">
                                          <p:val>
                                            <p:strVal val="#ppt_x"/>
                                          </p:val>
                                        </p:tav>
                                        <p:tav tm="100000">
                                          <p:val>
                                            <p:strVal val="#ppt_x"/>
                                          </p:val>
                                        </p:tav>
                                      </p:tavLst>
                                    </p:anim>
                                    <p:anim calcmode="lin" valueType="num">
                                      <p:cBhvr additive="base">
                                        <p:cTn id="15" dur="500" fill="hold"/>
                                        <p:tgtEl>
                                          <p:spTgt spid="3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39416" y="101725"/>
            <a:ext cx="1210588"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用户评价</a:t>
            </a:r>
          </a:p>
        </p:txBody>
      </p:sp>
      <p:sp>
        <p:nvSpPr>
          <p:cNvPr id="3" name="TextBox 5"/>
          <p:cNvSpPr txBox="1"/>
          <p:nvPr/>
        </p:nvSpPr>
        <p:spPr>
          <a:xfrm>
            <a:off x="767408" y="1196752"/>
            <a:ext cx="10499594" cy="1231106"/>
          </a:xfrm>
          <a:prstGeom prst="rect">
            <a:avLst/>
          </a:prstGeom>
          <a:noFill/>
        </p:spPr>
        <p:txBody>
          <a:bodyPr wrap="square" rtlCol="0">
            <a:spAutoFit/>
          </a:bodyPr>
          <a:lstStyle/>
          <a:p>
            <a:pPr algn="just" fontAlgn="base"/>
            <a:r>
              <a:rPr lang="zh-CN" altLang="en-US" sz="2000" dirty="0">
                <a:latin typeface="思源黑体" panose="020B0500000000000000" pitchFamily="34" charset="-122"/>
                <a:ea typeface="思源黑体" panose="020B0500000000000000" pitchFamily="34" charset="-122"/>
              </a:rPr>
              <a:t>“我们的学生和全体教员都发现了</a:t>
            </a:r>
            <a:r>
              <a:rPr lang="en-US" altLang="zh-CN" sz="2000" dirty="0">
                <a:latin typeface="思源黑体" panose="020B0500000000000000" pitchFamily="34" charset="-122"/>
                <a:ea typeface="思源黑体" panose="020B0500000000000000" pitchFamily="34" charset="-122"/>
              </a:rPr>
              <a:t>SAE</a:t>
            </a:r>
            <a:r>
              <a:rPr lang="zh-CN" altLang="en-US" sz="2000" dirty="0">
                <a:latin typeface="思源黑体" panose="020B0500000000000000" pitchFamily="34" charset="-122"/>
                <a:ea typeface="思源黑体" panose="020B0500000000000000" pitchFamily="34" charset="-122"/>
              </a:rPr>
              <a:t>数字图书馆的价值所在。其提供的独特内容能极大满足用户们的需求。它对于我们而言是必要的，在此全心向大家推荐。”</a:t>
            </a:r>
            <a:endParaRPr lang="en-US" sz="2000" dirty="0">
              <a:latin typeface="思源黑体" panose="020B0500000000000000" pitchFamily="34" charset="-122"/>
              <a:ea typeface="思源黑体" panose="020B0500000000000000" pitchFamily="34" charset="-122"/>
            </a:endParaRPr>
          </a:p>
          <a:p>
            <a:pPr algn="just" fontAlgn="base">
              <a:lnSpc>
                <a:spcPct val="200000"/>
              </a:lnSpc>
            </a:pPr>
            <a:r>
              <a:rPr lang="en-US" sz="1700" b="1" dirty="0">
                <a:latin typeface="思源黑体" panose="020B0500000000000000" pitchFamily="34" charset="-122"/>
                <a:ea typeface="思源黑体" panose="020B0500000000000000" pitchFamily="34" charset="-122"/>
              </a:rPr>
              <a:t>             — Jan Comfort, Engineering Reference Librarian, Clemson University</a:t>
            </a:r>
          </a:p>
        </p:txBody>
      </p:sp>
      <p:sp>
        <p:nvSpPr>
          <p:cNvPr id="4" name="TextBox 6"/>
          <p:cNvSpPr txBox="1"/>
          <p:nvPr/>
        </p:nvSpPr>
        <p:spPr>
          <a:xfrm>
            <a:off x="767408" y="2945359"/>
            <a:ext cx="10499594" cy="1231106"/>
          </a:xfrm>
          <a:prstGeom prst="rect">
            <a:avLst/>
          </a:prstGeom>
          <a:noFill/>
        </p:spPr>
        <p:txBody>
          <a:bodyPr wrap="square" rtlCol="0">
            <a:spAutoFit/>
          </a:bodyPr>
          <a:lstStyle/>
          <a:p>
            <a:pPr algn="just" fontAlgn="base"/>
            <a:r>
              <a:rPr lang="zh-CN" altLang="en-US" sz="2000" dirty="0">
                <a:latin typeface="思源黑体" panose="020B0500000000000000" pitchFamily="34" charset="-122"/>
                <a:ea typeface="思源黑体" panose="020B0500000000000000" pitchFamily="34" charset="-122"/>
              </a:rPr>
              <a:t>“</a:t>
            </a:r>
            <a:r>
              <a:rPr lang="en-US" altLang="zh-CN" sz="2000" dirty="0">
                <a:latin typeface="思源黑体" panose="020B0500000000000000" pitchFamily="34" charset="-122"/>
                <a:ea typeface="思源黑体" panose="020B0500000000000000" pitchFamily="34" charset="-122"/>
              </a:rPr>
              <a:t>SAE</a:t>
            </a:r>
            <a:r>
              <a:rPr lang="zh-CN" altLang="en-US" sz="2000" dirty="0">
                <a:latin typeface="思源黑体" panose="020B0500000000000000" pitchFamily="34" charset="-122"/>
                <a:ea typeface="思源黑体" panose="020B0500000000000000" pitchFamily="34" charset="-122"/>
              </a:rPr>
              <a:t>数字图书馆是工程师们的核心资源</a:t>
            </a:r>
            <a:r>
              <a:rPr lang="en-US" sz="2000" dirty="0">
                <a:latin typeface="思源黑体" panose="020B0500000000000000" pitchFamily="34" charset="-122"/>
                <a:ea typeface="思源黑体" panose="020B0500000000000000" pitchFamily="34" charset="-122"/>
              </a:rPr>
              <a:t>, </a:t>
            </a:r>
            <a:r>
              <a:rPr lang="zh-CN" altLang="en-US" sz="2000" dirty="0">
                <a:latin typeface="思源黑体" panose="020B0500000000000000" pitchFamily="34" charset="-122"/>
                <a:ea typeface="思源黑体" panose="020B0500000000000000" pitchFamily="34" charset="-122"/>
              </a:rPr>
              <a:t>其通过一个平台向我们全球范围的用户提供相关资源，可轻松查看和下载所需文件。</a:t>
            </a:r>
            <a:endParaRPr lang="en-US" sz="2000" dirty="0">
              <a:latin typeface="思源黑体" panose="020B0500000000000000" pitchFamily="34" charset="-122"/>
              <a:ea typeface="思源黑体" panose="020B0500000000000000" pitchFamily="34" charset="-122"/>
            </a:endParaRPr>
          </a:p>
          <a:p>
            <a:pPr algn="just" fontAlgn="base">
              <a:lnSpc>
                <a:spcPct val="200000"/>
              </a:lnSpc>
            </a:pPr>
            <a:r>
              <a:rPr lang="en-US" sz="1700" b="1" dirty="0">
                <a:latin typeface="思源黑体" panose="020B0500000000000000" pitchFamily="34" charset="-122"/>
                <a:ea typeface="思源黑体" panose="020B0500000000000000" pitchFamily="34" charset="-122"/>
              </a:rPr>
              <a:t>                             — James Blank, Technical Knowledge Specialist, Caterpillar</a:t>
            </a:r>
          </a:p>
        </p:txBody>
      </p:sp>
      <p:grpSp>
        <p:nvGrpSpPr>
          <p:cNvPr id="5" name="组合 4"/>
          <p:cNvGrpSpPr/>
          <p:nvPr/>
        </p:nvGrpSpPr>
        <p:grpSpPr>
          <a:xfrm>
            <a:off x="3076013" y="4365104"/>
            <a:ext cx="5002810" cy="1242491"/>
            <a:chOff x="609600" y="4953000"/>
            <a:chExt cx="3749589" cy="946006"/>
          </a:xfrm>
        </p:grpSpPr>
        <p:pic>
          <p:nvPicPr>
            <p:cNvPr id="6" name="Picture 7" descr="Henry Ford"/>
            <p:cNvPicPr>
              <a:picLocks noChangeAspect="1" noChangeArrowheads="1"/>
            </p:cNvPicPr>
            <p:nvPr/>
          </p:nvPicPr>
          <p:blipFill>
            <a:blip r:embed="rId2" cstate="screen"/>
            <a:srcRect l="5263" t="3903" r="10527" b="6342"/>
            <a:stretch>
              <a:fillRect/>
            </a:stretch>
          </p:blipFill>
          <p:spPr bwMode="auto">
            <a:xfrm flipH="1">
              <a:off x="609600" y="4953000"/>
              <a:ext cx="651980" cy="936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9" descr="Duryea"/>
            <p:cNvPicPr>
              <a:picLocks noChangeAspect="1" noChangeArrowheads="1"/>
            </p:cNvPicPr>
            <p:nvPr/>
          </p:nvPicPr>
          <p:blipFill>
            <a:blip r:embed="rId3" cstate="screen"/>
            <a:srcRect l="13628" t="17123" r="60631" b="59630"/>
            <a:stretch>
              <a:fillRect/>
            </a:stretch>
          </p:blipFill>
          <p:spPr bwMode="auto">
            <a:xfrm flipH="1">
              <a:off x="2111648" y="4953000"/>
              <a:ext cx="716311" cy="936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10" descr="Glen Curtiss"/>
            <p:cNvPicPr>
              <a:picLocks noChangeAspect="1" noChangeArrowheads="1"/>
            </p:cNvPicPr>
            <p:nvPr/>
          </p:nvPicPr>
          <p:blipFill>
            <a:blip r:embed="rId4" cstate="screen"/>
            <a:srcRect l="15524" r="18102" b="44000"/>
            <a:stretch>
              <a:fillRect/>
            </a:stretch>
          </p:blipFill>
          <p:spPr bwMode="auto">
            <a:xfrm flipH="1">
              <a:off x="2937980" y="4953000"/>
              <a:ext cx="680893" cy="936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11" descr="Kettering2"/>
            <p:cNvPicPr>
              <a:picLocks noChangeAspect="1" noChangeArrowheads="1"/>
            </p:cNvPicPr>
            <p:nvPr/>
          </p:nvPicPr>
          <p:blipFill>
            <a:blip r:embed="rId5" cstate="screen"/>
            <a:srcRect l="5319" r="74469" b="50116"/>
            <a:stretch>
              <a:fillRect/>
            </a:stretch>
          </p:blipFill>
          <p:spPr bwMode="auto">
            <a:xfrm flipH="1">
              <a:off x="3699980" y="4962236"/>
              <a:ext cx="659209" cy="936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http://upload.wikimedia.org/wikipedia/commons/c/cb/Orville_Wrigh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36044" y="4962237"/>
              <a:ext cx="687536" cy="922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69363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1575460824"/>
              </p:ext>
            </p:extLst>
          </p:nvPr>
        </p:nvGraphicFramePr>
        <p:xfrm>
          <a:off x="551384" y="908720"/>
          <a:ext cx="11017224" cy="5400600"/>
        </p:xfrm>
        <a:graphic>
          <a:graphicData uri="http://schemas.openxmlformats.org/drawingml/2006/table">
            <a:tbl>
              <a:tblPr>
                <a:tableStyleId>{5C22544A-7EE6-4342-B048-85BDC9FD1C3A}</a:tableStyleId>
              </a:tblPr>
              <a:tblGrid>
                <a:gridCol w="2638248">
                  <a:extLst>
                    <a:ext uri="{9D8B030D-6E8A-4147-A177-3AD203B41FA5}">
                      <a16:colId xmlns:a16="http://schemas.microsoft.com/office/drawing/2014/main" val="20000"/>
                    </a:ext>
                  </a:extLst>
                </a:gridCol>
                <a:gridCol w="8378976">
                  <a:extLst>
                    <a:ext uri="{9D8B030D-6E8A-4147-A177-3AD203B41FA5}">
                      <a16:colId xmlns:a16="http://schemas.microsoft.com/office/drawing/2014/main" val="20001"/>
                    </a:ext>
                  </a:extLst>
                </a:gridCol>
              </a:tblGrid>
              <a:tr h="573516">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机械工程</a:t>
                      </a:r>
                      <a:endParaRPr lang="en-US" altLang="zh-CN"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algn="l" fontAlgn="ctr">
                        <a:lnSpc>
                          <a:spcPts val="2000"/>
                        </a:lnSpc>
                      </a:pPr>
                      <a:r>
                        <a:rPr lang="zh-CN" altLang="en-US" sz="1400" u="none" strike="noStrike" dirty="0">
                          <a:latin typeface="思源黑体" panose="020B0500000000000000" pitchFamily="34" charset="-122"/>
                          <a:ea typeface="思源黑体" panose="020B0500000000000000" pitchFamily="34" charset="-122"/>
                        </a:rPr>
                        <a:t> 发动机、排放、柴油、空气动力学、航空动力、刹车系统、悬架、传动系统、机电一体化、保险装置、车辆动力学</a:t>
                      </a:r>
                      <a:endParaRPr lang="zh-CN" altLang="en-US" sz="1400" b="0"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extLst>
                  <a:ext uri="{0D108BD9-81ED-4DB2-BD59-A6C34878D82A}">
                    <a16:rowId xmlns:a16="http://schemas.microsoft.com/office/drawing/2014/main" val="10000"/>
                  </a:ext>
                </a:extLst>
              </a:tr>
              <a:tr h="573516">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电气工程</a:t>
                      </a:r>
                      <a:endParaRPr lang="en-US" altLang="zh-CN"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a:latin typeface="思源黑体" panose="020B0500000000000000" pitchFamily="34" charset="-122"/>
                          <a:ea typeface="思源黑体" panose="020B0500000000000000" pitchFamily="34" charset="-122"/>
                        </a:rPr>
                        <a:t>控制系统、远程信息处理、传感器、数据采集、混合动力、机电一体化、线控技术、转向线控技术、制动线控技术</a:t>
                      </a:r>
                      <a:endParaRPr lang="zh-CN" altLang="en-US" sz="1400" u="none" strike="noStrike" kern="1200" dirty="0">
                        <a:solidFill>
                          <a:schemeClr val="tx1"/>
                        </a:solidFill>
                        <a:latin typeface="思源黑体" panose="020B0500000000000000" pitchFamily="34" charset="-122"/>
                        <a:ea typeface="思源黑体" panose="020B0500000000000000" pitchFamily="34" charset="-122"/>
                        <a:cs typeface="+mn-cs"/>
                      </a:endParaRPr>
                    </a:p>
                  </a:txBody>
                  <a:tcPr marL="0" marR="0" marT="0" marB="0" anchor="ctr"/>
                </a:tc>
                <a:extLst>
                  <a:ext uri="{0D108BD9-81ED-4DB2-BD59-A6C34878D82A}">
                    <a16:rowId xmlns:a16="http://schemas.microsoft.com/office/drawing/2014/main" val="10001"/>
                  </a:ext>
                </a:extLst>
              </a:tr>
              <a:tr h="573516">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航空航天</a:t>
                      </a:r>
                      <a:r>
                        <a:rPr lang="en-US" altLang="zh-CN" sz="1600" u="none" strike="noStrike" dirty="0">
                          <a:latin typeface="思源黑体" panose="020B0500000000000000" pitchFamily="34" charset="-122"/>
                          <a:ea typeface="思源黑体" panose="020B0500000000000000" pitchFamily="34" charset="-122"/>
                        </a:rPr>
                        <a:t>/</a:t>
                      </a:r>
                      <a:r>
                        <a:rPr lang="zh-CN" altLang="en-US" sz="1600" u="none" strike="noStrike" dirty="0">
                          <a:latin typeface="思源黑体" panose="020B0500000000000000" pitchFamily="34" charset="-122"/>
                          <a:ea typeface="思源黑体" panose="020B0500000000000000" pitchFamily="34" charset="-122"/>
                        </a:rPr>
                        <a:t>飞机制造</a:t>
                      </a:r>
                      <a:endParaRPr lang="zh-CN" altLang="en-US"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a:latin typeface="思源黑体" panose="020B0500000000000000" pitchFamily="34" charset="-122"/>
                          <a:ea typeface="思源黑体" panose="020B0500000000000000" pitchFamily="34" charset="-122"/>
                        </a:rPr>
                        <a:t>飞机、空气动力学、飞行控制、直升机、旋翼飞机、宇宙飞船、保险装置、材料、除冰、驾驶员座舱模拟、航天任务、飞行模拟</a:t>
                      </a:r>
                      <a:endParaRPr lang="zh-CN" altLang="en-US" sz="1400" u="none" strike="noStrike" kern="1200" dirty="0">
                        <a:solidFill>
                          <a:schemeClr val="tx1"/>
                        </a:solidFill>
                        <a:latin typeface="思源黑体" panose="020B0500000000000000" pitchFamily="34" charset="-122"/>
                        <a:ea typeface="思源黑体" panose="020B0500000000000000" pitchFamily="34" charset="-122"/>
                        <a:cs typeface="+mn-cs"/>
                      </a:endParaRPr>
                    </a:p>
                  </a:txBody>
                  <a:tcPr marL="0" marR="0" marT="0" marB="0" anchor="ctr"/>
                </a:tc>
                <a:extLst>
                  <a:ext uri="{0D108BD9-81ED-4DB2-BD59-A6C34878D82A}">
                    <a16:rowId xmlns:a16="http://schemas.microsoft.com/office/drawing/2014/main" val="10002"/>
                  </a:ext>
                </a:extLst>
              </a:tr>
              <a:tr h="573516">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民用</a:t>
                      </a:r>
                      <a:r>
                        <a:rPr lang="en-US" altLang="zh-CN" sz="1600" u="none" strike="noStrike" dirty="0">
                          <a:latin typeface="思源黑体" panose="020B0500000000000000" pitchFamily="34" charset="-122"/>
                          <a:ea typeface="思源黑体" panose="020B0500000000000000" pitchFamily="34" charset="-122"/>
                        </a:rPr>
                        <a:t>/</a:t>
                      </a:r>
                      <a:r>
                        <a:rPr lang="zh-CN" altLang="en-US" sz="1600" u="none" strike="noStrike" dirty="0">
                          <a:latin typeface="思源黑体" panose="020B0500000000000000" pitchFamily="34" charset="-122"/>
                          <a:ea typeface="思源黑体" panose="020B0500000000000000" pitchFamily="34" charset="-122"/>
                        </a:rPr>
                        <a:t>交通工程</a:t>
                      </a:r>
                      <a:endParaRPr lang="zh-CN" altLang="en-US"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a:latin typeface="思源黑体" panose="020B0500000000000000" pitchFamily="34" charset="-122"/>
                          <a:ea typeface="思源黑体" panose="020B0500000000000000" pitchFamily="34" charset="-122"/>
                        </a:rPr>
                        <a:t>智能交通系统、车辆动力学、快速</a:t>
                      </a:r>
                      <a:r>
                        <a:rPr lang="en-US" altLang="zh-CN" sz="1400" u="none" strike="noStrike" kern="1200" dirty="0">
                          <a:latin typeface="思源黑体" panose="020B0500000000000000" pitchFamily="34" charset="-122"/>
                          <a:ea typeface="思源黑体" panose="020B0500000000000000" pitchFamily="34" charset="-122"/>
                        </a:rPr>
                        <a:t>/</a:t>
                      </a:r>
                      <a:r>
                        <a:rPr lang="zh-CN" altLang="en-US" sz="1400" u="none" strike="noStrike" kern="1200" dirty="0">
                          <a:latin typeface="思源黑体" panose="020B0500000000000000" pitchFamily="34" charset="-122"/>
                          <a:ea typeface="思源黑体" panose="020B0500000000000000" pitchFamily="34" charset="-122"/>
                        </a:rPr>
                        <a:t>公共交通、噪音和振动、防滑、碰撞测试、转向系统、运输系统、安全设备</a:t>
                      </a:r>
                      <a:endParaRPr lang="zh-CN" altLang="en-US" sz="1400" u="none" strike="noStrike" kern="1200" dirty="0">
                        <a:solidFill>
                          <a:schemeClr val="tx1"/>
                        </a:solidFill>
                        <a:latin typeface="思源黑体" panose="020B0500000000000000" pitchFamily="34" charset="-122"/>
                        <a:ea typeface="思源黑体" panose="020B0500000000000000" pitchFamily="34" charset="-122"/>
                        <a:cs typeface="+mn-cs"/>
                      </a:endParaRPr>
                    </a:p>
                  </a:txBody>
                  <a:tcPr marL="0" marR="0" marT="0" marB="0" anchor="ctr"/>
                </a:tc>
                <a:extLst>
                  <a:ext uri="{0D108BD9-81ED-4DB2-BD59-A6C34878D82A}">
                    <a16:rowId xmlns:a16="http://schemas.microsoft.com/office/drawing/2014/main" val="10003"/>
                  </a:ext>
                </a:extLst>
              </a:tr>
              <a:tr h="534225">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环境科学</a:t>
                      </a:r>
                      <a:endParaRPr lang="en-US" altLang="zh-CN"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a:latin typeface="思源黑体" panose="020B0500000000000000" pitchFamily="34" charset="-122"/>
                          <a:ea typeface="思源黑体" panose="020B0500000000000000" pitchFamily="34" charset="-122"/>
                        </a:rPr>
                        <a:t>排放、燃料、可替代燃料、燃料电池、生物柴油、排气系统、混合动力汽车、润滑油、生态系统、悬浮粒子</a:t>
                      </a:r>
                      <a:endParaRPr lang="zh-CN" altLang="en-US" sz="1400" u="none" strike="noStrike" kern="1200" dirty="0">
                        <a:solidFill>
                          <a:schemeClr val="tx1"/>
                        </a:solidFill>
                        <a:latin typeface="思源黑体" panose="020B0500000000000000" pitchFamily="34" charset="-122"/>
                        <a:ea typeface="思源黑体" panose="020B0500000000000000" pitchFamily="34" charset="-122"/>
                        <a:cs typeface="+mn-cs"/>
                      </a:endParaRPr>
                    </a:p>
                  </a:txBody>
                  <a:tcPr marL="0" marR="0" marT="0" marB="0" anchor="ctr"/>
                </a:tc>
                <a:extLst>
                  <a:ext uri="{0D108BD9-81ED-4DB2-BD59-A6C34878D82A}">
                    <a16:rowId xmlns:a16="http://schemas.microsoft.com/office/drawing/2014/main" val="10004"/>
                  </a:ext>
                </a:extLst>
              </a:tr>
              <a:tr h="436832">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化学</a:t>
                      </a:r>
                      <a:endParaRPr lang="en-US" altLang="zh-CN"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a:latin typeface="思源黑体" panose="020B0500000000000000" pitchFamily="34" charset="-122"/>
                          <a:ea typeface="思源黑体" panose="020B0500000000000000" pitchFamily="34" charset="-122"/>
                        </a:rPr>
                        <a:t>燃料、润滑油、摩擦学、添加剂、燃料电池、密封剂、涂料、粘合剂、材料、硫杀菌剂、表面膜</a:t>
                      </a:r>
                      <a:endParaRPr lang="zh-CN" altLang="en-US" sz="1400" u="none" strike="noStrike" kern="1200" dirty="0">
                        <a:solidFill>
                          <a:schemeClr val="tx1"/>
                        </a:solidFill>
                        <a:latin typeface="思源黑体" panose="020B0500000000000000" pitchFamily="34" charset="-122"/>
                        <a:ea typeface="思源黑体" panose="020B0500000000000000" pitchFamily="34" charset="-122"/>
                        <a:cs typeface="+mn-cs"/>
                      </a:endParaRPr>
                    </a:p>
                  </a:txBody>
                  <a:tcPr marL="0" marR="0" marT="0" marB="0" anchor="ctr"/>
                </a:tc>
                <a:extLst>
                  <a:ext uri="{0D108BD9-81ED-4DB2-BD59-A6C34878D82A}">
                    <a16:rowId xmlns:a16="http://schemas.microsoft.com/office/drawing/2014/main" val="10005"/>
                  </a:ext>
                </a:extLst>
              </a:tr>
              <a:tr h="436832">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材料</a:t>
                      </a:r>
                      <a:endParaRPr lang="en-US" altLang="zh-CN"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a:latin typeface="思源黑体" panose="020B0500000000000000" pitchFamily="34" charset="-122"/>
                          <a:ea typeface="思源黑体" panose="020B0500000000000000" pitchFamily="34" charset="-122"/>
                        </a:rPr>
                        <a:t>聚合物、陶瓷、塑料、合金、复合材料、铝、钢铁、热塑性塑料、玻璃、钛、燃料电池、粘合剂、涂料</a:t>
                      </a:r>
                      <a:endParaRPr lang="zh-CN" altLang="en-US" sz="1400" u="none" strike="noStrike" kern="1200" dirty="0">
                        <a:solidFill>
                          <a:schemeClr val="tx1"/>
                        </a:solidFill>
                        <a:latin typeface="思源黑体" panose="020B0500000000000000" pitchFamily="34" charset="-122"/>
                        <a:ea typeface="思源黑体" panose="020B0500000000000000" pitchFamily="34" charset="-122"/>
                        <a:cs typeface="+mn-cs"/>
                      </a:endParaRPr>
                    </a:p>
                  </a:txBody>
                  <a:tcPr marL="0" marR="0" marT="0" marB="0" anchor="ctr"/>
                </a:tc>
                <a:extLst>
                  <a:ext uri="{0D108BD9-81ED-4DB2-BD59-A6C34878D82A}">
                    <a16:rowId xmlns:a16="http://schemas.microsoft.com/office/drawing/2014/main" val="10006"/>
                  </a:ext>
                </a:extLst>
              </a:tr>
              <a:tr h="534225">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农学</a:t>
                      </a:r>
                      <a:r>
                        <a:rPr lang="en-US" altLang="zh-CN" sz="1600" u="none" strike="noStrike" dirty="0">
                          <a:latin typeface="思源黑体" panose="020B0500000000000000" pitchFamily="34" charset="-122"/>
                          <a:ea typeface="思源黑体" panose="020B0500000000000000" pitchFamily="34" charset="-122"/>
                        </a:rPr>
                        <a:t>/</a:t>
                      </a:r>
                      <a:r>
                        <a:rPr lang="zh-CN" altLang="en-US" sz="1600" u="none" strike="noStrike" dirty="0">
                          <a:latin typeface="思源黑体" panose="020B0500000000000000" pitchFamily="34" charset="-122"/>
                          <a:ea typeface="思源黑体" panose="020B0500000000000000" pitchFamily="34" charset="-122"/>
                        </a:rPr>
                        <a:t>生物</a:t>
                      </a:r>
                      <a:endParaRPr lang="en-US" altLang="zh-CN"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a:latin typeface="思源黑体" panose="020B0500000000000000" pitchFamily="34" charset="-122"/>
                          <a:ea typeface="思源黑体" panose="020B0500000000000000" pitchFamily="34" charset="-122"/>
                        </a:rPr>
                        <a:t>农业设备、越野车辆、柴油、生物柴油、排放、液压系统、拖拉机设计、生物再生、生态系统、悬浮粒子</a:t>
                      </a:r>
                      <a:endParaRPr lang="zh-CN" altLang="en-US" sz="1400" u="none" strike="noStrike" kern="1200" dirty="0">
                        <a:solidFill>
                          <a:schemeClr val="tx1"/>
                        </a:solidFill>
                        <a:latin typeface="思源黑体" panose="020B0500000000000000" pitchFamily="34" charset="-122"/>
                        <a:ea typeface="思源黑体" panose="020B0500000000000000" pitchFamily="34" charset="-122"/>
                        <a:cs typeface="+mn-cs"/>
                      </a:endParaRPr>
                    </a:p>
                  </a:txBody>
                  <a:tcPr marL="0" marR="0" marT="0" marB="0" anchor="ctr"/>
                </a:tc>
                <a:extLst>
                  <a:ext uri="{0D108BD9-81ED-4DB2-BD59-A6C34878D82A}">
                    <a16:rowId xmlns:a16="http://schemas.microsoft.com/office/drawing/2014/main" val="10007"/>
                  </a:ext>
                </a:extLst>
              </a:tr>
              <a:tr h="573516">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生物工程</a:t>
                      </a:r>
                      <a:r>
                        <a:rPr lang="en-US" altLang="zh-CN" sz="1600" u="none" strike="noStrike" dirty="0">
                          <a:latin typeface="思源黑体" panose="020B0500000000000000" pitchFamily="34" charset="-122"/>
                          <a:ea typeface="思源黑体" panose="020B0500000000000000" pitchFamily="34" charset="-122"/>
                        </a:rPr>
                        <a:t>/ </a:t>
                      </a:r>
                      <a:r>
                        <a:rPr lang="zh-CN" altLang="en-US" sz="1600" u="none" strike="noStrike" dirty="0">
                          <a:latin typeface="思源黑体" panose="020B0500000000000000" pitchFamily="34" charset="-122"/>
                          <a:ea typeface="思源黑体" panose="020B0500000000000000" pitchFamily="34" charset="-122"/>
                        </a:rPr>
                        <a:t>生物力学</a:t>
                      </a:r>
                      <a:endParaRPr lang="en-US" altLang="zh-CN"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a:latin typeface="思源黑体" panose="020B0500000000000000" pitchFamily="34" charset="-122"/>
                          <a:ea typeface="思源黑体" panose="020B0500000000000000" pitchFamily="34" charset="-122"/>
                        </a:rPr>
                        <a:t>人因工程、远程信息处理、乘员保护、安全与约束系统人体测量学、人体工程学、人体模型、动力学、操作员控制 </a:t>
                      </a:r>
                      <a:endParaRPr lang="zh-CN" altLang="en-US" sz="1400" u="none" strike="noStrike" kern="1200" dirty="0">
                        <a:solidFill>
                          <a:schemeClr val="tx1"/>
                        </a:solidFill>
                        <a:latin typeface="思源黑体" panose="020B0500000000000000" pitchFamily="34" charset="-122"/>
                        <a:ea typeface="思源黑体" panose="020B0500000000000000" pitchFamily="34" charset="-122"/>
                        <a:cs typeface="+mn-cs"/>
                      </a:endParaRPr>
                    </a:p>
                  </a:txBody>
                  <a:tcPr marL="0" marR="0" marT="0" marB="0" anchor="ctr"/>
                </a:tc>
                <a:extLst>
                  <a:ext uri="{0D108BD9-81ED-4DB2-BD59-A6C34878D82A}">
                    <a16:rowId xmlns:a16="http://schemas.microsoft.com/office/drawing/2014/main" val="10008"/>
                  </a:ext>
                </a:extLst>
              </a:tr>
              <a:tr h="590906">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医学</a:t>
                      </a:r>
                      <a:endParaRPr lang="en-US" altLang="zh-CN"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a:latin typeface="思源黑体" panose="020B0500000000000000" pitchFamily="34" charset="-122"/>
                          <a:ea typeface="思源黑体" panose="020B0500000000000000" pitchFamily="34" charset="-122"/>
                        </a:rPr>
                        <a:t>乘客安全、车辆事故、损伤预防、约束系统、安全气囊、碰撞、颅脑损伤、颈椎过度屈伸损伤、冲击耐力、事故重建、事故研究、医疗设备（设计和测试）</a:t>
                      </a:r>
                      <a:endParaRPr lang="zh-CN" altLang="en-US" sz="1400" u="none" strike="noStrike" kern="1200" dirty="0">
                        <a:solidFill>
                          <a:schemeClr val="tx1"/>
                        </a:solidFill>
                        <a:latin typeface="思源黑体" panose="020B0500000000000000" pitchFamily="34" charset="-122"/>
                        <a:ea typeface="思源黑体" panose="020B0500000000000000" pitchFamily="34" charset="-122"/>
                        <a:cs typeface="+mn-cs"/>
                      </a:endParaRPr>
                    </a:p>
                  </a:txBody>
                  <a:tcPr marL="0" marR="0" marT="0" marB="0" anchor="ctr"/>
                </a:tc>
                <a:extLst>
                  <a:ext uri="{0D108BD9-81ED-4DB2-BD59-A6C34878D82A}">
                    <a16:rowId xmlns:a16="http://schemas.microsoft.com/office/drawing/2014/main" val="10009"/>
                  </a:ext>
                </a:extLst>
              </a:tr>
            </a:tbl>
          </a:graphicData>
        </a:graphic>
      </p:graphicFrame>
      <p:sp>
        <p:nvSpPr>
          <p:cNvPr id="4" name="矩形 3"/>
          <p:cNvSpPr/>
          <p:nvPr/>
        </p:nvSpPr>
        <p:spPr>
          <a:xfrm>
            <a:off x="839416" y="101725"/>
            <a:ext cx="3005951"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学科主题与交叉研究领域</a:t>
            </a:r>
          </a:p>
        </p:txBody>
      </p:sp>
    </p:spTree>
    <p:extLst>
      <p:ext uri="{BB962C8B-B14F-4D97-AF65-F5344CB8AC3E}">
        <p14:creationId xmlns:p14="http://schemas.microsoft.com/office/powerpoint/2010/main" val="317183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2"/>
          <p:cNvSpPr/>
          <p:nvPr/>
        </p:nvSpPr>
        <p:spPr>
          <a:xfrm>
            <a:off x="2392282" y="4216085"/>
            <a:ext cx="8079750" cy="1200329"/>
          </a:xfrm>
          <a:prstGeom prst="rect">
            <a:avLst/>
          </a:prstGeom>
        </p:spPr>
        <p:txBody>
          <a:bodyPr wrap="square">
            <a:spAutoFit/>
          </a:bodyPr>
          <a:lstStyle/>
          <a:p>
            <a:pPr>
              <a:spcAft>
                <a:spcPts val="2000"/>
              </a:spcAft>
            </a:pPr>
            <a:r>
              <a:rPr lang="zh-CN" altLang="en-US" b="1" dirty="0">
                <a:latin typeface="思源黑体" panose="020B0500000000000000" pitchFamily="34" charset="-122"/>
                <a:ea typeface="思源黑体" panose="020B0500000000000000" pitchFamily="34" charset="-122"/>
              </a:rPr>
              <a:t>市场研究报告：</a:t>
            </a:r>
            <a:r>
              <a:rPr lang="zh-CN" altLang="en-US" dirty="0">
                <a:latin typeface="思源黑体" panose="020B0500000000000000" pitchFamily="34" charset="-122"/>
                <a:ea typeface="思源黑体" panose="020B0500000000000000" pitchFamily="34" charset="-122"/>
              </a:rPr>
              <a:t>均由行业专家精选议题经多次讨论撰写，涵盖了前沿领域如汽车自动化、电气化、无人机、物联网和网联化、网络安全、先进动力总成和先进制造等热门领域的富有争议的市场行业信息和关键问题总结。收录</a:t>
            </a:r>
            <a:r>
              <a:rPr lang="en-US" altLang="zh-CN" dirty="0">
                <a:latin typeface="思源黑体" panose="020B0500000000000000" pitchFamily="34" charset="-122"/>
                <a:ea typeface="思源黑体" panose="020B0500000000000000" pitchFamily="34" charset="-122"/>
              </a:rPr>
              <a:t>2018</a:t>
            </a:r>
            <a:r>
              <a:rPr lang="zh-CN" altLang="en-US" dirty="0">
                <a:latin typeface="思源黑体" panose="020B0500000000000000" pitchFamily="34" charset="-122"/>
                <a:ea typeface="思源黑体" panose="020B0500000000000000" pitchFamily="34" charset="-122"/>
              </a:rPr>
              <a:t>年至今出版的内容，</a:t>
            </a:r>
            <a:r>
              <a:rPr lang="zh-CN" altLang="en-US" b="1" u="sng" dirty="0">
                <a:latin typeface="思源黑体" panose="020B0500000000000000" pitchFamily="34" charset="-122"/>
                <a:ea typeface="思源黑体" panose="020B0500000000000000" pitchFamily="34" charset="-122"/>
              </a:rPr>
              <a:t>超过</a:t>
            </a:r>
            <a:r>
              <a:rPr lang="en-US" altLang="zh-CN" b="1" u="sng" dirty="0">
                <a:latin typeface="思源黑体" panose="020B0500000000000000" pitchFamily="34" charset="-122"/>
                <a:ea typeface="思源黑体" panose="020B0500000000000000" pitchFamily="34" charset="-122"/>
              </a:rPr>
              <a:t>140</a:t>
            </a:r>
            <a:r>
              <a:rPr lang="zh-CN" altLang="en-US" b="1" u="sng" dirty="0">
                <a:latin typeface="思源黑体" panose="020B0500000000000000" pitchFamily="34" charset="-122"/>
                <a:ea typeface="思源黑体" panose="020B0500000000000000" pitchFamily="34" charset="-122"/>
              </a:rPr>
              <a:t>份，每年新增约</a:t>
            </a:r>
            <a:r>
              <a:rPr lang="en-US" altLang="zh-CN" b="1" u="sng" dirty="0">
                <a:latin typeface="思源黑体" panose="020B0500000000000000" pitchFamily="34" charset="-122"/>
                <a:ea typeface="思源黑体" panose="020B0500000000000000" pitchFamily="34" charset="-122"/>
              </a:rPr>
              <a:t>25</a:t>
            </a:r>
            <a:r>
              <a:rPr lang="zh-CN" altLang="en-US" b="1" u="sng" dirty="0">
                <a:latin typeface="思源黑体" panose="020B0500000000000000" pitchFamily="34" charset="-122"/>
                <a:ea typeface="思源黑体" panose="020B0500000000000000" pitchFamily="34" charset="-122"/>
              </a:rPr>
              <a:t>份</a:t>
            </a:r>
            <a:r>
              <a:rPr lang="zh-CN" altLang="en-US" dirty="0">
                <a:latin typeface="思源黑体" panose="020B0500000000000000" pitchFamily="34" charset="-122"/>
                <a:ea typeface="思源黑体" panose="020B0500000000000000" pitchFamily="34" charset="-122"/>
              </a:rPr>
              <a:t>。</a:t>
            </a:r>
            <a:endParaRPr lang="en-US" dirty="0">
              <a:latin typeface="思源黑体" panose="020B0500000000000000" pitchFamily="34" charset="-122"/>
            </a:endParaRPr>
          </a:p>
        </p:txBody>
      </p:sp>
      <p:sp>
        <p:nvSpPr>
          <p:cNvPr id="17" name="Rectangle 13"/>
          <p:cNvSpPr/>
          <p:nvPr/>
        </p:nvSpPr>
        <p:spPr>
          <a:xfrm>
            <a:off x="2376507" y="2848006"/>
            <a:ext cx="8269605" cy="646331"/>
          </a:xfrm>
          <a:prstGeom prst="rect">
            <a:avLst/>
          </a:prstGeom>
        </p:spPr>
        <p:txBody>
          <a:bodyPr wrap="square">
            <a:spAutoFit/>
          </a:bodyPr>
          <a:lstStyle/>
          <a:p>
            <a:pPr>
              <a:spcAft>
                <a:spcPts val="2000"/>
              </a:spcAft>
            </a:pPr>
            <a:r>
              <a:rPr lang="zh-CN" altLang="en-US" b="1" dirty="0">
                <a:latin typeface="思源黑体" panose="020B0500000000000000" pitchFamily="34" charset="-122"/>
                <a:ea typeface="思源黑体" panose="020B0500000000000000" pitchFamily="34" charset="-122"/>
              </a:rPr>
              <a:t>期刊：</a:t>
            </a:r>
            <a:r>
              <a:rPr lang="en-US" altLang="zh-CN" dirty="0">
                <a:latin typeface="思源黑体" panose="020B0500000000000000" pitchFamily="34" charset="-122"/>
                <a:ea typeface="思源黑体" panose="020B0500000000000000" pitchFamily="34" charset="-122"/>
              </a:rPr>
              <a:t>14 </a:t>
            </a:r>
            <a:r>
              <a:rPr lang="zh-CN" altLang="en-US" dirty="0">
                <a:latin typeface="思源黑体" panose="020B0500000000000000" pitchFamily="34" charset="-122"/>
                <a:ea typeface="思源黑体" panose="020B0500000000000000" pitchFamily="34" charset="-122"/>
              </a:rPr>
              <a:t>种同行评审期刊，最早回溯到</a:t>
            </a:r>
            <a:r>
              <a:rPr lang="en-US" altLang="zh-CN" dirty="0">
                <a:latin typeface="思源黑体" panose="020B0500000000000000" pitchFamily="34" charset="-122"/>
                <a:ea typeface="思源黑体" panose="020B0500000000000000" pitchFamily="34" charset="-122"/>
              </a:rPr>
              <a:t>2008 </a:t>
            </a:r>
            <a:r>
              <a:rPr lang="zh-CN" altLang="en-US" dirty="0">
                <a:latin typeface="思源黑体" panose="020B0500000000000000" pitchFamily="34" charset="-122"/>
                <a:ea typeface="思源黑体" panose="020B0500000000000000" pitchFamily="34" charset="-122"/>
              </a:rPr>
              <a:t>年，</a:t>
            </a:r>
            <a:r>
              <a:rPr lang="zh-CN" altLang="en-US" b="1" u="sng" dirty="0">
                <a:latin typeface="思源黑体" panose="020B0500000000000000" pitchFamily="34" charset="-122"/>
                <a:ea typeface="思源黑体" panose="020B0500000000000000" pitchFamily="34" charset="-122"/>
              </a:rPr>
              <a:t>收录超过</a:t>
            </a:r>
            <a:r>
              <a:rPr lang="en-US" altLang="zh-CN" b="1" u="sng" dirty="0">
                <a:latin typeface="思源黑体" panose="020B0500000000000000" pitchFamily="34" charset="-122"/>
                <a:ea typeface="思源黑体" panose="020B0500000000000000" pitchFamily="34" charset="-122"/>
              </a:rPr>
              <a:t>1 </a:t>
            </a:r>
            <a:r>
              <a:rPr lang="zh-CN" altLang="en-US" b="1" u="sng" dirty="0">
                <a:latin typeface="思源黑体" panose="020B0500000000000000" pitchFamily="34" charset="-122"/>
                <a:ea typeface="思源黑体" panose="020B0500000000000000" pitchFamily="34" charset="-122"/>
              </a:rPr>
              <a:t>万篇精选的期刊文章</a:t>
            </a:r>
            <a:r>
              <a:rPr lang="zh-CN" altLang="en-US" b="1" dirty="0">
                <a:latin typeface="思源黑体" panose="020B0500000000000000" pitchFamily="34" charset="-122"/>
                <a:ea typeface="思源黑体" panose="020B0500000000000000" pitchFamily="34" charset="-122"/>
              </a:rPr>
              <a:t>，</a:t>
            </a:r>
            <a:r>
              <a:rPr lang="zh-CN" altLang="en-US" b="1" u="sng" dirty="0">
                <a:latin typeface="思源黑体" panose="020B0500000000000000" pitchFamily="34" charset="-122"/>
                <a:ea typeface="思源黑体" panose="020B0500000000000000" pitchFamily="34" charset="-122"/>
              </a:rPr>
              <a:t>每年新增约</a:t>
            </a:r>
            <a:r>
              <a:rPr lang="en-US" altLang="zh-CN" b="1" u="sng" dirty="0">
                <a:latin typeface="思源黑体" panose="020B0500000000000000" pitchFamily="34" charset="-122"/>
                <a:ea typeface="思源黑体" panose="020B0500000000000000" pitchFamily="34" charset="-122"/>
              </a:rPr>
              <a:t>600 </a:t>
            </a:r>
            <a:r>
              <a:rPr lang="zh-CN" altLang="en-US" b="1" u="sng" dirty="0">
                <a:latin typeface="思源黑体" panose="020B0500000000000000" pitchFamily="34" charset="-122"/>
                <a:ea typeface="思源黑体" panose="020B0500000000000000" pitchFamily="34" charset="-122"/>
              </a:rPr>
              <a:t>篇</a:t>
            </a:r>
            <a:r>
              <a:rPr lang="zh-CN" altLang="en-US" dirty="0">
                <a:latin typeface="思源黑体" panose="020B0500000000000000" pitchFamily="34" charset="-122"/>
                <a:ea typeface="思源黑体" panose="020B0500000000000000" pitchFamily="34" charset="-122"/>
              </a:rPr>
              <a:t>。</a:t>
            </a:r>
            <a:endParaRPr lang="en-US" dirty="0">
              <a:latin typeface="思源黑体" panose="020B0500000000000000" pitchFamily="34" charset="-122"/>
            </a:endParaRPr>
          </a:p>
        </p:txBody>
      </p:sp>
      <p:pic>
        <p:nvPicPr>
          <p:cNvPr id="20" name="Picture 4" descr="http://www.saedigitallibrary.org/theme/SAE/assets/images/report.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11868" y="2821932"/>
            <a:ext cx="671334" cy="80512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www.saedigitallibrary.org/theme/SAE/assets/images/magazine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11868" y="4298905"/>
            <a:ext cx="832102" cy="728928"/>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4"/>
          <p:cNvSpPr txBox="1">
            <a:spLocks/>
          </p:cNvSpPr>
          <p:nvPr/>
        </p:nvSpPr>
        <p:spPr>
          <a:xfrm>
            <a:off x="5375920" y="184722"/>
            <a:ext cx="1800199" cy="347730"/>
          </a:xfrm>
          <a:prstGeom prst="rect">
            <a:avLst/>
          </a:prstGeom>
        </p:spPr>
        <p:txBody>
          <a:bodyPr vert="horz" lIns="0" tIns="0" rIns="0" bIns="0" rtlCol="0" anchor="t">
            <a:noAutofit/>
          </a:bodyPr>
          <a:lstStyle/>
          <a:p>
            <a:pPr>
              <a:spcBef>
                <a:spcPct val="0"/>
              </a:spcBef>
              <a:defRPr/>
            </a:pPr>
            <a:endParaRPr lang="en-US" sz="2000" b="1" dirty="0">
              <a:solidFill>
                <a:schemeClr val="bg1"/>
              </a:solidFill>
              <a:latin typeface="思源黑体" panose="020B0500000000000000" pitchFamily="34" charset="-122"/>
              <a:ea typeface="+mj-ea"/>
              <a:cs typeface="+mj-cs"/>
            </a:endParaRPr>
          </a:p>
        </p:txBody>
      </p:sp>
      <p:sp>
        <p:nvSpPr>
          <p:cNvPr id="24" name="Text Placeholder 2"/>
          <p:cNvSpPr txBox="1">
            <a:spLocks/>
          </p:cNvSpPr>
          <p:nvPr/>
        </p:nvSpPr>
        <p:spPr>
          <a:xfrm>
            <a:off x="2351584" y="1268760"/>
            <a:ext cx="8079750" cy="1027331"/>
          </a:xfrm>
          <a:prstGeom prst="rect">
            <a:avLst/>
          </a:prstGeom>
        </p:spPr>
        <p:txBody>
          <a:bodyPr/>
          <a:lstStyle/>
          <a:p>
            <a:pPr algn="just">
              <a:spcAft>
                <a:spcPts val="2000"/>
              </a:spcAft>
            </a:pPr>
            <a:r>
              <a:rPr lang="zh-CN" altLang="en-US" b="1" dirty="0">
                <a:latin typeface="思源黑体" panose="020B0500000000000000" pitchFamily="34" charset="-122"/>
                <a:ea typeface="思源黑体" panose="020B0500000000000000" pitchFamily="34" charset="-122"/>
              </a:rPr>
              <a:t>技术报告：</a:t>
            </a:r>
            <a:r>
              <a:rPr lang="zh-CN" altLang="en-US" dirty="0">
                <a:latin typeface="思源黑体" panose="020B0500000000000000" pitchFamily="34" charset="-122"/>
                <a:ea typeface="思源黑体" panose="020B0500000000000000" pitchFamily="34" charset="-122"/>
              </a:rPr>
              <a:t>均由专家撰写并同行评审，涉及机械工程、汽车工业、航空航天和商用车领域。收录了</a:t>
            </a:r>
            <a:r>
              <a:rPr lang="en-US" altLang="zh-CN" dirty="0">
                <a:latin typeface="思源黑体" panose="020B0500000000000000" pitchFamily="34" charset="-122"/>
                <a:ea typeface="思源黑体" panose="020B0500000000000000" pitchFamily="34" charset="-122"/>
              </a:rPr>
              <a:t>1906</a:t>
            </a:r>
            <a:r>
              <a:rPr lang="zh-CN" altLang="en-US" dirty="0">
                <a:latin typeface="思源黑体" panose="020B0500000000000000" pitchFamily="34" charset="-122"/>
                <a:ea typeface="思源黑体" panose="020B0500000000000000" pitchFamily="34" charset="-122"/>
              </a:rPr>
              <a:t>年至今出版的内容，</a:t>
            </a:r>
            <a:r>
              <a:rPr lang="zh-CN" altLang="en-US" b="1" u="sng" dirty="0">
                <a:latin typeface="思源黑体" panose="020B0500000000000000" pitchFamily="34" charset="-122"/>
                <a:ea typeface="思源黑体" panose="020B0500000000000000" pitchFamily="34" charset="-122"/>
              </a:rPr>
              <a:t>超过</a:t>
            </a:r>
            <a:r>
              <a:rPr lang="en-US" altLang="zh-CN" b="1" u="sng" dirty="0">
                <a:latin typeface="思源黑体" panose="020B0500000000000000" pitchFamily="34" charset="-122"/>
                <a:ea typeface="思源黑体" panose="020B0500000000000000" pitchFamily="34" charset="-122"/>
              </a:rPr>
              <a:t>14</a:t>
            </a:r>
            <a:r>
              <a:rPr lang="zh-CN" altLang="en-US" b="1" u="sng" dirty="0">
                <a:latin typeface="思源黑体" panose="020B0500000000000000" pitchFamily="34" charset="-122"/>
                <a:ea typeface="思源黑体" panose="020B0500000000000000" pitchFamily="34" charset="-122"/>
              </a:rPr>
              <a:t>万份，每年新增约</a:t>
            </a:r>
            <a:r>
              <a:rPr lang="en-US" altLang="zh-CN" b="1" u="sng" dirty="0">
                <a:latin typeface="思源黑体" panose="020B0500000000000000" pitchFamily="34" charset="-122"/>
                <a:ea typeface="思源黑体" panose="020B0500000000000000" pitchFamily="34" charset="-122"/>
              </a:rPr>
              <a:t>1,500</a:t>
            </a:r>
            <a:r>
              <a:rPr lang="zh-CN" altLang="en-US" b="1" u="sng" dirty="0">
                <a:latin typeface="思源黑体" panose="020B0500000000000000" pitchFamily="34" charset="-122"/>
                <a:ea typeface="思源黑体" panose="020B0500000000000000" pitchFamily="34" charset="-122"/>
              </a:rPr>
              <a:t>篇</a:t>
            </a:r>
            <a:r>
              <a:rPr lang="zh-CN" altLang="en-US" b="1" dirty="0">
                <a:latin typeface="思源黑体" panose="020B0500000000000000" pitchFamily="34" charset="-122"/>
                <a:ea typeface="思源黑体" panose="020B0500000000000000" pitchFamily="34" charset="-122"/>
              </a:rPr>
              <a:t>。</a:t>
            </a:r>
            <a:endParaRPr lang="en-US" altLang="zh-CN" b="1" dirty="0">
              <a:latin typeface="思源黑体" panose="020B0500000000000000" pitchFamily="34" charset="-122"/>
              <a:ea typeface="思源黑体" panose="020B0500000000000000" pitchFamily="34" charset="-122"/>
            </a:endParaRPr>
          </a:p>
          <a:p>
            <a:pPr algn="just">
              <a:spcAft>
                <a:spcPts val="400"/>
              </a:spcAft>
              <a:defRPr/>
            </a:pPr>
            <a:endParaRPr lang="en-US" sz="1400" b="1" dirty="0">
              <a:latin typeface="思源黑体" panose="020B0500000000000000" pitchFamily="34" charset="-122"/>
            </a:endParaRPr>
          </a:p>
        </p:txBody>
      </p:sp>
      <p:pic>
        <p:nvPicPr>
          <p:cNvPr id="25" name="Picture 2" descr="http://www.saedigitallibrary.org/theme/SAE/assets/images/graph.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11868" y="1344959"/>
            <a:ext cx="671334" cy="805128"/>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839416" y="101725"/>
            <a:ext cx="1467068"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出版物介绍</a:t>
            </a:r>
          </a:p>
        </p:txBody>
      </p:sp>
    </p:spTree>
    <p:extLst>
      <p:ext uri="{BB962C8B-B14F-4D97-AF65-F5344CB8AC3E}">
        <p14:creationId xmlns:p14="http://schemas.microsoft.com/office/powerpoint/2010/main" val="203587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71464" y="980728"/>
            <a:ext cx="9580606" cy="2923877"/>
          </a:xfrm>
          <a:prstGeom prst="rect">
            <a:avLst/>
          </a:prstGeom>
          <a:noFill/>
        </p:spPr>
        <p:txBody>
          <a:bodyPr wrap="square" rtlCol="0">
            <a:spAutoFit/>
          </a:bodyPr>
          <a:lstStyle/>
          <a:p>
            <a:pPr lvl="0"/>
            <a:r>
              <a:rPr lang="en-US" altLang="zh-CN" sz="2000" b="1" dirty="0">
                <a:latin typeface="思源黑体" panose="020B0500000000000000" pitchFamily="34" charset="-122"/>
                <a:ea typeface="思源黑体" panose="020B0500000000000000" pitchFamily="34" charset="-122"/>
                <a:cs typeface="Times New Roman" pitchFamily="18" charset="0"/>
              </a:rPr>
              <a:t>SAE </a:t>
            </a:r>
            <a:r>
              <a:rPr lang="zh-CN" altLang="en-US" sz="2000" b="1" dirty="0">
                <a:latin typeface="思源黑体" panose="020B0500000000000000" pitchFamily="34" charset="-122"/>
                <a:ea typeface="思源黑体" panose="020B0500000000000000" pitchFamily="34" charset="-122"/>
                <a:cs typeface="Times New Roman" pitchFamily="18" charset="0"/>
              </a:rPr>
              <a:t>技术报告（</a:t>
            </a:r>
            <a:r>
              <a:rPr lang="en-US" altLang="zh-CN" sz="2000" b="1" dirty="0">
                <a:latin typeface="思源黑体" panose="020B0500000000000000" pitchFamily="34" charset="-122"/>
                <a:ea typeface="思源黑体" panose="020B0500000000000000" pitchFamily="34" charset="-122"/>
                <a:cs typeface="Times New Roman" pitchFamily="18" charset="0"/>
              </a:rPr>
              <a:t>Technical Papers</a:t>
            </a:r>
            <a:r>
              <a:rPr lang="zh-CN" altLang="en-US" sz="2000" b="1" dirty="0">
                <a:latin typeface="思源黑体" panose="020B0500000000000000" pitchFamily="34" charset="-122"/>
                <a:ea typeface="思源黑体" panose="020B0500000000000000" pitchFamily="34" charset="-122"/>
                <a:cs typeface="Times New Roman" pitchFamily="18" charset="0"/>
              </a:rPr>
              <a:t>）</a:t>
            </a:r>
            <a:endParaRPr lang="en-US" altLang="zh-CN" sz="2000" b="1" dirty="0">
              <a:latin typeface="思源黑体" panose="020B0500000000000000" pitchFamily="34" charset="-122"/>
              <a:ea typeface="思源黑体" panose="020B0500000000000000" pitchFamily="34" charset="-122"/>
              <a:cs typeface="Times New Roman" pitchFamily="18" charset="0"/>
            </a:endParaRPr>
          </a:p>
          <a:p>
            <a:pPr lvl="0"/>
            <a:endParaRPr lang="en-US" altLang="zh-CN" sz="2000" b="1" dirty="0">
              <a:latin typeface="思源黑体" panose="020B0500000000000000" pitchFamily="34" charset="-122"/>
              <a:ea typeface="思源黑体" panose="020B0500000000000000" pitchFamily="34" charset="-122"/>
              <a:cs typeface="Times New Roman" pitchFamily="18" charset="0"/>
            </a:endParaRPr>
          </a:p>
          <a:p>
            <a:pPr marL="285750" indent="-285750" algn="just">
              <a:lnSpc>
                <a:spcPct val="200000"/>
              </a:lnSpc>
              <a:buFont typeface="Wingdings" panose="05000000000000000000" pitchFamily="2" charset="2"/>
              <a:buChar char="n"/>
            </a:pPr>
            <a:r>
              <a:rPr lang="en-US" altLang="zh-CN" dirty="0">
                <a:latin typeface="思源黑体" panose="020B0500000000000000" pitchFamily="34" charset="-122"/>
                <a:ea typeface="思源黑体" panose="020B0500000000000000" pitchFamily="34" charset="-122"/>
                <a:cs typeface="Times New Roman" pitchFamily="18" charset="0"/>
              </a:rPr>
              <a:t>SAE</a:t>
            </a:r>
            <a:r>
              <a:rPr lang="zh-CN" altLang="en-US" dirty="0">
                <a:latin typeface="思源黑体" panose="020B0500000000000000" pitchFamily="34" charset="-122"/>
                <a:ea typeface="思源黑体" panose="020B0500000000000000" pitchFamily="34" charset="-122"/>
                <a:cs typeface="Times New Roman" pitchFamily="18" charset="0"/>
              </a:rPr>
              <a:t>技术报告发表来自全球汽车专家的工程进展和创新已</a:t>
            </a:r>
            <a:r>
              <a:rPr lang="zh-CN" altLang="en-US" b="1" u="sng" dirty="0">
                <a:latin typeface="思源黑体" panose="020B0500000000000000" pitchFamily="34" charset="-122"/>
                <a:ea typeface="思源黑体" panose="020B0500000000000000" pitchFamily="34" charset="-122"/>
                <a:cs typeface="Times New Roman" pitchFamily="18" charset="0"/>
              </a:rPr>
              <a:t>超过</a:t>
            </a:r>
            <a:r>
              <a:rPr lang="en-US" altLang="zh-CN" b="1" u="sng" dirty="0">
                <a:latin typeface="思源黑体" panose="020B0500000000000000" pitchFamily="34" charset="-122"/>
                <a:ea typeface="思源黑体" panose="020B0500000000000000" pitchFamily="34" charset="-122"/>
                <a:cs typeface="Times New Roman" pitchFamily="18" charset="0"/>
              </a:rPr>
              <a:t>100</a:t>
            </a:r>
            <a:r>
              <a:rPr lang="zh-CN" altLang="en-US" b="1" u="sng" dirty="0">
                <a:latin typeface="思源黑体" panose="020B0500000000000000" pitchFamily="34" charset="-122"/>
                <a:ea typeface="思源黑体" panose="020B0500000000000000" pitchFamily="34" charset="-122"/>
                <a:cs typeface="Times New Roman" pitchFamily="18" charset="0"/>
              </a:rPr>
              <a:t>年</a:t>
            </a:r>
            <a:r>
              <a:rPr lang="zh-CN" altLang="en-US" dirty="0">
                <a:latin typeface="思源黑体" panose="020B0500000000000000" pitchFamily="34" charset="-122"/>
                <a:ea typeface="思源黑体" panose="020B0500000000000000" pitchFamily="34" charset="-122"/>
                <a:cs typeface="Times New Roman" pitchFamily="18" charset="0"/>
              </a:rPr>
              <a:t>；</a:t>
            </a:r>
            <a:endParaRPr lang="en-US" altLang="zh-CN" dirty="0">
              <a:latin typeface="思源黑体" panose="020B0500000000000000" pitchFamily="34" charset="-122"/>
              <a:ea typeface="思源黑体" panose="020B0500000000000000" pitchFamily="34" charset="-122"/>
              <a:cs typeface="Times New Roman" pitchFamily="18" charset="0"/>
            </a:endParaRPr>
          </a:p>
          <a:p>
            <a:pPr marL="285750" lvl="0" indent="-285750" algn="just">
              <a:lnSpc>
                <a:spcPct val="200000"/>
              </a:lnSpc>
              <a:buFont typeface="Wingdings" panose="05000000000000000000" pitchFamily="2" charset="2"/>
              <a:buChar char="n"/>
            </a:pPr>
            <a:r>
              <a:rPr lang="zh-CN" altLang="en-US" dirty="0">
                <a:latin typeface="思源黑体" panose="020B0500000000000000" pitchFamily="34" charset="-122"/>
                <a:ea typeface="思源黑体" panose="020B0500000000000000" pitchFamily="34" charset="-122"/>
                <a:cs typeface="Times New Roman" pitchFamily="18" charset="0"/>
              </a:rPr>
              <a:t>由专家撰写并同行评审，涉及</a:t>
            </a:r>
            <a:r>
              <a:rPr lang="zh-CN" altLang="en-US" b="1" u="sng" dirty="0">
                <a:latin typeface="思源黑体" panose="020B0500000000000000" pitchFamily="34" charset="-122"/>
                <a:ea typeface="思源黑体" panose="020B0500000000000000" pitchFamily="34" charset="-122"/>
                <a:cs typeface="Times New Roman" pitchFamily="18" charset="0"/>
              </a:rPr>
              <a:t>机械工程</a:t>
            </a:r>
            <a:r>
              <a:rPr lang="zh-CN" altLang="en-US" dirty="0">
                <a:latin typeface="思源黑体" panose="020B0500000000000000" pitchFamily="34" charset="-122"/>
                <a:ea typeface="思源黑体" panose="020B0500000000000000" pitchFamily="34" charset="-122"/>
                <a:cs typeface="Times New Roman" pitchFamily="18" charset="0"/>
              </a:rPr>
              <a:t>、</a:t>
            </a:r>
            <a:r>
              <a:rPr lang="zh-CN" altLang="en-US" b="1" u="sng" dirty="0">
                <a:latin typeface="思源黑体" panose="020B0500000000000000" pitchFamily="34" charset="-122"/>
                <a:ea typeface="思源黑体" panose="020B0500000000000000" pitchFamily="34" charset="-122"/>
                <a:cs typeface="Times New Roman" pitchFamily="18" charset="0"/>
              </a:rPr>
              <a:t>汽车工业</a:t>
            </a:r>
            <a:r>
              <a:rPr lang="zh-CN" altLang="en-US" dirty="0">
                <a:latin typeface="思源黑体" panose="020B0500000000000000" pitchFamily="34" charset="-122"/>
                <a:ea typeface="思源黑体" panose="020B0500000000000000" pitchFamily="34" charset="-122"/>
                <a:cs typeface="Times New Roman" pitchFamily="18" charset="0"/>
              </a:rPr>
              <a:t>、</a:t>
            </a:r>
            <a:r>
              <a:rPr lang="zh-CN" altLang="en-US" b="1" u="sng" dirty="0">
                <a:latin typeface="思源黑体" panose="020B0500000000000000" pitchFamily="34" charset="-122"/>
                <a:ea typeface="思源黑体" panose="020B0500000000000000" pitchFamily="34" charset="-122"/>
                <a:cs typeface="Times New Roman" pitchFamily="18" charset="0"/>
              </a:rPr>
              <a:t>航空航天</a:t>
            </a:r>
            <a:r>
              <a:rPr lang="zh-CN" altLang="en-US" dirty="0">
                <a:latin typeface="思源黑体" panose="020B0500000000000000" pitchFamily="34" charset="-122"/>
                <a:ea typeface="思源黑体" panose="020B0500000000000000" pitchFamily="34" charset="-122"/>
                <a:cs typeface="Times New Roman" pitchFamily="18" charset="0"/>
              </a:rPr>
              <a:t>和</a:t>
            </a:r>
            <a:r>
              <a:rPr lang="zh-CN" altLang="en-US" b="1" u="sng" dirty="0">
                <a:latin typeface="思源黑体" panose="020B0500000000000000" pitchFamily="34" charset="-122"/>
                <a:ea typeface="思源黑体" panose="020B0500000000000000" pitchFamily="34" charset="-122"/>
                <a:cs typeface="Times New Roman" pitchFamily="18" charset="0"/>
              </a:rPr>
              <a:t>商用车</a:t>
            </a:r>
            <a:r>
              <a:rPr lang="zh-CN" altLang="en-US" dirty="0">
                <a:latin typeface="思源黑体" panose="020B0500000000000000" pitchFamily="34" charset="-122"/>
                <a:ea typeface="思源黑体" panose="020B0500000000000000" pitchFamily="34" charset="-122"/>
                <a:cs typeface="Times New Roman" pitchFamily="18" charset="0"/>
              </a:rPr>
              <a:t>领域；</a:t>
            </a:r>
            <a:endParaRPr lang="en-US" altLang="zh-CN" dirty="0">
              <a:latin typeface="思源黑体" panose="020B0500000000000000" pitchFamily="34" charset="-122"/>
              <a:ea typeface="思源黑体" panose="020B0500000000000000" pitchFamily="34" charset="-122"/>
              <a:cs typeface="Times New Roman" pitchFamily="18" charset="0"/>
            </a:endParaRPr>
          </a:p>
          <a:p>
            <a:pPr marL="285750" indent="-285750" algn="just">
              <a:lnSpc>
                <a:spcPct val="200000"/>
              </a:lnSpc>
              <a:buFont typeface="Wingdings" panose="05000000000000000000" pitchFamily="2" charset="2"/>
              <a:buChar char="n"/>
            </a:pPr>
            <a:r>
              <a:rPr lang="zh-CN" altLang="en-US" dirty="0">
                <a:latin typeface="思源黑体" panose="020B0500000000000000" pitchFamily="34" charset="-122"/>
                <a:ea typeface="思源黑体" panose="020B0500000000000000" pitchFamily="34" charset="-122"/>
                <a:cs typeface="Times New Roman" pitchFamily="18" charset="0"/>
              </a:rPr>
              <a:t>包括</a:t>
            </a:r>
            <a:r>
              <a:rPr lang="zh-CN" altLang="en-US" b="1" u="sng" dirty="0">
                <a:latin typeface="思源黑体" panose="020B0500000000000000" pitchFamily="34" charset="-122"/>
                <a:ea typeface="思源黑体" panose="020B0500000000000000" pitchFamily="34" charset="-122"/>
                <a:cs typeface="Times New Roman" pitchFamily="18" charset="0"/>
              </a:rPr>
              <a:t>测试结果</a:t>
            </a:r>
            <a:r>
              <a:rPr lang="zh-CN" altLang="en-US" dirty="0">
                <a:latin typeface="思源黑体" panose="020B0500000000000000" pitchFamily="34" charset="-122"/>
                <a:ea typeface="思源黑体" panose="020B0500000000000000" pitchFamily="34" charset="-122"/>
                <a:cs typeface="Times New Roman" pitchFamily="18" charset="0"/>
              </a:rPr>
              <a:t>、</a:t>
            </a:r>
            <a:r>
              <a:rPr lang="zh-CN" altLang="en-US" b="1" u="sng" dirty="0">
                <a:latin typeface="思源黑体" panose="020B0500000000000000" pitchFamily="34" charset="-122"/>
                <a:ea typeface="思源黑体" panose="020B0500000000000000" pitchFamily="34" charset="-122"/>
                <a:cs typeface="Times New Roman" pitchFamily="18" charset="0"/>
              </a:rPr>
              <a:t>比较研究</a:t>
            </a:r>
            <a:r>
              <a:rPr lang="zh-CN" altLang="en-US" dirty="0">
                <a:latin typeface="思源黑体" panose="020B0500000000000000" pitchFamily="34" charset="-122"/>
                <a:ea typeface="思源黑体" panose="020B0500000000000000" pitchFamily="34" charset="-122"/>
                <a:cs typeface="Times New Roman" pitchFamily="18" charset="0"/>
              </a:rPr>
              <a:t>、</a:t>
            </a:r>
            <a:r>
              <a:rPr lang="zh-CN" altLang="en-US" b="1" u="sng" dirty="0">
                <a:latin typeface="思源黑体" panose="020B0500000000000000" pitchFamily="34" charset="-122"/>
                <a:ea typeface="思源黑体" panose="020B0500000000000000" pitchFamily="34" charset="-122"/>
                <a:cs typeface="Times New Roman" pitchFamily="18" charset="0"/>
              </a:rPr>
              <a:t>方法论</a:t>
            </a:r>
            <a:r>
              <a:rPr lang="zh-CN" altLang="en-US" dirty="0">
                <a:latin typeface="思源黑体" panose="020B0500000000000000" pitchFamily="34" charset="-122"/>
                <a:ea typeface="思源黑体" panose="020B0500000000000000" pitchFamily="34" charset="-122"/>
                <a:cs typeface="Times New Roman" pitchFamily="18" charset="0"/>
              </a:rPr>
              <a:t>、</a:t>
            </a:r>
            <a:r>
              <a:rPr lang="zh-CN" altLang="en-US" b="1" u="sng" dirty="0">
                <a:latin typeface="思源黑体" panose="020B0500000000000000" pitchFamily="34" charset="-122"/>
                <a:ea typeface="思源黑体" panose="020B0500000000000000" pitchFamily="34" charset="-122"/>
                <a:cs typeface="Times New Roman" pitchFamily="18" charset="0"/>
              </a:rPr>
              <a:t>案例研究</a:t>
            </a:r>
            <a:r>
              <a:rPr lang="zh-CN" altLang="en-US" dirty="0">
                <a:latin typeface="思源黑体" panose="020B0500000000000000" pitchFamily="34" charset="-122"/>
                <a:ea typeface="思源黑体" panose="020B0500000000000000" pitchFamily="34" charset="-122"/>
                <a:cs typeface="Times New Roman" pitchFamily="18" charset="0"/>
              </a:rPr>
              <a:t>、</a:t>
            </a:r>
            <a:r>
              <a:rPr lang="zh-CN" altLang="en-US" b="1" u="sng" dirty="0">
                <a:latin typeface="思源黑体" panose="020B0500000000000000" pitchFamily="34" charset="-122"/>
                <a:ea typeface="思源黑体" panose="020B0500000000000000" pitchFamily="34" charset="-122"/>
                <a:cs typeface="Times New Roman" pitchFamily="18" charset="0"/>
              </a:rPr>
              <a:t>最佳实践</a:t>
            </a:r>
            <a:r>
              <a:rPr lang="zh-CN" altLang="en-US" dirty="0">
                <a:latin typeface="思源黑体" panose="020B0500000000000000" pitchFamily="34" charset="-122"/>
                <a:ea typeface="思源黑体" panose="020B0500000000000000" pitchFamily="34" charset="-122"/>
                <a:cs typeface="Times New Roman" pitchFamily="18" charset="0"/>
              </a:rPr>
              <a:t>以及更多其他内容；</a:t>
            </a:r>
            <a:endParaRPr lang="en-US" altLang="zh-CN" dirty="0">
              <a:latin typeface="思源黑体" panose="020B0500000000000000" pitchFamily="34" charset="-122"/>
              <a:ea typeface="思源黑体" panose="020B0500000000000000" pitchFamily="34" charset="-122"/>
              <a:cs typeface="Times New Roman" pitchFamily="18" charset="0"/>
            </a:endParaRPr>
          </a:p>
          <a:p>
            <a:pPr marL="285750" indent="-285750" algn="just">
              <a:lnSpc>
                <a:spcPct val="200000"/>
              </a:lnSpc>
              <a:buFont typeface="Wingdings" panose="05000000000000000000" pitchFamily="2" charset="2"/>
              <a:buChar char="n"/>
            </a:pPr>
            <a:r>
              <a:rPr lang="zh-CN" altLang="en-US" dirty="0">
                <a:latin typeface="思源黑体" panose="020B0500000000000000" pitchFamily="34" charset="-122"/>
                <a:ea typeface="思源黑体" panose="020B0500000000000000" pitchFamily="34" charset="-122"/>
                <a:cs typeface="Times New Roman" pitchFamily="18" charset="0"/>
              </a:rPr>
              <a:t>收录</a:t>
            </a:r>
            <a:r>
              <a:rPr lang="en-US" altLang="zh-CN" dirty="0">
                <a:latin typeface="思源黑体" panose="020B0500000000000000" pitchFamily="34" charset="-122"/>
                <a:ea typeface="思源黑体" panose="020B0500000000000000" pitchFamily="34" charset="-122"/>
                <a:cs typeface="Times New Roman" pitchFamily="18" charset="0"/>
              </a:rPr>
              <a:t>1906</a:t>
            </a:r>
            <a:r>
              <a:rPr lang="zh-CN" altLang="en-US" dirty="0">
                <a:latin typeface="思源黑体" panose="020B0500000000000000" pitchFamily="34" charset="-122"/>
                <a:ea typeface="思源黑体" panose="020B0500000000000000" pitchFamily="34" charset="-122"/>
                <a:cs typeface="Times New Roman" pitchFamily="18" charset="0"/>
              </a:rPr>
              <a:t>年以来的技术报告，</a:t>
            </a:r>
            <a:r>
              <a:rPr lang="zh-CN" altLang="en-US" b="1" u="sng" dirty="0">
                <a:latin typeface="思源黑体" panose="020B0500000000000000" pitchFamily="34" charset="-122"/>
                <a:ea typeface="思源黑体" panose="020B0500000000000000" pitchFamily="34" charset="-122"/>
                <a:cs typeface="Times New Roman" pitchFamily="18" charset="0"/>
              </a:rPr>
              <a:t>超过</a:t>
            </a:r>
            <a:r>
              <a:rPr lang="en-US" altLang="zh-CN" b="1" u="sng" dirty="0">
                <a:latin typeface="思源黑体" panose="020B0500000000000000" pitchFamily="34" charset="-122"/>
                <a:ea typeface="思源黑体" panose="020B0500000000000000" pitchFamily="34" charset="-122"/>
                <a:cs typeface="Times New Roman" pitchFamily="18" charset="0"/>
              </a:rPr>
              <a:t>14</a:t>
            </a:r>
            <a:r>
              <a:rPr lang="zh-CN" altLang="en-US" b="1" u="sng" dirty="0">
                <a:latin typeface="思源黑体" panose="020B0500000000000000" pitchFamily="34" charset="-122"/>
                <a:ea typeface="思源黑体" panose="020B0500000000000000" pitchFamily="34" charset="-122"/>
                <a:cs typeface="Times New Roman" pitchFamily="18" charset="0"/>
              </a:rPr>
              <a:t>万份，每年新增约</a:t>
            </a:r>
            <a:r>
              <a:rPr lang="en-US" altLang="zh-CN" b="1" u="sng" dirty="0">
                <a:latin typeface="思源黑体" panose="020B0500000000000000" pitchFamily="34" charset="-122"/>
                <a:ea typeface="思源黑体" panose="020B0500000000000000" pitchFamily="34" charset="-122"/>
                <a:cs typeface="Times New Roman" pitchFamily="18" charset="0"/>
              </a:rPr>
              <a:t>1,500</a:t>
            </a:r>
            <a:r>
              <a:rPr lang="zh-CN" altLang="en-US" b="1" u="sng" dirty="0">
                <a:latin typeface="思源黑体" panose="020B0500000000000000" pitchFamily="34" charset="-122"/>
                <a:ea typeface="思源黑体" panose="020B0500000000000000" pitchFamily="34" charset="-122"/>
                <a:cs typeface="Times New Roman" pitchFamily="18" charset="0"/>
              </a:rPr>
              <a:t>篇</a:t>
            </a:r>
            <a:r>
              <a:rPr lang="zh-CN" altLang="en-US" dirty="0">
                <a:latin typeface="思源黑体" panose="020B0500000000000000" pitchFamily="34" charset="-122"/>
                <a:ea typeface="思源黑体" panose="020B0500000000000000" pitchFamily="34" charset="-122"/>
                <a:cs typeface="Times New Roman" pitchFamily="18" charset="0"/>
              </a:rPr>
              <a:t>。</a:t>
            </a:r>
            <a:endParaRPr lang="en-US" altLang="zh-CN" dirty="0">
              <a:latin typeface="思源黑体" panose="020B0500000000000000" pitchFamily="34" charset="-122"/>
              <a:ea typeface="思源黑体" panose="020B0500000000000000" pitchFamily="34" charset="-122"/>
              <a:cs typeface="Times New Roman" pitchFamily="18" charset="0"/>
            </a:endParaRPr>
          </a:p>
        </p:txBody>
      </p:sp>
      <p:pic>
        <p:nvPicPr>
          <p:cNvPr id="11" name="Picture 4" descr="5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798595" y="4495734"/>
            <a:ext cx="2790349" cy="12303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I:\SAE\SAE 产品资料\SAE 英文资料、图片、Word版\SAE 图片\20140127_162749_003.jpg"/>
          <p:cNvPicPr>
            <a:picLocks noChangeAspect="1" noChangeArrowheads="1"/>
          </p:cNvPicPr>
          <p:nvPr/>
        </p:nvPicPr>
        <p:blipFill>
          <a:blip r:embed="rId4" cstate="screen"/>
          <a:srcRect/>
          <a:stretch>
            <a:fillRect/>
          </a:stretch>
        </p:blipFill>
        <p:spPr bwMode="auto">
          <a:xfrm>
            <a:off x="1497808" y="4495732"/>
            <a:ext cx="2738931" cy="1295400"/>
          </a:xfrm>
          <a:prstGeom prst="rect">
            <a:avLst/>
          </a:prstGeom>
          <a:noFill/>
        </p:spPr>
      </p:pic>
      <p:pic>
        <p:nvPicPr>
          <p:cNvPr id="6148" name="Picture 4" descr="c:\users\igroup\appdata\roaming\360se6\User Data\temp\14083_21771.jpg"/>
          <p:cNvPicPr>
            <a:picLocks noChangeAspect="1" noChangeArrowheads="1"/>
          </p:cNvPicPr>
          <p:nvPr/>
        </p:nvPicPr>
        <p:blipFill>
          <a:blip r:embed="rId5" cstate="screen"/>
          <a:srcRect/>
          <a:stretch>
            <a:fillRect/>
          </a:stretch>
        </p:blipFill>
        <p:spPr bwMode="auto">
          <a:xfrm>
            <a:off x="4648200" y="4268018"/>
            <a:ext cx="2610326" cy="1481766"/>
          </a:xfrm>
          <a:prstGeom prst="rect">
            <a:avLst/>
          </a:prstGeom>
          <a:noFill/>
        </p:spPr>
      </p:pic>
      <p:sp>
        <p:nvSpPr>
          <p:cNvPr id="7" name="矩形 6"/>
          <p:cNvSpPr/>
          <p:nvPr/>
        </p:nvSpPr>
        <p:spPr>
          <a:xfrm>
            <a:off x="839416" y="101725"/>
            <a:ext cx="1467068"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出版物介绍</a:t>
            </a:r>
          </a:p>
        </p:txBody>
      </p:sp>
    </p:spTree>
    <p:extLst>
      <p:ext uri="{BB962C8B-B14F-4D97-AF65-F5344CB8AC3E}">
        <p14:creationId xmlns:p14="http://schemas.microsoft.com/office/powerpoint/2010/main" val="2606810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71464" y="980728"/>
            <a:ext cx="9490595" cy="1831271"/>
          </a:xfrm>
          <a:prstGeom prst="rect">
            <a:avLst/>
          </a:prstGeom>
          <a:noFill/>
        </p:spPr>
        <p:txBody>
          <a:bodyPr wrap="square" rtlCol="0">
            <a:spAutoFit/>
          </a:bodyPr>
          <a:lstStyle/>
          <a:p>
            <a:pPr lvl="0"/>
            <a:r>
              <a:rPr lang="en-US" altLang="zh-CN" sz="2000" b="1" dirty="0">
                <a:latin typeface="思源黑体" panose="020B0500000000000000" pitchFamily="34" charset="-122"/>
                <a:ea typeface="思源黑体" panose="020B0500000000000000" pitchFamily="34" charset="-122"/>
                <a:cs typeface="Times New Roman" pitchFamily="18" charset="0"/>
              </a:rPr>
              <a:t>SAE </a:t>
            </a:r>
            <a:r>
              <a:rPr lang="zh-CN" altLang="en-US" sz="2000" b="1" dirty="0">
                <a:latin typeface="思源黑体" panose="020B0500000000000000" pitchFamily="34" charset="-122"/>
                <a:ea typeface="思源黑体" panose="020B0500000000000000" pitchFamily="34" charset="-122"/>
                <a:cs typeface="Times New Roman" pitchFamily="18" charset="0"/>
              </a:rPr>
              <a:t>技术报告（</a:t>
            </a:r>
            <a:r>
              <a:rPr lang="en-US" altLang="zh-CN" sz="2000" b="1" dirty="0">
                <a:latin typeface="思源黑体" panose="020B0500000000000000" pitchFamily="34" charset="-122"/>
                <a:ea typeface="思源黑体" panose="020B0500000000000000" pitchFamily="34" charset="-122"/>
                <a:cs typeface="Times New Roman" pitchFamily="18" charset="0"/>
              </a:rPr>
              <a:t>Technical Papers</a:t>
            </a:r>
            <a:r>
              <a:rPr lang="zh-CN" altLang="en-US" sz="2000" b="1" dirty="0">
                <a:latin typeface="思源黑体" panose="020B0500000000000000" pitchFamily="34" charset="-122"/>
                <a:ea typeface="思源黑体" panose="020B0500000000000000" pitchFamily="34" charset="-122"/>
                <a:cs typeface="Times New Roman" pitchFamily="18" charset="0"/>
              </a:rPr>
              <a:t>）</a:t>
            </a:r>
            <a:endParaRPr lang="en-US" altLang="zh-CN" sz="2000" b="1" dirty="0">
              <a:latin typeface="思源黑体" panose="020B0500000000000000" pitchFamily="34" charset="-122"/>
              <a:ea typeface="思源黑体" panose="020B0500000000000000" pitchFamily="34" charset="-122"/>
              <a:cs typeface="Times New Roman" pitchFamily="18" charset="0"/>
            </a:endParaRPr>
          </a:p>
          <a:p>
            <a:pPr lvl="0"/>
            <a:endParaRPr lang="en-US" altLang="zh-CN" sz="1200" b="1" dirty="0">
              <a:latin typeface="思源黑体" panose="020B0500000000000000" pitchFamily="34" charset="-122"/>
              <a:ea typeface="思源黑体" panose="020B0500000000000000" pitchFamily="34" charset="-122"/>
              <a:cs typeface="Times New Roman" pitchFamily="18" charset="0"/>
            </a:endParaRPr>
          </a:p>
          <a:p>
            <a:pPr algn="just">
              <a:lnSpc>
                <a:spcPct val="150000"/>
              </a:lnSpc>
            </a:pPr>
            <a:r>
              <a:rPr lang="zh-CN" altLang="en-US" dirty="0">
                <a:latin typeface="思源黑体" panose="020B0500000000000000" pitchFamily="34" charset="-122"/>
                <a:ea typeface="思源黑体" panose="020B0500000000000000" pitchFamily="34" charset="-122"/>
                <a:cs typeface="Times New Roman" pitchFamily="18" charset="0"/>
              </a:rPr>
              <a:t>会议来源：</a:t>
            </a:r>
            <a:r>
              <a:rPr lang="en-US" altLang="zh-CN" dirty="0">
                <a:latin typeface="思源黑体" panose="020B0500000000000000" pitchFamily="34" charset="-122"/>
                <a:ea typeface="思源黑体" panose="020B0500000000000000" pitchFamily="34" charset="-122"/>
                <a:cs typeface="Times New Roman" pitchFamily="18" charset="0"/>
              </a:rPr>
              <a:t>1906</a:t>
            </a:r>
            <a:r>
              <a:rPr lang="zh-CN" altLang="en-US" dirty="0">
                <a:latin typeface="思源黑体" panose="020B0500000000000000" pitchFamily="34" charset="-122"/>
                <a:ea typeface="思源黑体" panose="020B0500000000000000" pitchFamily="34" charset="-122"/>
                <a:cs typeface="Times New Roman" pitchFamily="18" charset="0"/>
              </a:rPr>
              <a:t>年以来</a:t>
            </a:r>
            <a:r>
              <a:rPr lang="en-US" altLang="zh-CN" dirty="0">
                <a:latin typeface="思源黑体" panose="020B0500000000000000" pitchFamily="34" charset="-122"/>
                <a:ea typeface="思源黑体" panose="020B0500000000000000" pitchFamily="34" charset="-122"/>
                <a:cs typeface="Times New Roman" pitchFamily="18" charset="0"/>
              </a:rPr>
              <a:t>SAE</a:t>
            </a:r>
            <a:r>
              <a:rPr lang="zh-CN" altLang="en-US" dirty="0">
                <a:latin typeface="思源黑体" panose="020B0500000000000000" pitchFamily="34" charset="-122"/>
                <a:ea typeface="思源黑体" panose="020B0500000000000000" pitchFamily="34" charset="-122"/>
                <a:cs typeface="Times New Roman" pitchFamily="18" charset="0"/>
              </a:rPr>
              <a:t>独立或合作组织的全球</a:t>
            </a:r>
            <a:r>
              <a:rPr lang="en-US" altLang="zh-CN" dirty="0">
                <a:latin typeface="思源黑体" panose="020B0500000000000000" pitchFamily="34" charset="-122"/>
                <a:ea typeface="思源黑体" panose="020B0500000000000000" pitchFamily="34" charset="-122"/>
                <a:cs typeface="Times New Roman" pitchFamily="18" charset="0"/>
              </a:rPr>
              <a:t>/</a:t>
            </a:r>
            <a:r>
              <a:rPr lang="zh-CN" altLang="en-US" dirty="0">
                <a:latin typeface="思源黑体" panose="020B0500000000000000" pitchFamily="34" charset="-122"/>
                <a:ea typeface="思源黑体" panose="020B0500000000000000" pitchFamily="34" charset="-122"/>
                <a:cs typeface="Times New Roman" pitchFamily="18" charset="0"/>
              </a:rPr>
              <a:t>区域会议、展览、论坛和研讨会等，会上发布的最新技术成果收录于其数据库的技术报告部分。目前，随着我国科学技术的飞速进步发展，</a:t>
            </a:r>
            <a:r>
              <a:rPr lang="en-US" altLang="zh-CN" dirty="0">
                <a:latin typeface="思源黑体" panose="020B0500000000000000" pitchFamily="34" charset="-122"/>
                <a:ea typeface="思源黑体" panose="020B0500000000000000" pitchFamily="34" charset="-122"/>
                <a:cs typeface="Times New Roman" pitchFamily="18" charset="0"/>
              </a:rPr>
              <a:t>SAE</a:t>
            </a:r>
            <a:r>
              <a:rPr lang="zh-CN" altLang="en-US" dirty="0">
                <a:latin typeface="思源黑体" panose="020B0500000000000000" pitchFamily="34" charset="-122"/>
                <a:ea typeface="思源黑体" panose="020B0500000000000000" pitchFamily="34" charset="-122"/>
                <a:cs typeface="Times New Roman" pitchFamily="18" charset="0"/>
              </a:rPr>
              <a:t>越来越多的会议项目在我国合作举办。</a:t>
            </a:r>
            <a:endParaRPr lang="en-US" altLang="zh-CN" dirty="0">
              <a:latin typeface="思源黑体" panose="020B0500000000000000" pitchFamily="34" charset="-122"/>
              <a:ea typeface="思源黑体" panose="020B0500000000000000" pitchFamily="34" charset="-122"/>
              <a:cs typeface="Times New Roman" pitchFamily="18" charset="0"/>
            </a:endParaRPr>
          </a:p>
        </p:txBody>
      </p:sp>
      <p:sp>
        <p:nvSpPr>
          <p:cNvPr id="10" name="圆角矩形 9"/>
          <p:cNvSpPr/>
          <p:nvPr/>
        </p:nvSpPr>
        <p:spPr>
          <a:xfrm>
            <a:off x="1199456" y="2924944"/>
            <a:ext cx="9738225" cy="3276600"/>
          </a:xfrm>
          <a:prstGeom prst="round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lnSpc>
                <a:spcPct val="140000"/>
              </a:lnSpc>
              <a:spcAft>
                <a:spcPts val="1200"/>
              </a:spcAft>
            </a:pPr>
            <a:r>
              <a:rPr lang="zh-CN" altLang="en-US" dirty="0">
                <a:latin typeface="思源黑体" panose="020B0500000000000000" pitchFamily="34" charset="-122"/>
                <a:ea typeface="思源黑体" panose="020B0500000000000000" pitchFamily="34" charset="-122"/>
              </a:rPr>
              <a:t>例如：</a:t>
            </a:r>
            <a:r>
              <a:rPr lang="en-US" altLang="zh-CN" dirty="0">
                <a:latin typeface="思源黑体" panose="020B0500000000000000" pitchFamily="34" charset="-122"/>
                <a:ea typeface="思源黑体" panose="020B0500000000000000" pitchFamily="34" charset="-122"/>
              </a:rPr>
              <a:t>SAE 2024 </a:t>
            </a:r>
            <a:r>
              <a:rPr lang="zh-CN" altLang="en-US" dirty="0">
                <a:latin typeface="思源黑体" panose="020B0500000000000000" pitchFamily="34" charset="-122"/>
                <a:ea typeface="思源黑体" panose="020B0500000000000000" pitchFamily="34" charset="-122"/>
              </a:rPr>
              <a:t>交通能源可持续发展高峰论坛（上海 举办）、中德国际产业园汽车软件与生态大会（武汉 举办）、</a:t>
            </a:r>
            <a:r>
              <a:rPr lang="en-US" altLang="zh-CN" dirty="0">
                <a:latin typeface="思源黑体" panose="020B0500000000000000" pitchFamily="34" charset="-122"/>
                <a:ea typeface="思源黑体" panose="020B0500000000000000" pitchFamily="34" charset="-122"/>
              </a:rPr>
              <a:t>SAE-</a:t>
            </a:r>
            <a:r>
              <a:rPr lang="zh-CN" altLang="en-US" dirty="0">
                <a:latin typeface="思源黑体" panose="020B0500000000000000" pitchFamily="34" charset="-122"/>
                <a:ea typeface="思源黑体" panose="020B0500000000000000" pitchFamily="34" charset="-122"/>
              </a:rPr>
              <a:t>浙大城市学院 </a:t>
            </a:r>
            <a:r>
              <a:rPr lang="en-US" altLang="zh-CN" dirty="0">
                <a:latin typeface="思源黑体" panose="020B0500000000000000" pitchFamily="34" charset="-122"/>
                <a:ea typeface="思源黑体" panose="020B0500000000000000" pitchFamily="34" charset="-122"/>
              </a:rPr>
              <a:t>2024 </a:t>
            </a:r>
            <a:r>
              <a:rPr lang="zh-CN" altLang="en-US" dirty="0">
                <a:latin typeface="思源黑体" panose="020B0500000000000000" pitchFamily="34" charset="-122"/>
                <a:ea typeface="思源黑体" panose="020B0500000000000000" pitchFamily="34" charset="-122"/>
              </a:rPr>
              <a:t>低空飞行器与城市智慧立体交通国际学术会议（杭州 举办）等；</a:t>
            </a:r>
            <a:endParaRPr lang="en-US" altLang="zh-CN" dirty="0">
              <a:latin typeface="思源黑体" panose="020B0500000000000000" pitchFamily="34" charset="-122"/>
              <a:ea typeface="思源黑体" panose="020B0500000000000000" pitchFamily="34" charset="-122"/>
            </a:endParaRPr>
          </a:p>
          <a:p>
            <a:pPr algn="just">
              <a:lnSpc>
                <a:spcPct val="140000"/>
              </a:lnSpc>
            </a:pPr>
            <a:r>
              <a:rPr lang="zh-CN" altLang="en-US" dirty="0">
                <a:latin typeface="思源黑体" panose="020B0500000000000000" pitchFamily="34" charset="-122"/>
                <a:ea typeface="思源黑体" panose="020B0500000000000000" pitchFamily="34" charset="-122"/>
              </a:rPr>
              <a:t>此外，</a:t>
            </a:r>
            <a:r>
              <a:rPr lang="en-US" altLang="zh-CN" dirty="0">
                <a:latin typeface="思源黑体" panose="020B0500000000000000" pitchFamily="34" charset="-122"/>
                <a:ea typeface="思源黑体" panose="020B0500000000000000" pitchFamily="34" charset="-122"/>
              </a:rPr>
              <a:t>SAE</a:t>
            </a:r>
            <a:r>
              <a:rPr lang="zh-CN" altLang="en-US" dirty="0">
                <a:latin typeface="思源黑体" panose="020B0500000000000000" pitchFamily="34" charset="-122"/>
                <a:ea typeface="思源黑体" panose="020B0500000000000000" pitchFamily="34" charset="-122"/>
              </a:rPr>
              <a:t>历年的全球汽车年会与展览（</a:t>
            </a:r>
            <a:r>
              <a:rPr lang="en-US" altLang="zh-CN" dirty="0">
                <a:latin typeface="思源黑体" panose="020B0500000000000000" pitchFamily="34" charset="-122"/>
                <a:ea typeface="思源黑体" panose="020B0500000000000000" pitchFamily="34" charset="-122"/>
              </a:rPr>
              <a:t>WCX</a:t>
            </a:r>
            <a:r>
              <a:rPr lang="zh-CN" altLang="en-US" dirty="0">
                <a:latin typeface="思源黑体" panose="020B0500000000000000" pitchFamily="34" charset="-122"/>
                <a:ea typeface="思源黑体" panose="020B0500000000000000" pitchFamily="34" charset="-122"/>
              </a:rPr>
              <a:t>）、增强现实与虚拟现实</a:t>
            </a:r>
            <a:r>
              <a:rPr lang="en-US" altLang="zh-CN" dirty="0">
                <a:latin typeface="思源黑体" panose="020B0500000000000000" pitchFamily="34" charset="-122"/>
                <a:ea typeface="思源黑体" panose="020B0500000000000000" pitchFamily="34" charset="-122"/>
              </a:rPr>
              <a:t>(AR/VR) </a:t>
            </a:r>
            <a:r>
              <a:rPr lang="zh-CN" altLang="en-US" dirty="0">
                <a:latin typeface="思源黑体" panose="020B0500000000000000" pitchFamily="34" charset="-122"/>
                <a:ea typeface="思源黑体" panose="020B0500000000000000" pitchFamily="34" charset="-122"/>
              </a:rPr>
              <a:t>技术研讨会、高效内燃机技术研讨会、汽车电气化与智能化技术论坛、航空年会与展览会、全球航空技术年会与展览、大型船只排放控制技术研讨会、热能管理系统技术研讨会等，会上最新技术成果，皆收录于</a:t>
            </a:r>
            <a:r>
              <a:rPr lang="en-US" altLang="zh-CN" dirty="0">
                <a:latin typeface="思源黑体" panose="020B0500000000000000" pitchFamily="34" charset="-122"/>
                <a:ea typeface="思源黑体" panose="020B0500000000000000" pitchFamily="34" charset="-122"/>
              </a:rPr>
              <a:t>SAE</a:t>
            </a:r>
            <a:r>
              <a:rPr lang="zh-CN" altLang="en-US" dirty="0">
                <a:latin typeface="思源黑体" panose="020B0500000000000000" pitchFamily="34" charset="-122"/>
                <a:ea typeface="思源黑体" panose="020B0500000000000000" pitchFamily="34" charset="-122"/>
              </a:rPr>
              <a:t>技术报告。</a:t>
            </a:r>
          </a:p>
        </p:txBody>
      </p:sp>
      <p:sp>
        <p:nvSpPr>
          <p:cNvPr id="6" name="矩形 5"/>
          <p:cNvSpPr/>
          <p:nvPr/>
        </p:nvSpPr>
        <p:spPr>
          <a:xfrm>
            <a:off x="839416" y="101725"/>
            <a:ext cx="1467068"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出版物介绍</a:t>
            </a:r>
          </a:p>
        </p:txBody>
      </p:sp>
    </p:spTree>
    <p:extLst>
      <p:ext uri="{BB962C8B-B14F-4D97-AF65-F5344CB8AC3E}">
        <p14:creationId xmlns:p14="http://schemas.microsoft.com/office/powerpoint/2010/main" val="2397049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5053" y="930024"/>
            <a:ext cx="9490595" cy="400110"/>
          </a:xfrm>
          <a:prstGeom prst="rect">
            <a:avLst/>
          </a:prstGeom>
          <a:noFill/>
        </p:spPr>
        <p:txBody>
          <a:bodyPr wrap="square" rtlCol="0">
            <a:spAutoFit/>
          </a:bodyPr>
          <a:lstStyle/>
          <a:p>
            <a:pPr lvl="0"/>
            <a:r>
              <a:rPr lang="en-US" altLang="zh-CN" sz="2000" b="1" dirty="0">
                <a:latin typeface="思源黑体" panose="020B0500000000000000" pitchFamily="34" charset="-122"/>
                <a:ea typeface="思源黑体" panose="020B0500000000000000" pitchFamily="34" charset="-122"/>
                <a:cs typeface="Times New Roman" pitchFamily="18" charset="0"/>
              </a:rPr>
              <a:t>SAE </a:t>
            </a:r>
            <a:r>
              <a:rPr lang="zh-CN" altLang="en-US" sz="2000" b="1" dirty="0">
                <a:latin typeface="思源黑体" panose="020B0500000000000000" pitchFamily="34" charset="-122"/>
                <a:ea typeface="思源黑体" panose="020B0500000000000000" pitchFamily="34" charset="-122"/>
                <a:cs typeface="Times New Roman" pitchFamily="18" charset="0"/>
              </a:rPr>
              <a:t>学术期刊（</a:t>
            </a:r>
            <a:r>
              <a:rPr lang="en-US" altLang="zh-CN" sz="2000" b="1" dirty="0">
                <a:latin typeface="思源黑体" panose="020B0500000000000000" pitchFamily="34" charset="-122"/>
                <a:ea typeface="思源黑体" panose="020B0500000000000000" pitchFamily="34" charset="-122"/>
                <a:cs typeface="Times New Roman" pitchFamily="18" charset="0"/>
              </a:rPr>
              <a:t>Journal Articles</a:t>
            </a:r>
            <a:r>
              <a:rPr lang="zh-CN" altLang="en-US" sz="2000" b="1" dirty="0">
                <a:latin typeface="思源黑体" panose="020B0500000000000000" pitchFamily="34" charset="-122"/>
                <a:ea typeface="思源黑体" panose="020B0500000000000000" pitchFamily="34" charset="-122"/>
                <a:cs typeface="Times New Roman" pitchFamily="18" charset="0"/>
              </a:rPr>
              <a:t>）</a:t>
            </a:r>
            <a:endParaRPr lang="en-US" altLang="zh-CN" sz="2000" b="1" dirty="0">
              <a:latin typeface="思源黑体" panose="020B0500000000000000" pitchFamily="34" charset="-122"/>
              <a:ea typeface="思源黑体" panose="020B0500000000000000" pitchFamily="34" charset="-122"/>
              <a:cs typeface="Times New Roman" pitchFamily="18"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1696249968"/>
              </p:ext>
            </p:extLst>
          </p:nvPr>
        </p:nvGraphicFramePr>
        <p:xfrm>
          <a:off x="695400" y="1556792"/>
          <a:ext cx="8208912" cy="4483404"/>
        </p:xfrm>
        <a:graphic>
          <a:graphicData uri="http://schemas.openxmlformats.org/drawingml/2006/table">
            <a:tbl>
              <a:tblPr>
                <a:tableStyleId>{2D5ABB26-0587-4C30-8999-92F81FD0307C}</a:tableStyleId>
              </a:tblPr>
              <a:tblGrid>
                <a:gridCol w="5078394">
                  <a:extLst>
                    <a:ext uri="{9D8B030D-6E8A-4147-A177-3AD203B41FA5}">
                      <a16:colId xmlns:a16="http://schemas.microsoft.com/office/drawing/2014/main" val="20000"/>
                    </a:ext>
                  </a:extLst>
                </a:gridCol>
                <a:gridCol w="3130518">
                  <a:extLst>
                    <a:ext uri="{9D8B030D-6E8A-4147-A177-3AD203B41FA5}">
                      <a16:colId xmlns:a16="http://schemas.microsoft.com/office/drawing/2014/main" val="20001"/>
                    </a:ext>
                  </a:extLst>
                </a:gridCol>
              </a:tblGrid>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Aerospace</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航空航天</a:t>
                      </a:r>
                      <a:r>
                        <a:rPr lang="en-US" altLang="zh-CN" sz="1400" u="none" strike="noStrike" dirty="0">
                          <a:effectLst/>
                          <a:latin typeface="思源黑体" panose="020B0500000000000000" pitchFamily="34" charset="-122"/>
                          <a:ea typeface="思源黑体" panose="020B0500000000000000" pitchFamily="34" charset="-122"/>
                        </a:rPr>
                        <a:t>》</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0"/>
                  </a:ext>
                </a:extLst>
              </a:tr>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Commercial Vehicles</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商用车辆</a:t>
                      </a:r>
                      <a:r>
                        <a:rPr lang="en-US" altLang="zh-CN" sz="1400" u="none" strike="noStrike" dirty="0">
                          <a:effectLst/>
                          <a:latin typeface="思源黑体" panose="020B0500000000000000" pitchFamily="34" charset="-122"/>
                          <a:ea typeface="思源黑体" panose="020B0500000000000000" pitchFamily="34" charset="-122"/>
                        </a:rPr>
                        <a:t>》</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1"/>
                  </a:ext>
                </a:extLst>
              </a:tr>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Engines</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发动机</a:t>
                      </a:r>
                      <a:r>
                        <a:rPr lang="en-US" altLang="zh-CN" sz="1400" u="none" strike="noStrike" dirty="0">
                          <a:effectLst/>
                          <a:latin typeface="思源黑体" panose="020B0500000000000000" pitchFamily="34" charset="-122"/>
                          <a:ea typeface="思源黑体" panose="020B0500000000000000" pitchFamily="34" charset="-122"/>
                        </a:rPr>
                        <a:t>》</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2"/>
                  </a:ext>
                </a:extLst>
              </a:tr>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Fuels and Lubricants</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燃料和润滑剂</a:t>
                      </a:r>
                      <a:r>
                        <a:rPr lang="en-US" altLang="zh-CN" sz="1400" u="none" strike="noStrike" dirty="0">
                          <a:effectLst/>
                          <a:latin typeface="思源黑体" panose="020B0500000000000000" pitchFamily="34" charset="-122"/>
                          <a:ea typeface="思源黑体" panose="020B0500000000000000" pitchFamily="34" charset="-122"/>
                        </a:rPr>
                        <a:t>》</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3"/>
                  </a:ext>
                </a:extLst>
              </a:tr>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Materials &amp; Manufacturing</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材料和制造</a:t>
                      </a:r>
                      <a:r>
                        <a:rPr lang="en-US" altLang="zh-CN" sz="1400" u="none" strike="noStrike" dirty="0">
                          <a:effectLst/>
                          <a:latin typeface="思源黑体" panose="020B0500000000000000" pitchFamily="34" charset="-122"/>
                          <a:ea typeface="思源黑体" panose="020B0500000000000000" pitchFamily="34" charset="-122"/>
                        </a:rPr>
                        <a:t>》</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4"/>
                  </a:ext>
                </a:extLst>
              </a:tr>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Passenger Vehicle Systems</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乘用车系统</a:t>
                      </a:r>
                      <a:r>
                        <a:rPr lang="en-US" altLang="zh-CN" sz="1400" u="none" strike="noStrike" dirty="0">
                          <a:effectLst/>
                          <a:latin typeface="思源黑体" panose="020B0500000000000000" pitchFamily="34" charset="-122"/>
                          <a:ea typeface="思源黑体" panose="020B0500000000000000" pitchFamily="34" charset="-122"/>
                        </a:rPr>
                        <a:t>》</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5"/>
                  </a:ext>
                </a:extLst>
              </a:tr>
              <a:tr h="365035">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Passenger Cars – Electronic and Electrical Systems</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轿车</a:t>
                      </a: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电子电气系统</a:t>
                      </a:r>
                      <a:r>
                        <a:rPr lang="en-US" altLang="zh-CN" sz="1400" u="none" strike="noStrike" dirty="0">
                          <a:effectLst/>
                          <a:latin typeface="思源黑体" panose="020B0500000000000000" pitchFamily="34" charset="-122"/>
                          <a:ea typeface="思源黑体" panose="020B0500000000000000" pitchFamily="34" charset="-122"/>
                        </a:rPr>
                        <a:t>》</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6"/>
                  </a:ext>
                </a:extLst>
              </a:tr>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Electrified Vehicles</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电动汽车</a:t>
                      </a:r>
                      <a:r>
                        <a:rPr lang="en-US" altLang="zh-CN" sz="1400" u="none" strike="noStrike" dirty="0">
                          <a:effectLst/>
                          <a:latin typeface="思源黑体" panose="020B0500000000000000" pitchFamily="34" charset="-122"/>
                          <a:ea typeface="思源黑体" panose="020B0500000000000000" pitchFamily="34" charset="-122"/>
                        </a:rPr>
                        <a:t>》</a:t>
                      </a:r>
                      <a:endParaRPr lang="en-US" altLang="zh-CN"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7"/>
                  </a:ext>
                </a:extLst>
              </a:tr>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Transportation Safety</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运输安全</a:t>
                      </a:r>
                      <a:r>
                        <a:rPr lang="en-US" altLang="zh-CN" sz="1400" u="none" strike="noStrike" dirty="0">
                          <a:effectLst/>
                          <a:latin typeface="思源黑体" panose="020B0500000000000000" pitchFamily="34" charset="-122"/>
                          <a:ea typeface="思源黑体" panose="020B0500000000000000" pitchFamily="34" charset="-122"/>
                        </a:rPr>
                        <a:t>》</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8"/>
                  </a:ext>
                </a:extLst>
              </a:tr>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Vehicle Dynamics, Stability and NVH</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车辆噪声和振动</a:t>
                      </a:r>
                      <a:r>
                        <a:rPr lang="en-US" altLang="zh-CN" sz="1400" u="none" strike="noStrike" dirty="0">
                          <a:effectLst/>
                          <a:latin typeface="思源黑体" panose="020B0500000000000000" pitchFamily="34" charset="-122"/>
                          <a:ea typeface="思源黑体" panose="020B0500000000000000" pitchFamily="34" charset="-122"/>
                        </a:rPr>
                        <a:t>》</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9"/>
                  </a:ext>
                </a:extLst>
              </a:tr>
              <a:tr h="365035">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Transportation Cybersecurity and Privacy </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交通系统网络安全与隐私</a:t>
                      </a:r>
                      <a:r>
                        <a:rPr lang="en-US" altLang="zh-CN" sz="1400" u="none" strike="noStrike" dirty="0">
                          <a:effectLst/>
                          <a:latin typeface="思源黑体" panose="020B0500000000000000" pitchFamily="34" charset="-122"/>
                          <a:ea typeface="思源黑体" panose="020B0500000000000000" pitchFamily="34" charset="-122"/>
                        </a:rPr>
                        <a:t>》</a:t>
                      </a:r>
                      <a:endParaRPr lang="en-US" altLang="zh-CN"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10"/>
                  </a:ext>
                </a:extLst>
              </a:tr>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Connected and Automated Vehicles </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车联网和自动驾驶</a:t>
                      </a:r>
                      <a:r>
                        <a:rPr lang="en-US" altLang="zh-CN" sz="1400" u="none" strike="noStrike" dirty="0">
                          <a:effectLst/>
                          <a:latin typeface="思源黑体" panose="020B0500000000000000" pitchFamily="34" charset="-122"/>
                          <a:ea typeface="思源黑体" panose="020B0500000000000000" pitchFamily="34" charset="-122"/>
                        </a:rPr>
                        <a:t>》</a:t>
                      </a:r>
                      <a:endParaRPr lang="en-US" altLang="zh-CN"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11"/>
                  </a:ext>
                </a:extLst>
              </a:tr>
              <a:tr h="365035">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Advances and Current Practices in Mobility </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移动性领域的研究现状和进展</a:t>
                      </a:r>
                      <a:r>
                        <a:rPr lang="en-US" altLang="zh-CN" sz="1400" u="none" strike="noStrike" dirty="0">
                          <a:effectLst/>
                          <a:latin typeface="思源黑体" panose="020B0500000000000000" pitchFamily="34" charset="-122"/>
                          <a:ea typeface="思源黑体" panose="020B0500000000000000" pitchFamily="34" charset="-122"/>
                        </a:rPr>
                        <a:t>》</a:t>
                      </a:r>
                      <a:endParaRPr lang="en-US" altLang="zh-CN"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12"/>
                  </a:ext>
                </a:extLst>
              </a:tr>
              <a:tr h="429177">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Sustainable Transportation, Energy, Environment, &amp; Policy</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可持续性交通、能源、环境与政策</a:t>
                      </a:r>
                      <a:r>
                        <a:rPr lang="en-US" altLang="zh-CN" sz="1400" u="none" strike="noStrike" dirty="0">
                          <a:effectLst/>
                          <a:latin typeface="思源黑体" panose="020B0500000000000000" pitchFamily="34" charset="-122"/>
                          <a:ea typeface="思源黑体" panose="020B0500000000000000" pitchFamily="34" charset="-122"/>
                        </a:rPr>
                        <a:t>》</a:t>
                      </a:r>
                      <a:endParaRPr lang="en-US" altLang="zh-CN"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13"/>
                  </a:ext>
                </a:extLst>
              </a:tr>
            </a:tbl>
          </a:graphicData>
        </a:graphic>
      </p:graphicFrame>
      <p:pic>
        <p:nvPicPr>
          <p:cNvPr id="8" name="图片 7"/>
          <p:cNvPicPr>
            <a:picLocks noChangeAspect="1"/>
          </p:cNvPicPr>
          <p:nvPr/>
        </p:nvPicPr>
        <p:blipFill>
          <a:blip r:embed="rId2"/>
          <a:stretch>
            <a:fillRect/>
          </a:stretch>
        </p:blipFill>
        <p:spPr>
          <a:xfrm>
            <a:off x="8760296" y="1553789"/>
            <a:ext cx="3209694" cy="4320480"/>
          </a:xfrm>
          <a:prstGeom prst="rect">
            <a:avLst/>
          </a:prstGeom>
          <a:ln>
            <a:noFill/>
          </a:ln>
          <a:effectLst>
            <a:outerShdw blurRad="190500" algn="tl" rotWithShape="0">
              <a:srgbClr val="000000">
                <a:alpha val="70000"/>
              </a:srgbClr>
            </a:outerShdw>
          </a:effectLst>
        </p:spPr>
      </p:pic>
      <p:sp>
        <p:nvSpPr>
          <p:cNvPr id="7" name="矩形 6"/>
          <p:cNvSpPr/>
          <p:nvPr/>
        </p:nvSpPr>
        <p:spPr>
          <a:xfrm>
            <a:off x="839416" y="101725"/>
            <a:ext cx="1467068"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出版物介绍</a:t>
            </a:r>
          </a:p>
        </p:txBody>
      </p:sp>
    </p:spTree>
    <p:extLst>
      <p:ext uri="{BB962C8B-B14F-4D97-AF65-F5344CB8AC3E}">
        <p14:creationId xmlns:p14="http://schemas.microsoft.com/office/powerpoint/2010/main" val="4149290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99456" y="1052736"/>
            <a:ext cx="9739949" cy="1631216"/>
          </a:xfrm>
          <a:prstGeom prst="rect">
            <a:avLst/>
          </a:prstGeom>
          <a:noFill/>
        </p:spPr>
        <p:txBody>
          <a:bodyPr wrap="square" rtlCol="0">
            <a:spAutoFit/>
          </a:bodyPr>
          <a:lstStyle/>
          <a:p>
            <a:pPr lvl="0">
              <a:lnSpc>
                <a:spcPts val="2400"/>
              </a:lnSpc>
            </a:pPr>
            <a:r>
              <a:rPr lang="en-US" altLang="zh-CN" sz="2000" b="1" dirty="0">
                <a:latin typeface="思源黑体" panose="020B0500000000000000" pitchFamily="34" charset="-122"/>
                <a:ea typeface="思源黑体" panose="020B0500000000000000" pitchFamily="34" charset="-122"/>
                <a:cs typeface="Times New Roman" pitchFamily="18" charset="0"/>
              </a:rPr>
              <a:t>SAE </a:t>
            </a:r>
            <a:r>
              <a:rPr lang="zh-CN" altLang="en-US" sz="2000" b="1" dirty="0">
                <a:latin typeface="思源黑体" panose="020B0500000000000000" pitchFamily="34" charset="-122"/>
                <a:ea typeface="思源黑体" panose="020B0500000000000000" pitchFamily="34" charset="-122"/>
                <a:cs typeface="Times New Roman" pitchFamily="18" charset="0"/>
              </a:rPr>
              <a:t>市场研究报告（</a:t>
            </a:r>
            <a:r>
              <a:rPr lang="en-US" altLang="zh-CN" sz="2000" b="1" dirty="0">
                <a:latin typeface="思源黑体" panose="020B0500000000000000" pitchFamily="34" charset="-122"/>
                <a:ea typeface="思源黑体" panose="020B0500000000000000" pitchFamily="34" charset="-122"/>
                <a:cs typeface="Times New Roman" pitchFamily="18" charset="0"/>
              </a:rPr>
              <a:t>Edge Report</a:t>
            </a:r>
            <a:r>
              <a:rPr lang="zh-CN" altLang="en-US" sz="2000" b="1" dirty="0">
                <a:latin typeface="思源黑体" panose="020B0500000000000000" pitchFamily="34" charset="-122"/>
                <a:ea typeface="思源黑体" panose="020B0500000000000000" pitchFamily="34" charset="-122"/>
                <a:cs typeface="Times New Roman" pitchFamily="18" charset="0"/>
              </a:rPr>
              <a:t>）</a:t>
            </a:r>
            <a:endParaRPr lang="en-US" altLang="zh-CN" sz="2000" b="1" dirty="0">
              <a:latin typeface="思源黑体" panose="020B0500000000000000" pitchFamily="34" charset="-122"/>
              <a:ea typeface="思源黑体" panose="020B0500000000000000" pitchFamily="34" charset="-122"/>
              <a:cs typeface="Times New Roman" pitchFamily="18" charset="0"/>
            </a:endParaRPr>
          </a:p>
          <a:p>
            <a:pPr lvl="0">
              <a:lnSpc>
                <a:spcPts val="2400"/>
              </a:lnSpc>
            </a:pPr>
            <a:endParaRPr lang="en-US" altLang="zh-CN" sz="1200" b="1" dirty="0">
              <a:latin typeface="思源黑体" panose="020B0500000000000000" pitchFamily="34" charset="-122"/>
              <a:ea typeface="思源黑体" panose="020B0500000000000000" pitchFamily="34" charset="-122"/>
              <a:cs typeface="Times New Roman" pitchFamily="18" charset="0"/>
            </a:endParaRPr>
          </a:p>
          <a:p>
            <a:pPr algn="just">
              <a:lnSpc>
                <a:spcPts val="2400"/>
              </a:lnSpc>
            </a:pPr>
            <a:r>
              <a:rPr lang="en-US" altLang="zh-CN" dirty="0">
                <a:latin typeface="思源黑体" panose="020B0500000000000000" pitchFamily="34" charset="-122"/>
                <a:ea typeface="思源黑体" panose="020B0500000000000000" pitchFamily="34" charset="-122"/>
                <a:cs typeface="Times New Roman" pitchFamily="18" charset="0"/>
              </a:rPr>
              <a:t>SAE</a:t>
            </a:r>
            <a:r>
              <a:rPr lang="zh-CN" altLang="en-US" dirty="0">
                <a:latin typeface="思源黑体" panose="020B0500000000000000" pitchFamily="34" charset="-122"/>
                <a:ea typeface="思源黑体" panose="020B0500000000000000" pitchFamily="34" charset="-122"/>
                <a:cs typeface="Times New Roman" pitchFamily="18" charset="0"/>
              </a:rPr>
              <a:t>市场研究报告均由行业专家精选议题经多次讨论撰写，涵盖了前沿领域如汽车自动化、电气化、无人机、物联网和网联化、网络安全、先进动力总成和先进制造等热门领域的富有争议的市场行业信息和关键问题总结。收录</a:t>
            </a:r>
            <a:r>
              <a:rPr lang="en-US" altLang="zh-CN" dirty="0">
                <a:latin typeface="思源黑体" panose="020B0500000000000000" pitchFamily="34" charset="-122"/>
                <a:ea typeface="思源黑体" panose="020B0500000000000000" pitchFamily="34" charset="-122"/>
                <a:cs typeface="Times New Roman" pitchFamily="18" charset="0"/>
              </a:rPr>
              <a:t>2018</a:t>
            </a:r>
            <a:r>
              <a:rPr lang="zh-CN" altLang="en-US" dirty="0">
                <a:latin typeface="思源黑体" panose="020B0500000000000000" pitchFamily="34" charset="-122"/>
                <a:ea typeface="思源黑体" panose="020B0500000000000000" pitchFamily="34" charset="-122"/>
                <a:cs typeface="Times New Roman" pitchFamily="18" charset="0"/>
              </a:rPr>
              <a:t>年至今出版的内容，</a:t>
            </a:r>
            <a:r>
              <a:rPr lang="zh-CN" altLang="en-US" b="1" u="sng" dirty="0">
                <a:latin typeface="思源黑体" panose="020B0500000000000000" pitchFamily="34" charset="-122"/>
                <a:ea typeface="思源黑体" panose="020B0500000000000000" pitchFamily="34" charset="-122"/>
                <a:cs typeface="Times New Roman" pitchFamily="18" charset="0"/>
              </a:rPr>
              <a:t>超过</a:t>
            </a:r>
            <a:r>
              <a:rPr lang="en-US" altLang="zh-CN" b="1" u="sng" dirty="0">
                <a:latin typeface="思源黑体" panose="020B0500000000000000" pitchFamily="34" charset="-122"/>
                <a:ea typeface="思源黑体" panose="020B0500000000000000" pitchFamily="34" charset="-122"/>
                <a:cs typeface="Times New Roman" pitchFamily="18" charset="0"/>
              </a:rPr>
              <a:t>140</a:t>
            </a:r>
            <a:r>
              <a:rPr lang="zh-CN" altLang="en-US" b="1" u="sng" dirty="0">
                <a:latin typeface="思源黑体" panose="020B0500000000000000" pitchFamily="34" charset="-122"/>
                <a:ea typeface="思源黑体" panose="020B0500000000000000" pitchFamily="34" charset="-122"/>
                <a:cs typeface="Times New Roman" pitchFamily="18" charset="0"/>
              </a:rPr>
              <a:t>份，每年新增约</a:t>
            </a:r>
            <a:r>
              <a:rPr lang="en-US" altLang="zh-CN" b="1" u="sng" dirty="0">
                <a:latin typeface="思源黑体" panose="020B0500000000000000" pitchFamily="34" charset="-122"/>
                <a:ea typeface="思源黑体" panose="020B0500000000000000" pitchFamily="34" charset="-122"/>
                <a:cs typeface="Times New Roman" pitchFamily="18" charset="0"/>
              </a:rPr>
              <a:t>25</a:t>
            </a:r>
            <a:r>
              <a:rPr lang="zh-CN" altLang="en-US" b="1" u="sng" dirty="0">
                <a:latin typeface="思源黑体" panose="020B0500000000000000" pitchFamily="34" charset="-122"/>
                <a:ea typeface="思源黑体" panose="020B0500000000000000" pitchFamily="34" charset="-122"/>
                <a:cs typeface="Times New Roman" pitchFamily="18" charset="0"/>
              </a:rPr>
              <a:t>份</a:t>
            </a:r>
            <a:r>
              <a:rPr lang="zh-CN" altLang="en-US" dirty="0">
                <a:latin typeface="思源黑体" panose="020B0500000000000000" pitchFamily="34" charset="-122"/>
                <a:ea typeface="思源黑体" panose="020B0500000000000000" pitchFamily="34" charset="-122"/>
                <a:cs typeface="Times New Roman" pitchFamily="18" charset="0"/>
              </a:rPr>
              <a:t>。</a:t>
            </a:r>
            <a:endParaRPr lang="en-US" altLang="zh-CN" dirty="0">
              <a:latin typeface="思源黑体" panose="020B0500000000000000" pitchFamily="34" charset="-122"/>
              <a:ea typeface="思源黑体" panose="020B0500000000000000" pitchFamily="34" charset="-122"/>
              <a:cs typeface="Times New Roman" pitchFamily="18" charset="0"/>
            </a:endParaRPr>
          </a:p>
        </p:txBody>
      </p:sp>
      <p:pic>
        <p:nvPicPr>
          <p:cNvPr id="2" name="图片 1"/>
          <p:cNvPicPr>
            <a:picLocks noChangeAspect="1"/>
          </p:cNvPicPr>
          <p:nvPr/>
        </p:nvPicPr>
        <p:blipFill>
          <a:blip r:embed="rId3"/>
          <a:stretch>
            <a:fillRect/>
          </a:stretch>
        </p:blipFill>
        <p:spPr>
          <a:xfrm>
            <a:off x="1165935" y="2852936"/>
            <a:ext cx="10080458" cy="1426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图片 2"/>
          <p:cNvPicPr>
            <a:picLocks noChangeAspect="1"/>
          </p:cNvPicPr>
          <p:nvPr/>
        </p:nvPicPr>
        <p:blipFill>
          <a:blip r:embed="rId4"/>
          <a:stretch>
            <a:fillRect/>
          </a:stretch>
        </p:blipFill>
        <p:spPr>
          <a:xfrm>
            <a:off x="1188533" y="4725144"/>
            <a:ext cx="10070173" cy="14264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矩形 5"/>
          <p:cNvSpPr/>
          <p:nvPr/>
        </p:nvSpPr>
        <p:spPr>
          <a:xfrm>
            <a:off x="839416" y="101725"/>
            <a:ext cx="1467068"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出版物介绍</a:t>
            </a:r>
          </a:p>
        </p:txBody>
      </p:sp>
    </p:spTree>
    <p:extLst>
      <p:ext uri="{BB962C8B-B14F-4D97-AF65-F5344CB8AC3E}">
        <p14:creationId xmlns:p14="http://schemas.microsoft.com/office/powerpoint/2010/main" val="1291893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548680"/>
            <a:ext cx="12192000" cy="6120680"/>
            <a:chOff x="0" y="167639"/>
            <a:chExt cx="12192000" cy="6690358"/>
          </a:xfrm>
        </p:grpSpPr>
        <p:sp>
          <p:nvSpPr>
            <p:cNvPr id="3" name="object 3"/>
            <p:cNvSpPr/>
            <p:nvPr/>
          </p:nvSpPr>
          <p:spPr>
            <a:xfrm>
              <a:off x="0" y="1072894"/>
              <a:ext cx="12192000" cy="578510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52400" y="167639"/>
              <a:ext cx="1778508" cy="1368552"/>
            </a:xfrm>
            <a:prstGeom prst="rect">
              <a:avLst/>
            </a:prstGeom>
            <a:blipFill>
              <a:blip r:embed="rId4" cstate="print"/>
              <a:stretch>
                <a:fillRect/>
              </a:stretch>
            </a:blipFill>
          </p:spPr>
          <p:txBody>
            <a:bodyPr wrap="square" lIns="0" tIns="0" rIns="0" bIns="0" rtlCol="0"/>
            <a:lstStyle/>
            <a:p>
              <a:endParaRPr/>
            </a:p>
          </p:txBody>
        </p:sp>
      </p:grpSp>
      <p:sp>
        <p:nvSpPr>
          <p:cNvPr id="7" name="Subtitle 1"/>
          <p:cNvSpPr txBox="1">
            <a:spLocks/>
          </p:cNvSpPr>
          <p:nvPr/>
        </p:nvSpPr>
        <p:spPr>
          <a:xfrm>
            <a:off x="0" y="1752600"/>
            <a:ext cx="11136560" cy="3469513"/>
          </a:xfrm>
          <a:prstGeom prst="rect">
            <a:avLst/>
          </a:prstGeom>
          <a:solidFill>
            <a:schemeClr val="bg1">
              <a:alpha val="75000"/>
            </a:schemeClr>
          </a:solidFill>
        </p:spPr>
        <p:style>
          <a:lnRef idx="0">
            <a:scrgbClr r="0" g="0" b="0"/>
          </a:lnRef>
          <a:fillRef idx="1003">
            <a:schemeClr val="lt1"/>
          </a:fillRef>
          <a:effectRef idx="0">
            <a:scrgbClr r="0" g="0" b="0"/>
          </a:effectRef>
          <a:fontRef idx="major"/>
        </p:style>
        <p:txBody>
          <a:bodyPr/>
          <a:lstStyle>
            <a:lvl1pPr marL="0">
              <a:defRPr>
                <a:latin typeface="+mj-lt"/>
                <a:ea typeface="+mj-ea"/>
                <a:cs typeface="+mj-cs"/>
              </a:defRPr>
            </a:lvl1pPr>
            <a:lvl2pPr marL="457200">
              <a:defRPr>
                <a:latin typeface="+mj-lt"/>
                <a:ea typeface="+mj-ea"/>
                <a:cs typeface="+mj-cs"/>
              </a:defRPr>
            </a:lvl2pPr>
            <a:lvl3pPr marL="914400">
              <a:defRPr>
                <a:latin typeface="+mj-lt"/>
                <a:ea typeface="+mj-ea"/>
                <a:cs typeface="+mj-cs"/>
              </a:defRPr>
            </a:lvl3pPr>
            <a:lvl4pPr marL="1371600">
              <a:defRPr>
                <a:latin typeface="+mj-lt"/>
                <a:ea typeface="+mj-ea"/>
                <a:cs typeface="+mj-cs"/>
              </a:defRPr>
            </a:lvl4pPr>
            <a:lvl5pPr marL="1828800">
              <a:defRPr>
                <a:latin typeface="+mj-lt"/>
                <a:ea typeface="+mj-ea"/>
                <a:cs typeface="+mj-cs"/>
              </a:defRPr>
            </a:lvl5pPr>
            <a:lvl6pPr marL="2286000">
              <a:defRPr>
                <a:latin typeface="+mj-lt"/>
                <a:ea typeface="+mj-ea"/>
                <a:cs typeface="+mj-cs"/>
              </a:defRPr>
            </a:lvl6pPr>
            <a:lvl7pPr marL="2743200">
              <a:defRPr>
                <a:latin typeface="+mj-lt"/>
                <a:ea typeface="+mj-ea"/>
                <a:cs typeface="+mj-cs"/>
              </a:defRPr>
            </a:lvl7pPr>
            <a:lvl8pPr marL="3200400">
              <a:defRPr>
                <a:latin typeface="+mj-lt"/>
                <a:ea typeface="+mj-ea"/>
                <a:cs typeface="+mj-cs"/>
              </a:defRPr>
            </a:lvl8pPr>
            <a:lvl9pPr marL="3657600">
              <a:defRPr>
                <a:latin typeface="+mj-lt"/>
                <a:ea typeface="+mj-ea"/>
                <a:cs typeface="+mj-cs"/>
              </a:defRPr>
            </a:lvl9pPr>
          </a:lstStyle>
          <a:p>
            <a:pPr algn="ctr">
              <a:lnSpc>
                <a:spcPct val="150000"/>
              </a:lnSpc>
            </a:pP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zh-CN" altLang="en-US" sz="40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目录</a:t>
            </a:r>
          </a:p>
          <a:p>
            <a:pPr marL="4114800" lvl="8" indent="-457200">
              <a:lnSpc>
                <a:spcPct val="150000"/>
              </a:lnSpc>
              <a:buFont typeface="Arial" panose="020B0604020202020204" pitchFamily="34" charset="0"/>
              <a:buChar char="•"/>
            </a:pP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SAE </a:t>
            </a: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国际自动机工程师学会</a:t>
            </a:r>
          </a:p>
          <a:p>
            <a:pPr marL="4114800" lvl="8" indent="-457200">
              <a:lnSpc>
                <a:spcPct val="150000"/>
              </a:lnSpc>
              <a:buFont typeface="Arial" panose="020B0604020202020204" pitchFamily="34" charset="0"/>
              <a:buChar char="•"/>
            </a:pP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SAE </a:t>
            </a: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出版物和数据库平台</a:t>
            </a:r>
          </a:p>
          <a:p>
            <a:pPr marL="4114800" lvl="8" indent="-457200">
              <a:lnSpc>
                <a:spcPct val="150000"/>
              </a:lnSpc>
              <a:buFont typeface="Arial" panose="020B0604020202020204" pitchFamily="34" charset="0"/>
              <a:buChar char="•"/>
            </a:pP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SAE </a:t>
            </a: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技术报告</a:t>
            </a:r>
            <a:r>
              <a:rPr lang="en-US" altLang="zh-CN"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a:t>
            </a: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期刊投稿简介</a:t>
            </a:r>
            <a:endParaRPr lang="en-US" altLang="zh-CN"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109259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69526" y="5045212"/>
            <a:ext cx="4526304" cy="461665"/>
          </a:xfrm>
          <a:prstGeom prst="rect">
            <a:avLst/>
          </a:prstGeom>
        </p:spPr>
        <p:txBody>
          <a:bodyPr wrap="none">
            <a:spAutoFit/>
          </a:bodyPr>
          <a:lstStyle/>
          <a:p>
            <a:r>
              <a:rPr lang="en-US" altLang="zh-CN" sz="2400" b="1" u="sng" dirty="0">
                <a:solidFill>
                  <a:schemeClr val="accent2">
                    <a:lumMod val="75000"/>
                  </a:schemeClr>
                </a:solidFill>
                <a:latin typeface="思源黑体" panose="020B0500000000000000" pitchFamily="34" charset="-122"/>
                <a:ea typeface="思源黑体" panose="020B0500000000000000" pitchFamily="34" charset="-122"/>
              </a:rPr>
              <a:t>https://saemobilus.sae.org/</a:t>
            </a:r>
            <a:endParaRPr lang="zh-CN" altLang="en-US" sz="2400" b="1" u="sng" dirty="0">
              <a:solidFill>
                <a:schemeClr val="accent2">
                  <a:lumMod val="75000"/>
                </a:schemeClr>
              </a:solidFill>
              <a:latin typeface="思源黑体" panose="020B0500000000000000" pitchFamily="34" charset="-122"/>
              <a:ea typeface="思源黑体" panose="020B0500000000000000" pitchFamily="34"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1824" y="1556792"/>
            <a:ext cx="6849599" cy="3240360"/>
          </a:xfrm>
          <a:prstGeom prst="rect">
            <a:avLst/>
          </a:prstGeom>
        </p:spPr>
      </p:pic>
      <p:sp>
        <p:nvSpPr>
          <p:cNvPr id="11" name="矩形 10"/>
          <p:cNvSpPr/>
          <p:nvPr/>
        </p:nvSpPr>
        <p:spPr>
          <a:xfrm>
            <a:off x="839416" y="101725"/>
            <a:ext cx="8534901"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数据库主页：</a:t>
            </a:r>
            <a:r>
              <a:rPr lang="en-US" altLang="zh-CN" sz="2000" dirty="0">
                <a:solidFill>
                  <a:schemeClr val="bg1"/>
                </a:solidFill>
                <a:latin typeface="思源黑体" panose="020B0500000000000000" pitchFamily="34" charset="-122"/>
                <a:ea typeface="思源黑体" panose="020B0500000000000000" pitchFamily="34" charset="-122"/>
              </a:rPr>
              <a:t>SAE</a:t>
            </a:r>
            <a:r>
              <a:rPr lang="zh-CN" altLang="en-US" sz="2000" dirty="0">
                <a:solidFill>
                  <a:schemeClr val="bg1"/>
                </a:solidFill>
                <a:latin typeface="思源黑体" panose="020B0500000000000000" pitchFamily="34" charset="-122"/>
                <a:ea typeface="思源黑体" panose="020B0500000000000000" pitchFamily="34" charset="-122"/>
              </a:rPr>
              <a:t> </a:t>
            </a:r>
            <a:r>
              <a:rPr lang="en-US" altLang="zh-CN" sz="2000" dirty="0">
                <a:solidFill>
                  <a:schemeClr val="bg1"/>
                </a:solidFill>
                <a:latin typeface="思源黑体" panose="020B0500000000000000" pitchFamily="34" charset="-122"/>
                <a:ea typeface="思源黑体" panose="020B0500000000000000" pitchFamily="34" charset="-122"/>
              </a:rPr>
              <a:t>MOBILUS </a:t>
            </a:r>
            <a:r>
              <a:rPr lang="zh-CN" altLang="en-US" sz="2000" dirty="0">
                <a:solidFill>
                  <a:schemeClr val="bg1"/>
                </a:solidFill>
                <a:latin typeface="思源黑体" panose="020B0500000000000000" pitchFamily="34" charset="-122"/>
                <a:ea typeface="思源黑体" panose="020B0500000000000000" pitchFamily="34" charset="-122"/>
              </a:rPr>
              <a:t>开放式平台全新升级！功能强大！简洁直观！</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
        <p:nvSpPr>
          <p:cNvPr id="12" name="TextBox 8"/>
          <p:cNvSpPr txBox="1"/>
          <p:nvPr/>
        </p:nvSpPr>
        <p:spPr>
          <a:xfrm>
            <a:off x="839416" y="1643219"/>
            <a:ext cx="3528392" cy="3067506"/>
          </a:xfrm>
          <a:prstGeom prst="rect">
            <a:avLst/>
          </a:prstGeom>
          <a:noFill/>
        </p:spPr>
        <p:txBody>
          <a:bodyPr wrap="square" rtlCol="0">
            <a:spAutoFit/>
          </a:bodyPr>
          <a:lstStyle/>
          <a:p>
            <a:pPr lvl="0">
              <a:lnSpc>
                <a:spcPct val="150000"/>
              </a:lnSpc>
            </a:pPr>
            <a:r>
              <a:rPr lang="en-US" altLang="zh-CN" sz="2400" b="1" dirty="0">
                <a:latin typeface="思源黑体" panose="020B0500000000000000" pitchFamily="34" charset="-122"/>
                <a:ea typeface="思源黑体" panose="020B0500000000000000" pitchFamily="34" charset="-122"/>
                <a:cs typeface="Times New Roman" pitchFamily="18" charset="0"/>
              </a:rPr>
              <a:t>SAE MOBILUS </a:t>
            </a:r>
            <a:r>
              <a:rPr lang="zh-CN" altLang="en-US" sz="2400" b="1" dirty="0">
                <a:latin typeface="思源黑体" panose="020B0500000000000000" pitchFamily="34" charset="-122"/>
                <a:ea typeface="思源黑体" panose="020B0500000000000000" pitchFamily="34" charset="-122"/>
                <a:cs typeface="Times New Roman" pitchFamily="18" charset="0"/>
              </a:rPr>
              <a:t>数据库</a:t>
            </a:r>
            <a:endParaRPr lang="en-US" altLang="zh-CN" sz="2400" b="1" dirty="0">
              <a:latin typeface="思源黑体" panose="020B0500000000000000" pitchFamily="34" charset="-122"/>
              <a:ea typeface="思源黑体" panose="020B0500000000000000" pitchFamily="34" charset="-122"/>
              <a:cs typeface="Times New Roman" pitchFamily="18" charset="0"/>
            </a:endParaRPr>
          </a:p>
          <a:p>
            <a:pPr lvl="0">
              <a:lnSpc>
                <a:spcPct val="150000"/>
              </a:lnSpc>
            </a:pPr>
            <a:r>
              <a:rPr lang="zh-CN" altLang="en-US" sz="2400" b="1" dirty="0">
                <a:latin typeface="思源黑体" panose="020B0500000000000000" pitchFamily="34" charset="-122"/>
                <a:ea typeface="思源黑体" panose="020B0500000000000000" pitchFamily="34" charset="-122"/>
                <a:cs typeface="Times New Roman" pitchFamily="18" charset="0"/>
              </a:rPr>
              <a:t>全新开放式平台 </a:t>
            </a:r>
            <a:endParaRPr lang="en-US" altLang="zh-CN" sz="2400" b="1" dirty="0">
              <a:latin typeface="思源黑体" panose="020B0500000000000000" pitchFamily="34" charset="-122"/>
              <a:ea typeface="思源黑体" panose="020B0500000000000000" pitchFamily="34" charset="-122"/>
              <a:cs typeface="Times New Roman" pitchFamily="18" charset="0"/>
            </a:endParaRPr>
          </a:p>
          <a:p>
            <a:pPr lvl="0">
              <a:lnSpc>
                <a:spcPct val="150000"/>
              </a:lnSpc>
            </a:pPr>
            <a:r>
              <a:rPr lang="en-US" altLang="zh-CN" sz="2400" b="1" dirty="0">
                <a:latin typeface="思源黑体" panose="020B0500000000000000" pitchFamily="34" charset="-122"/>
                <a:ea typeface="思源黑体" panose="020B0500000000000000" pitchFamily="34" charset="-122"/>
                <a:cs typeface="Times New Roman" pitchFamily="18" charset="0"/>
              </a:rPr>
              <a:t>2024</a:t>
            </a:r>
            <a:r>
              <a:rPr lang="zh-CN" altLang="en-US" sz="2400" b="1" dirty="0">
                <a:latin typeface="思源黑体" panose="020B0500000000000000" pitchFamily="34" charset="-122"/>
                <a:ea typeface="思源黑体" panose="020B0500000000000000" pitchFamily="34" charset="-122"/>
                <a:cs typeface="Times New Roman" pitchFamily="18" charset="0"/>
              </a:rPr>
              <a:t>年上线！</a:t>
            </a:r>
            <a:endParaRPr lang="en-US" altLang="zh-CN" sz="2400" b="1" dirty="0">
              <a:latin typeface="思源黑体" panose="020B0500000000000000" pitchFamily="34" charset="-122"/>
              <a:ea typeface="思源黑体" panose="020B0500000000000000" pitchFamily="34" charset="-122"/>
              <a:cs typeface="Times New Roman" pitchFamily="18" charset="0"/>
            </a:endParaRPr>
          </a:p>
          <a:p>
            <a:pPr lvl="0">
              <a:lnSpc>
                <a:spcPts val="1600"/>
              </a:lnSpc>
            </a:pPr>
            <a:endParaRPr lang="en-US" altLang="zh-CN" sz="2400" b="1" dirty="0">
              <a:latin typeface="思源黑体" panose="020B0500000000000000" pitchFamily="34" charset="-122"/>
              <a:ea typeface="思源黑体" panose="020B0500000000000000" pitchFamily="34" charset="-122"/>
              <a:cs typeface="Times New Roman" pitchFamily="18" charset="0"/>
            </a:endParaRPr>
          </a:p>
          <a:p>
            <a:pPr lvl="0">
              <a:lnSpc>
                <a:spcPct val="150000"/>
              </a:lnSpc>
            </a:pPr>
            <a:r>
              <a:rPr lang="zh-CN" altLang="en-US" sz="2400" b="1" dirty="0">
                <a:latin typeface="思源黑体" panose="020B0500000000000000" pitchFamily="34" charset="-122"/>
                <a:ea typeface="思源黑体" panose="020B0500000000000000" pitchFamily="34" charset="-122"/>
                <a:cs typeface="Times New Roman" pitchFamily="18" charset="0"/>
              </a:rPr>
              <a:t>用户一站式获取</a:t>
            </a:r>
            <a:endParaRPr lang="en-US" altLang="zh-CN" sz="2400" b="1" dirty="0">
              <a:latin typeface="思源黑体" panose="020B0500000000000000" pitchFamily="34" charset="-122"/>
              <a:ea typeface="思源黑体" panose="020B0500000000000000" pitchFamily="34" charset="-122"/>
              <a:cs typeface="Times New Roman" pitchFamily="18" charset="0"/>
            </a:endParaRPr>
          </a:p>
          <a:p>
            <a:pPr lvl="0">
              <a:lnSpc>
                <a:spcPct val="150000"/>
              </a:lnSpc>
            </a:pPr>
            <a:r>
              <a:rPr lang="zh-CN" altLang="en-US" sz="2400" b="1" dirty="0">
                <a:latin typeface="思源黑体" panose="020B0500000000000000" pitchFamily="34" charset="-122"/>
                <a:ea typeface="思源黑体" panose="020B0500000000000000" pitchFamily="34" charset="-122"/>
                <a:cs typeface="Times New Roman" pitchFamily="18" charset="0"/>
              </a:rPr>
              <a:t>最新专业资源</a:t>
            </a:r>
            <a:r>
              <a:rPr lang="zh-CN" altLang="en-US" sz="2400" dirty="0">
                <a:latin typeface="思源黑体" panose="020B0500000000000000" pitchFamily="34" charset="-122"/>
                <a:ea typeface="思源黑体" panose="020B0500000000000000" pitchFamily="34" charset="-122"/>
                <a:cs typeface="Times New Roman" pitchFamily="18" charset="0"/>
              </a:rPr>
              <a:t>！</a:t>
            </a:r>
            <a:endParaRPr lang="en-US" altLang="zh-CN" sz="2400" dirty="0">
              <a:latin typeface="思源黑体" panose="020B0500000000000000" pitchFamily="34" charset="-122"/>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717856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980728"/>
            <a:ext cx="10216433" cy="4833118"/>
          </a:xfrm>
          <a:prstGeom prst="rect">
            <a:avLst/>
          </a:prstGeom>
        </p:spPr>
      </p:pic>
      <p:sp>
        <p:nvSpPr>
          <p:cNvPr id="10" name="Rectangular Callout 14"/>
          <p:cNvSpPr/>
          <p:nvPr/>
        </p:nvSpPr>
        <p:spPr>
          <a:xfrm>
            <a:off x="911424" y="1196751"/>
            <a:ext cx="2294930" cy="1383013"/>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1600"/>
              </a:lnSpc>
            </a:pPr>
            <a:r>
              <a:rPr lang="zh-CN" altLang="en-US" sz="1000" b="1" dirty="0">
                <a:solidFill>
                  <a:schemeClr val="bg1"/>
                </a:solidFill>
                <a:latin typeface="思源黑体" panose="020B0500000000000000" pitchFamily="34" charset="-122"/>
                <a:ea typeface="思源黑体" panose="020B0500000000000000" pitchFamily="34" charset="-122"/>
              </a:rPr>
              <a:t>主页  详细检索</a:t>
            </a:r>
            <a:endParaRPr lang="en-US" altLang="zh-CN" sz="1000" b="1" dirty="0">
              <a:solidFill>
                <a:schemeClr val="bg1"/>
              </a:solidFill>
              <a:latin typeface="思源黑体" panose="020B0500000000000000" pitchFamily="34" charset="-122"/>
              <a:ea typeface="思源黑体" panose="020B0500000000000000" pitchFamily="34" charset="-122"/>
            </a:endParaRPr>
          </a:p>
          <a:p>
            <a:pPr algn="r">
              <a:lnSpc>
                <a:spcPts val="1600"/>
              </a:lnSpc>
            </a:pPr>
            <a:r>
              <a:rPr lang="en-US" altLang="zh-CN" sz="1000" b="1" dirty="0">
                <a:solidFill>
                  <a:schemeClr val="bg1"/>
                </a:solidFill>
                <a:latin typeface="思源黑体" panose="020B0500000000000000" pitchFamily="34" charset="-122"/>
                <a:ea typeface="思源黑体" panose="020B0500000000000000" pitchFamily="34" charset="-122"/>
              </a:rPr>
              <a:t>Browse  </a:t>
            </a:r>
            <a:r>
              <a:rPr lang="zh-CN" altLang="en-US" sz="1000" b="1" dirty="0">
                <a:solidFill>
                  <a:schemeClr val="bg1"/>
                </a:solidFill>
                <a:latin typeface="思源黑体" panose="020B0500000000000000" pitchFamily="34" charset="-122"/>
                <a:ea typeface="思源黑体" panose="020B0500000000000000" pitchFamily="34" charset="-122"/>
              </a:rPr>
              <a:t>浏览</a:t>
            </a:r>
            <a:endParaRPr lang="en-US" altLang="zh-CN" sz="1000" b="1" dirty="0">
              <a:solidFill>
                <a:schemeClr val="bg1"/>
              </a:solidFill>
              <a:latin typeface="思源黑体" panose="020B0500000000000000" pitchFamily="34" charset="-122"/>
              <a:ea typeface="思源黑体" panose="020B0500000000000000" pitchFamily="34" charset="-122"/>
            </a:endParaRPr>
          </a:p>
          <a:p>
            <a:pPr algn="r">
              <a:lnSpc>
                <a:spcPts val="1600"/>
              </a:lnSpc>
            </a:pPr>
            <a:r>
              <a:rPr lang="en-US" altLang="zh-CN" sz="1000" b="1" dirty="0">
                <a:solidFill>
                  <a:schemeClr val="bg1"/>
                </a:solidFill>
                <a:latin typeface="思源黑体" panose="020B0500000000000000" pitchFamily="34" charset="-122"/>
                <a:ea typeface="思源黑体" panose="020B0500000000000000" pitchFamily="34" charset="-122"/>
              </a:rPr>
              <a:t>        My Library  </a:t>
            </a:r>
            <a:r>
              <a:rPr lang="zh-CN" altLang="en-US" sz="1000" b="1" dirty="0">
                <a:solidFill>
                  <a:schemeClr val="bg1"/>
                </a:solidFill>
                <a:latin typeface="思源黑体" panose="020B0500000000000000" pitchFamily="34" charset="-122"/>
                <a:ea typeface="思源黑体" panose="020B0500000000000000" pitchFamily="34" charset="-122"/>
              </a:rPr>
              <a:t>个人图书馆</a:t>
            </a:r>
            <a:r>
              <a:rPr lang="en-US" altLang="zh-CN" sz="1000" b="1" dirty="0">
                <a:solidFill>
                  <a:schemeClr val="bg1"/>
                </a:solidFill>
                <a:latin typeface="思源黑体" panose="020B0500000000000000" pitchFamily="34" charset="-122"/>
                <a:ea typeface="思源黑体" panose="020B0500000000000000" pitchFamily="34" charset="-122"/>
              </a:rPr>
              <a:t>-</a:t>
            </a:r>
            <a:r>
              <a:rPr lang="zh-CN" altLang="en-US" sz="1000" b="1" dirty="0">
                <a:solidFill>
                  <a:schemeClr val="bg1"/>
                </a:solidFill>
                <a:latin typeface="思源黑体" panose="020B0500000000000000" pitchFamily="34" charset="-122"/>
                <a:ea typeface="思源黑体" panose="020B0500000000000000" pitchFamily="34" charset="-122"/>
              </a:rPr>
              <a:t>登录后可进行个人访问和保存项目</a:t>
            </a:r>
            <a:endParaRPr lang="en-US" sz="1000" b="1" dirty="0">
              <a:solidFill>
                <a:schemeClr val="bg1"/>
              </a:solidFill>
              <a:latin typeface="思源黑体" panose="020B0500000000000000" pitchFamily="34" charset="-122"/>
              <a:ea typeface="思源黑体" panose="020B0500000000000000" pitchFamily="34" charset="-122"/>
            </a:endParaRPr>
          </a:p>
        </p:txBody>
      </p:sp>
      <p:sp>
        <p:nvSpPr>
          <p:cNvPr id="14" name="Rectangular Callout 14"/>
          <p:cNvSpPr/>
          <p:nvPr/>
        </p:nvSpPr>
        <p:spPr>
          <a:xfrm>
            <a:off x="1262138" y="3947917"/>
            <a:ext cx="7357510" cy="2081952"/>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endParaRPr lang="en-US" altLang="zh-CN" sz="1000" dirty="0">
              <a:solidFill>
                <a:schemeClr val="tx1"/>
              </a:solidFill>
              <a:latin typeface="思源黑体" panose="020B0500000000000000" pitchFamily="34" charset="-122"/>
              <a:ea typeface="思源黑体" panose="020B0500000000000000" pitchFamily="34" charset="-122"/>
            </a:endParaRPr>
          </a:p>
          <a:p>
            <a:endParaRPr lang="en-US" altLang="zh-CN" sz="1000" dirty="0">
              <a:solidFill>
                <a:schemeClr val="tx1"/>
              </a:solidFill>
              <a:latin typeface="思源黑体" panose="020B0500000000000000" pitchFamily="34" charset="-122"/>
              <a:ea typeface="思源黑体" panose="020B0500000000000000" pitchFamily="34" charset="-122"/>
            </a:endParaRPr>
          </a:p>
          <a:p>
            <a:pPr>
              <a:lnSpc>
                <a:spcPts val="1300"/>
              </a:lnSpc>
            </a:pPr>
            <a:endParaRPr lang="en-US" altLang="zh-CN" sz="1000" dirty="0">
              <a:solidFill>
                <a:schemeClr val="tx1"/>
              </a:solidFill>
              <a:latin typeface="思源黑体" panose="020B0500000000000000" pitchFamily="34" charset="-122"/>
              <a:ea typeface="思源黑体" panose="020B0500000000000000" pitchFamily="34" charset="-122"/>
            </a:endParaRPr>
          </a:p>
          <a:p>
            <a:pPr>
              <a:lnSpc>
                <a:spcPts val="1300"/>
              </a:lnSpc>
            </a:pPr>
            <a:r>
              <a:rPr lang="en-US" altLang="zh-CN" sz="1000" dirty="0">
                <a:solidFill>
                  <a:schemeClr val="tx1"/>
                </a:solidFill>
                <a:latin typeface="思源黑体" panose="020B0500000000000000" pitchFamily="34" charset="-122"/>
                <a:ea typeface="思源黑体" panose="020B0500000000000000" pitchFamily="34" charset="-122"/>
              </a:rPr>
              <a:t>Quick</a:t>
            </a:r>
            <a:r>
              <a:rPr lang="zh-CN" altLang="en-US" sz="1000" dirty="0">
                <a:solidFill>
                  <a:schemeClr val="tx1"/>
                </a:solidFill>
                <a:latin typeface="思源黑体" panose="020B0500000000000000" pitchFamily="34" charset="-122"/>
                <a:ea typeface="思源黑体" panose="020B0500000000000000" pitchFamily="34" charset="-122"/>
              </a:rPr>
              <a:t> </a:t>
            </a:r>
            <a:r>
              <a:rPr lang="en-US" altLang="zh-CN" sz="1000" dirty="0">
                <a:solidFill>
                  <a:schemeClr val="tx1"/>
                </a:solidFill>
                <a:latin typeface="思源黑体" panose="020B0500000000000000" pitchFamily="34" charset="-122"/>
                <a:ea typeface="思源黑体" panose="020B0500000000000000" pitchFamily="34" charset="-122"/>
              </a:rPr>
              <a:t>Browse </a:t>
            </a:r>
            <a:r>
              <a:rPr lang="zh-CN" altLang="en-US" sz="1000" dirty="0">
                <a:solidFill>
                  <a:schemeClr val="tx1"/>
                </a:solidFill>
                <a:latin typeface="思源黑体" panose="020B0500000000000000" pitchFamily="34" charset="-122"/>
                <a:ea typeface="思源黑体" panose="020B0500000000000000" pitchFamily="34" charset="-122"/>
              </a:rPr>
              <a:t>快速浏览</a:t>
            </a:r>
            <a:endParaRPr lang="en-US" altLang="zh-CN" sz="1000" dirty="0">
              <a:solidFill>
                <a:schemeClr val="tx1"/>
              </a:solidFill>
              <a:latin typeface="思源黑体" panose="020B0500000000000000" pitchFamily="34" charset="-122"/>
              <a:ea typeface="思源黑体" panose="020B0500000000000000" pitchFamily="34" charset="-122"/>
            </a:endParaRPr>
          </a:p>
          <a:p>
            <a:pPr>
              <a:lnSpc>
                <a:spcPts val="1300"/>
              </a:lnSpc>
            </a:pPr>
            <a:r>
              <a:rPr lang="zh-CN" altLang="en-US" sz="1000" dirty="0">
                <a:solidFill>
                  <a:schemeClr val="tx1"/>
                </a:solidFill>
                <a:latin typeface="思源黑体" panose="020B0500000000000000" pitchFamily="34" charset="-122"/>
                <a:ea typeface="思源黑体" panose="020B0500000000000000" pitchFamily="34" charset="-122"/>
              </a:rPr>
              <a:t>最近添加、我的订阅、我的图书馆、免费资源</a:t>
            </a:r>
            <a:endParaRPr lang="en-US" altLang="zh-CN" sz="1000" dirty="0">
              <a:solidFill>
                <a:schemeClr val="tx1"/>
              </a:solidFill>
              <a:latin typeface="思源黑体" panose="020B0500000000000000" pitchFamily="34" charset="-122"/>
              <a:ea typeface="思源黑体" panose="020B0500000000000000" pitchFamily="34" charset="-122"/>
            </a:endParaRPr>
          </a:p>
          <a:p>
            <a:pPr>
              <a:lnSpc>
                <a:spcPts val="1300"/>
              </a:lnSpc>
            </a:pPr>
            <a:endParaRPr lang="en-US" altLang="zh-CN" sz="1000" dirty="0">
              <a:solidFill>
                <a:schemeClr val="tx1"/>
              </a:solidFill>
              <a:latin typeface="思源黑体" panose="020B0500000000000000" pitchFamily="34" charset="-122"/>
              <a:ea typeface="思源黑体" panose="020B0500000000000000" pitchFamily="34" charset="-122"/>
            </a:endParaRPr>
          </a:p>
          <a:p>
            <a:pPr>
              <a:lnSpc>
                <a:spcPts val="1300"/>
              </a:lnSpc>
            </a:pPr>
            <a:endParaRPr lang="en-US" altLang="zh-CN" sz="1000" dirty="0">
              <a:solidFill>
                <a:schemeClr val="tx1"/>
              </a:solidFill>
              <a:latin typeface="思源黑体" panose="020B0500000000000000" pitchFamily="34" charset="-122"/>
              <a:ea typeface="思源黑体" panose="020B0500000000000000" pitchFamily="34" charset="-122"/>
            </a:endParaRPr>
          </a:p>
          <a:p>
            <a:pPr>
              <a:lnSpc>
                <a:spcPts val="1300"/>
              </a:lnSpc>
            </a:pPr>
            <a:r>
              <a:rPr lang="en-US" altLang="zh-CN" sz="1000" dirty="0">
                <a:solidFill>
                  <a:schemeClr val="tx1"/>
                </a:solidFill>
                <a:latin typeface="思源黑体" panose="020B0500000000000000" pitchFamily="34" charset="-122"/>
                <a:ea typeface="思源黑体" panose="020B0500000000000000" pitchFamily="34" charset="-122"/>
              </a:rPr>
              <a:t>Industries </a:t>
            </a:r>
            <a:r>
              <a:rPr lang="zh-CN" altLang="en-US" sz="1000" dirty="0">
                <a:solidFill>
                  <a:schemeClr val="tx1"/>
                </a:solidFill>
                <a:latin typeface="思源黑体" panose="020B0500000000000000" pitchFamily="34" charset="-122"/>
                <a:ea typeface="思源黑体" panose="020B0500000000000000" pitchFamily="34" charset="-122"/>
              </a:rPr>
              <a:t>行业</a:t>
            </a:r>
            <a:endParaRPr lang="en-US" altLang="zh-CN" sz="1000" dirty="0">
              <a:solidFill>
                <a:schemeClr val="tx1"/>
              </a:solidFill>
              <a:latin typeface="思源黑体" panose="020B0500000000000000" pitchFamily="34" charset="-122"/>
              <a:ea typeface="思源黑体" panose="020B0500000000000000" pitchFamily="34" charset="-122"/>
            </a:endParaRPr>
          </a:p>
          <a:p>
            <a:pPr>
              <a:lnSpc>
                <a:spcPts val="1300"/>
              </a:lnSpc>
            </a:pPr>
            <a:r>
              <a:rPr lang="zh-CN" altLang="en-US" sz="1000" dirty="0">
                <a:solidFill>
                  <a:schemeClr val="tx1"/>
                </a:solidFill>
                <a:latin typeface="思源黑体" panose="020B0500000000000000" pitchFamily="34" charset="-122"/>
                <a:ea typeface="思源黑体" panose="020B0500000000000000" pitchFamily="34" charset="-122"/>
              </a:rPr>
              <a:t>汽车、航空航天、商用车、医疗、政府</a:t>
            </a:r>
            <a:r>
              <a:rPr lang="en-US" altLang="zh-CN" sz="1000" dirty="0">
                <a:solidFill>
                  <a:schemeClr val="tx1"/>
                </a:solidFill>
                <a:latin typeface="思源黑体" panose="020B0500000000000000" pitchFamily="34" charset="-122"/>
                <a:ea typeface="思源黑体" panose="020B0500000000000000" pitchFamily="34" charset="-122"/>
              </a:rPr>
              <a:t>/</a:t>
            </a:r>
            <a:r>
              <a:rPr lang="zh-CN" altLang="en-US" sz="1000" dirty="0">
                <a:solidFill>
                  <a:schemeClr val="tx1"/>
                </a:solidFill>
                <a:latin typeface="思源黑体" panose="020B0500000000000000" pitchFamily="34" charset="-122"/>
                <a:ea typeface="思源黑体" panose="020B0500000000000000" pitchFamily="34" charset="-122"/>
              </a:rPr>
              <a:t>国防</a:t>
            </a:r>
            <a:endParaRPr lang="en-US" altLang="zh-CN" sz="1000" dirty="0">
              <a:solidFill>
                <a:schemeClr val="tx1"/>
              </a:solidFill>
              <a:latin typeface="思源黑体" panose="020B0500000000000000" pitchFamily="34" charset="-122"/>
              <a:ea typeface="思源黑体" panose="020B0500000000000000" pitchFamily="34" charset="-122"/>
            </a:endParaRPr>
          </a:p>
          <a:p>
            <a:pPr>
              <a:lnSpc>
                <a:spcPts val="1300"/>
              </a:lnSpc>
            </a:pPr>
            <a:endParaRPr lang="en-US" altLang="zh-CN" sz="1000" dirty="0">
              <a:solidFill>
                <a:schemeClr val="tx1"/>
              </a:solidFill>
              <a:latin typeface="思源黑体" panose="020B0500000000000000" pitchFamily="34" charset="-122"/>
              <a:ea typeface="思源黑体" panose="020B0500000000000000" pitchFamily="34" charset="-122"/>
            </a:endParaRPr>
          </a:p>
          <a:p>
            <a:pPr>
              <a:lnSpc>
                <a:spcPts val="1300"/>
              </a:lnSpc>
            </a:pPr>
            <a:endParaRPr lang="en-US" altLang="zh-CN" sz="1000" dirty="0">
              <a:solidFill>
                <a:schemeClr val="tx1"/>
              </a:solidFill>
              <a:latin typeface="思源黑体" panose="020B0500000000000000" pitchFamily="34" charset="-122"/>
              <a:ea typeface="思源黑体" panose="020B0500000000000000" pitchFamily="34" charset="-122"/>
            </a:endParaRPr>
          </a:p>
          <a:p>
            <a:pPr>
              <a:lnSpc>
                <a:spcPts val="1300"/>
              </a:lnSpc>
            </a:pPr>
            <a:r>
              <a:rPr lang="en-US" altLang="zh-CN" sz="1000" dirty="0">
                <a:solidFill>
                  <a:schemeClr val="tx1"/>
                </a:solidFill>
                <a:latin typeface="思源黑体" panose="020B0500000000000000" pitchFamily="34" charset="-122"/>
                <a:ea typeface="思源黑体" panose="020B0500000000000000" pitchFamily="34" charset="-122"/>
              </a:rPr>
              <a:t>Content by Type </a:t>
            </a:r>
            <a:r>
              <a:rPr lang="zh-CN" altLang="en-US" sz="1000" dirty="0">
                <a:solidFill>
                  <a:schemeClr val="tx1"/>
                </a:solidFill>
                <a:latin typeface="思源黑体" panose="020B0500000000000000" pitchFamily="34" charset="-122"/>
                <a:ea typeface="思源黑体" panose="020B0500000000000000" pitchFamily="34" charset="-122"/>
              </a:rPr>
              <a:t>出版物类型</a:t>
            </a:r>
            <a:endParaRPr lang="en-US" altLang="zh-CN" sz="1000" dirty="0">
              <a:solidFill>
                <a:schemeClr val="tx1"/>
              </a:solidFill>
              <a:latin typeface="思源黑体" panose="020B0500000000000000" pitchFamily="34" charset="-122"/>
              <a:ea typeface="思源黑体" panose="020B0500000000000000" pitchFamily="34" charset="-122"/>
            </a:endParaRPr>
          </a:p>
          <a:p>
            <a:pPr>
              <a:lnSpc>
                <a:spcPts val="1300"/>
              </a:lnSpc>
            </a:pPr>
            <a:r>
              <a:rPr lang="zh-CN" altLang="en-US" sz="1000" dirty="0">
                <a:solidFill>
                  <a:schemeClr val="tx1"/>
                </a:solidFill>
                <a:latin typeface="思源黑体" panose="020B0500000000000000" pitchFamily="34" charset="-122"/>
                <a:ea typeface="思源黑体" panose="020B0500000000000000" pitchFamily="34" charset="-122"/>
              </a:rPr>
              <a:t>电子图书、课程、市场研究报告、期刊文章、杂志、杂志文章、标准、技术论文</a:t>
            </a:r>
            <a:endParaRPr lang="en-US" altLang="zh-CN" sz="1000" dirty="0">
              <a:solidFill>
                <a:schemeClr val="tx1"/>
              </a:solidFill>
              <a:latin typeface="思源黑体" panose="020B0500000000000000" pitchFamily="34" charset="-122"/>
              <a:ea typeface="思源黑体" panose="020B0500000000000000" pitchFamily="34" charset="-122"/>
            </a:endParaRPr>
          </a:p>
          <a:p>
            <a:pPr>
              <a:lnSpc>
                <a:spcPts val="1300"/>
              </a:lnSpc>
            </a:pPr>
            <a:endParaRPr lang="en-US" altLang="zh-CN" sz="1000" dirty="0">
              <a:solidFill>
                <a:schemeClr val="tx1"/>
              </a:solidFill>
              <a:latin typeface="思源黑体" panose="020B0500000000000000" pitchFamily="34" charset="-122"/>
              <a:ea typeface="思源黑体" panose="020B0500000000000000" pitchFamily="34" charset="-122"/>
            </a:endParaRPr>
          </a:p>
          <a:p>
            <a:pPr>
              <a:lnSpc>
                <a:spcPts val="1300"/>
              </a:lnSpc>
            </a:pP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18" name="Rectangular Callout 14"/>
          <p:cNvSpPr/>
          <p:nvPr/>
        </p:nvSpPr>
        <p:spPr>
          <a:xfrm>
            <a:off x="3710410" y="2579765"/>
            <a:ext cx="6912768" cy="1209275"/>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2000"/>
              </a:lnSpc>
            </a:pPr>
            <a:r>
              <a:rPr lang="en-US" altLang="zh-CN" sz="1000" dirty="0">
                <a:solidFill>
                  <a:schemeClr val="tx1"/>
                </a:solidFill>
                <a:latin typeface="思源黑体" panose="020B0500000000000000" pitchFamily="34" charset="-122"/>
                <a:ea typeface="思源黑体" panose="020B0500000000000000" pitchFamily="34" charset="-122"/>
              </a:rPr>
              <a:t>Announcements </a:t>
            </a:r>
            <a:r>
              <a:rPr lang="zh-CN" altLang="en-US" sz="1000" dirty="0">
                <a:solidFill>
                  <a:schemeClr val="tx1"/>
                </a:solidFill>
                <a:latin typeface="思源黑体" panose="020B0500000000000000" pitchFamily="34" charset="-122"/>
                <a:ea typeface="思源黑体" panose="020B0500000000000000" pitchFamily="34" charset="-122"/>
              </a:rPr>
              <a:t>公告</a:t>
            </a:r>
            <a:endParaRPr lang="en-US" altLang="zh-CN" sz="1000"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dirty="0">
                <a:solidFill>
                  <a:schemeClr val="tx1"/>
                </a:solidFill>
                <a:latin typeface="思源黑体" panose="020B0500000000000000" pitchFamily="34" charset="-122"/>
                <a:ea typeface="思源黑体" panose="020B0500000000000000" pitchFamily="34" charset="-122"/>
              </a:rPr>
              <a:t>帮助您及时了解新功能及资讯等！</a:t>
            </a:r>
            <a:endParaRPr lang="en-US" sz="1000" dirty="0">
              <a:solidFill>
                <a:schemeClr val="tx1"/>
              </a:solidFill>
              <a:latin typeface="思源黑体" panose="020B0500000000000000" pitchFamily="34" charset="-122"/>
              <a:ea typeface="思源黑体" panose="020B0500000000000000" pitchFamily="34" charset="-122"/>
            </a:endParaRPr>
          </a:p>
        </p:txBody>
      </p:sp>
      <p:sp>
        <p:nvSpPr>
          <p:cNvPr id="19" name="Rectangular Callout 14"/>
          <p:cNvSpPr/>
          <p:nvPr/>
        </p:nvSpPr>
        <p:spPr>
          <a:xfrm>
            <a:off x="4718522" y="1570702"/>
            <a:ext cx="5184576" cy="778178"/>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endParaRPr lang="en-US" altLang="zh-CN" sz="1100" b="1" dirty="0">
              <a:solidFill>
                <a:schemeClr val="bg1"/>
              </a:solidFill>
              <a:latin typeface="等线" panose="02010600030101010101" pitchFamily="2" charset="-122"/>
              <a:ea typeface="等线" panose="02010600030101010101" pitchFamily="2" charset="-122"/>
            </a:endParaRPr>
          </a:p>
          <a:p>
            <a:pPr algn="r">
              <a:lnSpc>
                <a:spcPts val="1000"/>
              </a:lnSpc>
            </a:pPr>
            <a:endParaRPr lang="en-US" altLang="zh-CN" sz="1000" b="1" dirty="0">
              <a:solidFill>
                <a:schemeClr val="bg1"/>
              </a:solidFill>
              <a:latin typeface="思源黑体" panose="020B0500000000000000" pitchFamily="34" charset="-122"/>
              <a:ea typeface="思源黑体" panose="020B0500000000000000" pitchFamily="34" charset="-122"/>
            </a:endParaRPr>
          </a:p>
          <a:p>
            <a:pPr algn="r">
              <a:lnSpc>
                <a:spcPts val="1000"/>
              </a:lnSpc>
            </a:pPr>
            <a:endParaRPr lang="en-US" altLang="zh-CN" sz="1000" b="1" dirty="0">
              <a:solidFill>
                <a:schemeClr val="bg1"/>
              </a:solidFill>
              <a:latin typeface="思源黑体" panose="020B0500000000000000" pitchFamily="34" charset="-122"/>
              <a:ea typeface="思源黑体" panose="020B0500000000000000" pitchFamily="34" charset="-122"/>
            </a:endParaRPr>
          </a:p>
          <a:p>
            <a:pPr algn="r">
              <a:lnSpc>
                <a:spcPts val="1000"/>
              </a:lnSpc>
            </a:pPr>
            <a:endParaRPr lang="en-US" altLang="zh-CN" sz="1000" b="1" dirty="0">
              <a:solidFill>
                <a:schemeClr val="bg1"/>
              </a:solidFill>
              <a:latin typeface="思源黑体" panose="020B0500000000000000" pitchFamily="34" charset="-122"/>
              <a:ea typeface="思源黑体" panose="020B0500000000000000" pitchFamily="34" charset="-122"/>
            </a:endParaRPr>
          </a:p>
          <a:p>
            <a:pPr algn="r">
              <a:lnSpc>
                <a:spcPts val="1000"/>
              </a:lnSpc>
            </a:pPr>
            <a:r>
              <a:rPr lang="zh-CN" altLang="en-US" sz="1000" b="1" dirty="0">
                <a:solidFill>
                  <a:schemeClr val="bg1"/>
                </a:solidFill>
                <a:latin typeface="思源黑体" panose="020B0500000000000000" pitchFamily="34" charset="-122"/>
                <a:ea typeface="思源黑体" panose="020B0500000000000000" pitchFamily="34" charset="-122"/>
              </a:rPr>
              <a:t>输入关键词、作者、主题等，一键式快速检索</a:t>
            </a:r>
            <a:endParaRPr lang="en-US" altLang="zh-CN" sz="1000" b="1" dirty="0">
              <a:solidFill>
                <a:schemeClr val="bg1"/>
              </a:solidFill>
              <a:latin typeface="思源黑体" panose="020B0500000000000000" pitchFamily="34" charset="-122"/>
              <a:ea typeface="思源黑体" panose="020B0500000000000000" pitchFamily="34" charset="-122"/>
            </a:endParaRPr>
          </a:p>
          <a:p>
            <a:pPr algn="r">
              <a:lnSpc>
                <a:spcPts val="1000"/>
              </a:lnSpc>
            </a:pPr>
            <a:endParaRPr lang="en-US" altLang="zh-CN" sz="1000" b="1" dirty="0">
              <a:solidFill>
                <a:schemeClr val="bg1"/>
              </a:solidFill>
              <a:latin typeface="思源黑体" panose="020B0500000000000000" pitchFamily="34" charset="-122"/>
              <a:ea typeface="思源黑体" panose="020B0500000000000000" pitchFamily="34" charset="-122"/>
            </a:endParaRPr>
          </a:p>
          <a:p>
            <a:pPr algn="r">
              <a:lnSpc>
                <a:spcPts val="1000"/>
              </a:lnSpc>
            </a:pPr>
            <a:r>
              <a:rPr lang="zh-CN" altLang="en-US" sz="1000" b="1" dirty="0">
                <a:solidFill>
                  <a:schemeClr val="bg1"/>
                </a:solidFill>
                <a:latin typeface="思源黑体" panose="020B0500000000000000" pitchFamily="34" charset="-122"/>
                <a:ea typeface="思源黑体" panose="020B0500000000000000" pitchFamily="34" charset="-122"/>
              </a:rPr>
              <a:t>出版物</a:t>
            </a:r>
            <a:r>
              <a:rPr lang="en-US" altLang="zh-CN" sz="1000" b="1" dirty="0">
                <a:solidFill>
                  <a:schemeClr val="bg1"/>
                </a:solidFill>
                <a:latin typeface="思源黑体" panose="020B0500000000000000" pitchFamily="34" charset="-122"/>
                <a:ea typeface="思源黑体" panose="020B0500000000000000" pitchFamily="34" charset="-122"/>
              </a:rPr>
              <a:t>      </a:t>
            </a:r>
            <a:r>
              <a:rPr lang="zh-CN" altLang="en-US" sz="1000" b="1" dirty="0">
                <a:solidFill>
                  <a:schemeClr val="bg1"/>
                </a:solidFill>
                <a:latin typeface="思源黑体" panose="020B0500000000000000" pitchFamily="34" charset="-122"/>
                <a:ea typeface="思源黑体" panose="020B0500000000000000" pitchFamily="34" charset="-122"/>
              </a:rPr>
              <a:t>标准      同行评审</a:t>
            </a:r>
            <a:endParaRPr lang="en-US" altLang="zh-CN" sz="1000" b="1" dirty="0">
              <a:solidFill>
                <a:schemeClr val="bg1"/>
              </a:solidFill>
              <a:latin typeface="思源黑体" panose="020B0500000000000000" pitchFamily="34" charset="-122"/>
              <a:ea typeface="思源黑体" panose="020B0500000000000000" pitchFamily="34" charset="-122"/>
            </a:endParaRPr>
          </a:p>
          <a:p>
            <a:pPr algn="r"/>
            <a:endParaRPr lang="en-US" sz="1100" b="1" dirty="0">
              <a:solidFill>
                <a:schemeClr val="bg1"/>
              </a:solidFill>
              <a:latin typeface="等线" panose="02010600030101010101" pitchFamily="2" charset="-122"/>
              <a:ea typeface="等线" panose="02010600030101010101" pitchFamily="2" charset="-122"/>
            </a:endParaRPr>
          </a:p>
        </p:txBody>
      </p:sp>
      <p:sp>
        <p:nvSpPr>
          <p:cNvPr id="21" name="Rectangular Callout 14"/>
          <p:cNvSpPr/>
          <p:nvPr/>
        </p:nvSpPr>
        <p:spPr>
          <a:xfrm>
            <a:off x="9183017" y="4702674"/>
            <a:ext cx="1944839" cy="526525"/>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r>
              <a:rPr lang="zh-CN" altLang="en-US" sz="1000" dirty="0">
                <a:solidFill>
                  <a:schemeClr val="tx1"/>
                </a:solidFill>
                <a:latin typeface="思源黑体" panose="020B0500000000000000" pitchFamily="34" charset="-122"/>
                <a:ea typeface="思源黑体" panose="020B0500000000000000" pitchFamily="34" charset="-122"/>
              </a:rPr>
              <a:t>？</a:t>
            </a:r>
            <a:r>
              <a:rPr lang="en-US" altLang="zh-CN" sz="1000" dirty="0">
                <a:solidFill>
                  <a:schemeClr val="tx1"/>
                </a:solidFill>
                <a:latin typeface="思源黑体" panose="020B0500000000000000" pitchFamily="34" charset="-122"/>
                <a:ea typeface="思源黑体" panose="020B0500000000000000" pitchFamily="34" charset="-122"/>
              </a:rPr>
              <a:t>Knowledge Bot </a:t>
            </a:r>
          </a:p>
          <a:p>
            <a:pPr algn="r">
              <a:lnSpc>
                <a:spcPct val="130000"/>
              </a:lnSpc>
            </a:pPr>
            <a:r>
              <a:rPr lang="zh-CN" altLang="en-US" sz="1000" dirty="0">
                <a:solidFill>
                  <a:schemeClr val="tx1"/>
                </a:solidFill>
                <a:latin typeface="思源黑体" panose="020B0500000000000000" pitchFamily="34" charset="-122"/>
                <a:ea typeface="思源黑体" panose="020B0500000000000000" pitchFamily="34" charset="-122"/>
              </a:rPr>
              <a:t>提供反馈、快速帮助和培训等</a:t>
            </a:r>
            <a:endParaRPr lang="en-US" sz="1000" dirty="0">
              <a:solidFill>
                <a:schemeClr val="tx1"/>
              </a:solidFill>
              <a:latin typeface="思源黑体" panose="020B0500000000000000" pitchFamily="34" charset="-122"/>
              <a:ea typeface="思源黑体" panose="020B0500000000000000" pitchFamily="34" charset="-122"/>
            </a:endParaRPr>
          </a:p>
        </p:txBody>
      </p:sp>
      <p:sp>
        <p:nvSpPr>
          <p:cNvPr id="11" name="矩形 10"/>
          <p:cNvSpPr/>
          <p:nvPr/>
        </p:nvSpPr>
        <p:spPr>
          <a:xfrm>
            <a:off x="839416" y="101725"/>
            <a:ext cx="8534901"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数据库主页：</a:t>
            </a:r>
            <a:r>
              <a:rPr lang="en-US" altLang="zh-CN" sz="2000" dirty="0">
                <a:solidFill>
                  <a:schemeClr val="bg1"/>
                </a:solidFill>
                <a:latin typeface="思源黑体" panose="020B0500000000000000" pitchFamily="34" charset="-122"/>
                <a:ea typeface="思源黑体" panose="020B0500000000000000" pitchFamily="34" charset="-122"/>
              </a:rPr>
              <a:t>SAE</a:t>
            </a:r>
            <a:r>
              <a:rPr lang="zh-CN" altLang="en-US" sz="2000" dirty="0">
                <a:solidFill>
                  <a:schemeClr val="bg1"/>
                </a:solidFill>
                <a:latin typeface="思源黑体" panose="020B0500000000000000" pitchFamily="34" charset="-122"/>
                <a:ea typeface="思源黑体" panose="020B0500000000000000" pitchFamily="34" charset="-122"/>
              </a:rPr>
              <a:t> </a:t>
            </a:r>
            <a:r>
              <a:rPr lang="en-US" altLang="zh-CN" sz="2000" dirty="0">
                <a:solidFill>
                  <a:schemeClr val="bg1"/>
                </a:solidFill>
                <a:latin typeface="思源黑体" panose="020B0500000000000000" pitchFamily="34" charset="-122"/>
                <a:ea typeface="思源黑体" panose="020B0500000000000000" pitchFamily="34" charset="-122"/>
              </a:rPr>
              <a:t>MOBILUS </a:t>
            </a:r>
            <a:r>
              <a:rPr lang="zh-CN" altLang="en-US" sz="2000" dirty="0">
                <a:solidFill>
                  <a:schemeClr val="bg1"/>
                </a:solidFill>
                <a:latin typeface="思源黑体" panose="020B0500000000000000" pitchFamily="34" charset="-122"/>
                <a:ea typeface="思源黑体" panose="020B0500000000000000" pitchFamily="34" charset="-122"/>
              </a:rPr>
              <a:t>开放式平台全新升级！功能强大！简洁直观！</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
        <p:nvSpPr>
          <p:cNvPr id="12" name="矩形 11"/>
          <p:cNvSpPr/>
          <p:nvPr/>
        </p:nvSpPr>
        <p:spPr>
          <a:xfrm>
            <a:off x="3756488" y="5949280"/>
            <a:ext cx="4526304" cy="461665"/>
          </a:xfrm>
          <a:prstGeom prst="rect">
            <a:avLst/>
          </a:prstGeom>
        </p:spPr>
        <p:txBody>
          <a:bodyPr wrap="none">
            <a:spAutoFit/>
          </a:bodyPr>
          <a:lstStyle/>
          <a:p>
            <a:r>
              <a:rPr lang="en-US" altLang="zh-CN" sz="2400" b="1" u="sng" dirty="0">
                <a:solidFill>
                  <a:schemeClr val="accent2">
                    <a:lumMod val="75000"/>
                  </a:schemeClr>
                </a:solidFill>
                <a:latin typeface="思源黑体" panose="020B0500000000000000" pitchFamily="34" charset="-122"/>
                <a:ea typeface="思源黑体" panose="020B0500000000000000" pitchFamily="34" charset="-122"/>
              </a:rPr>
              <a:t>https://saemobilus.sae.org/</a:t>
            </a:r>
            <a:endParaRPr lang="zh-CN" altLang="en-US" sz="2400" b="1" u="sng" dirty="0">
              <a:solidFill>
                <a:schemeClr val="accent2">
                  <a:lumMod val="75000"/>
                </a:schemeClr>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63392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8" grpId="0" animBg="1"/>
      <p:bldP spid="19"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t="1235"/>
          <a:stretch/>
        </p:blipFill>
        <p:spPr>
          <a:xfrm>
            <a:off x="1127448" y="692696"/>
            <a:ext cx="9762666" cy="5832648"/>
          </a:xfrm>
          <a:prstGeom prst="rect">
            <a:avLst/>
          </a:prstGeom>
        </p:spPr>
      </p:pic>
      <p:sp>
        <p:nvSpPr>
          <p:cNvPr id="4" name="Rectangular Callout 14"/>
          <p:cNvSpPr/>
          <p:nvPr/>
        </p:nvSpPr>
        <p:spPr>
          <a:xfrm>
            <a:off x="3740998" y="708384"/>
            <a:ext cx="6315442" cy="5888968"/>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endParaRPr lang="en-US" altLang="zh-CN" sz="1000" dirty="0">
              <a:solidFill>
                <a:schemeClr val="tx1"/>
              </a:solidFill>
              <a:latin typeface="思源黑体" panose="020B0500000000000000" pitchFamily="34" charset="-122"/>
              <a:ea typeface="思源黑体" panose="020B0500000000000000" pitchFamily="34" charset="-122"/>
            </a:endParaRPr>
          </a:p>
          <a:p>
            <a:pPr algn="r">
              <a:lnSpc>
                <a:spcPct val="130000"/>
              </a:lnSpc>
            </a:pPr>
            <a:r>
              <a:rPr lang="zh-CN" altLang="en-US" sz="1000" dirty="0">
                <a:solidFill>
                  <a:schemeClr val="tx1"/>
                </a:solidFill>
                <a:latin typeface="思源黑体" panose="020B0500000000000000" pitchFamily="34" charset="-122"/>
                <a:ea typeface="思源黑体" panose="020B0500000000000000" pitchFamily="34" charset="-122"/>
              </a:rPr>
              <a:t>最新的市场研究报告</a:t>
            </a:r>
            <a:endParaRPr lang="en-US" altLang="zh-CN"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r>
              <a:rPr lang="zh-CN" altLang="en-US" sz="1000" dirty="0">
                <a:solidFill>
                  <a:schemeClr val="tx1"/>
                </a:solidFill>
                <a:latin typeface="思源黑体" panose="020B0500000000000000" pitchFamily="34" charset="-122"/>
                <a:ea typeface="思源黑体" panose="020B0500000000000000" pitchFamily="34" charset="-122"/>
              </a:rPr>
              <a:t>最新的期刊</a:t>
            </a: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altLang="zh-CN"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altLang="zh-CN" sz="1000" dirty="0">
              <a:solidFill>
                <a:schemeClr val="tx1"/>
              </a:solidFill>
              <a:latin typeface="思源黑体" panose="020B0500000000000000" pitchFamily="34" charset="-122"/>
              <a:ea typeface="思源黑体" panose="020B0500000000000000" pitchFamily="34" charset="-122"/>
            </a:endParaRPr>
          </a:p>
          <a:p>
            <a:pPr algn="r">
              <a:lnSpc>
                <a:spcPct val="130000"/>
              </a:lnSpc>
            </a:pPr>
            <a:r>
              <a:rPr lang="zh-CN" altLang="en-US" sz="1000" dirty="0">
                <a:solidFill>
                  <a:schemeClr val="tx1"/>
                </a:solidFill>
                <a:latin typeface="思源黑体" panose="020B0500000000000000" pitchFamily="34" charset="-122"/>
                <a:ea typeface="思源黑体" panose="020B0500000000000000" pitchFamily="34" charset="-122"/>
              </a:rPr>
              <a:t>最新的电子图书</a:t>
            </a: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r>
              <a:rPr lang="zh-CN" altLang="en-US" sz="1000" dirty="0">
                <a:solidFill>
                  <a:schemeClr val="tx1"/>
                </a:solidFill>
                <a:latin typeface="思源黑体" panose="020B0500000000000000" pitchFamily="34" charset="-122"/>
                <a:ea typeface="思源黑体" panose="020B0500000000000000" pitchFamily="34" charset="-122"/>
              </a:rPr>
              <a:t>最新出版的内容</a:t>
            </a: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p:txBody>
      </p:sp>
      <p:sp>
        <p:nvSpPr>
          <p:cNvPr id="5" name="矩形 4"/>
          <p:cNvSpPr/>
          <p:nvPr/>
        </p:nvSpPr>
        <p:spPr>
          <a:xfrm>
            <a:off x="839416" y="101725"/>
            <a:ext cx="8534901"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数据库主页：</a:t>
            </a:r>
            <a:r>
              <a:rPr lang="en-US" altLang="zh-CN" sz="2000" dirty="0">
                <a:solidFill>
                  <a:schemeClr val="bg1"/>
                </a:solidFill>
                <a:latin typeface="思源黑体" panose="020B0500000000000000" pitchFamily="34" charset="-122"/>
                <a:ea typeface="思源黑体" panose="020B0500000000000000" pitchFamily="34" charset="-122"/>
              </a:rPr>
              <a:t>SAE</a:t>
            </a:r>
            <a:r>
              <a:rPr lang="zh-CN" altLang="en-US" sz="2000" dirty="0">
                <a:solidFill>
                  <a:schemeClr val="bg1"/>
                </a:solidFill>
                <a:latin typeface="思源黑体" panose="020B0500000000000000" pitchFamily="34" charset="-122"/>
                <a:ea typeface="思源黑体" panose="020B0500000000000000" pitchFamily="34" charset="-122"/>
              </a:rPr>
              <a:t> </a:t>
            </a:r>
            <a:r>
              <a:rPr lang="en-US" altLang="zh-CN" sz="2000" dirty="0">
                <a:solidFill>
                  <a:schemeClr val="bg1"/>
                </a:solidFill>
                <a:latin typeface="思源黑体" panose="020B0500000000000000" pitchFamily="34" charset="-122"/>
                <a:ea typeface="思源黑体" panose="020B0500000000000000" pitchFamily="34" charset="-122"/>
              </a:rPr>
              <a:t>MOBILUS </a:t>
            </a:r>
            <a:r>
              <a:rPr lang="zh-CN" altLang="en-US" sz="2000" dirty="0">
                <a:solidFill>
                  <a:schemeClr val="bg1"/>
                </a:solidFill>
                <a:latin typeface="思源黑体" panose="020B0500000000000000" pitchFamily="34" charset="-122"/>
                <a:ea typeface="思源黑体" panose="020B0500000000000000" pitchFamily="34" charset="-122"/>
              </a:rPr>
              <a:t>开放式平台全新升级！功能强大！简洁直观！</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50483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087888" y="116632"/>
            <a:ext cx="2794738"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980728"/>
            <a:ext cx="10390422" cy="4837955"/>
          </a:xfrm>
          <a:prstGeom prst="rect">
            <a:avLst/>
          </a:prstGeom>
        </p:spPr>
      </p:pic>
      <p:sp>
        <p:nvSpPr>
          <p:cNvPr id="6" name="Rectangular Callout 14"/>
          <p:cNvSpPr/>
          <p:nvPr/>
        </p:nvSpPr>
        <p:spPr>
          <a:xfrm>
            <a:off x="1631504" y="1340769"/>
            <a:ext cx="2448272" cy="3632396"/>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2200"/>
              </a:lnSpc>
            </a:pPr>
            <a:endParaRPr lang="en-US" altLang="zh-CN" sz="1000" dirty="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100" b="1" dirty="0">
                <a:solidFill>
                  <a:schemeClr val="tx1"/>
                </a:solidFill>
                <a:latin typeface="思源黑体" panose="020B0500000000000000" pitchFamily="34" charset="-122"/>
                <a:ea typeface="思源黑体" panose="020B0500000000000000" pitchFamily="34" charset="-122"/>
              </a:rPr>
              <a:t>文章类型：</a:t>
            </a:r>
            <a:endParaRPr lang="en-US" altLang="zh-CN" sz="1100" b="1" dirty="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a:solidFill>
                  <a:schemeClr val="tx1"/>
                </a:solidFill>
                <a:latin typeface="思源黑体" panose="020B0500000000000000" pitchFamily="34" charset="-122"/>
                <a:ea typeface="思源黑体" panose="020B0500000000000000" pitchFamily="34" charset="-122"/>
              </a:rPr>
              <a:t>电子图书</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a:solidFill>
                  <a:schemeClr val="tx1"/>
                </a:solidFill>
                <a:latin typeface="思源黑体" panose="020B0500000000000000" pitchFamily="34" charset="-122"/>
                <a:ea typeface="思源黑体" panose="020B0500000000000000" pitchFamily="34" charset="-122"/>
              </a:rPr>
              <a:t>课程</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a:solidFill>
                  <a:schemeClr val="tx1"/>
                </a:solidFill>
                <a:latin typeface="思源黑体" panose="020B0500000000000000" pitchFamily="34" charset="-122"/>
                <a:ea typeface="思源黑体" panose="020B0500000000000000" pitchFamily="34" charset="-122"/>
              </a:rPr>
              <a:t>市场研究报告</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a:solidFill>
                  <a:schemeClr val="tx1"/>
                </a:solidFill>
                <a:latin typeface="思源黑体" panose="020B0500000000000000" pitchFamily="34" charset="-122"/>
                <a:ea typeface="思源黑体" panose="020B0500000000000000" pitchFamily="34" charset="-122"/>
              </a:rPr>
              <a:t>期刊文章</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a:solidFill>
                  <a:schemeClr val="tx1"/>
                </a:solidFill>
                <a:latin typeface="思源黑体" panose="020B0500000000000000" pitchFamily="34" charset="-122"/>
                <a:ea typeface="思源黑体" panose="020B0500000000000000" pitchFamily="34" charset="-122"/>
              </a:rPr>
              <a:t>杂志</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a:solidFill>
                  <a:schemeClr val="tx1"/>
                </a:solidFill>
                <a:latin typeface="思源黑体" panose="020B0500000000000000" pitchFamily="34" charset="-122"/>
                <a:ea typeface="思源黑体" panose="020B0500000000000000" pitchFamily="34" charset="-122"/>
              </a:rPr>
              <a:t>杂志文章</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a:solidFill>
                  <a:schemeClr val="tx1"/>
                </a:solidFill>
                <a:latin typeface="思源黑体" panose="020B0500000000000000" pitchFamily="34" charset="-122"/>
                <a:ea typeface="思源黑体" panose="020B0500000000000000" pitchFamily="34" charset="-122"/>
              </a:rPr>
              <a:t>标准</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a:solidFill>
                  <a:schemeClr val="tx1"/>
                </a:solidFill>
                <a:latin typeface="思源黑体" panose="020B0500000000000000" pitchFamily="34" charset="-122"/>
                <a:ea typeface="思源黑体" panose="020B0500000000000000" pitchFamily="34" charset="-122"/>
              </a:rPr>
              <a:t>技术报告</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100" b="1" dirty="0">
                <a:solidFill>
                  <a:schemeClr val="tx1"/>
                </a:solidFill>
                <a:latin typeface="思源黑体" panose="020B0500000000000000" pitchFamily="34" charset="-122"/>
                <a:ea typeface="思源黑体" panose="020B0500000000000000" pitchFamily="34" charset="-122"/>
              </a:rPr>
              <a:t>类别：</a:t>
            </a:r>
            <a:endParaRPr lang="en-US" altLang="zh-CN" sz="1100" b="1" dirty="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a:solidFill>
                  <a:schemeClr val="tx1"/>
                </a:solidFill>
                <a:latin typeface="思源黑体" panose="020B0500000000000000" pitchFamily="34" charset="-122"/>
                <a:ea typeface="思源黑体" panose="020B0500000000000000" pitchFamily="34" charset="-122"/>
              </a:rPr>
              <a:t>期刊</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a:solidFill>
                  <a:schemeClr val="tx1"/>
                </a:solidFill>
                <a:latin typeface="思源黑体" panose="020B0500000000000000" pitchFamily="34" charset="-122"/>
                <a:ea typeface="思源黑体" panose="020B0500000000000000" pitchFamily="34" charset="-122"/>
              </a:rPr>
              <a:t>主题</a:t>
            </a: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8" name="Rectangular Callout 14"/>
          <p:cNvSpPr/>
          <p:nvPr/>
        </p:nvSpPr>
        <p:spPr>
          <a:xfrm>
            <a:off x="5447928" y="2132856"/>
            <a:ext cx="3046452" cy="312498"/>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r>
              <a:rPr lang="zh-CN" altLang="en-US" sz="1000" b="1" dirty="0">
                <a:solidFill>
                  <a:schemeClr val="tx1"/>
                </a:solidFill>
                <a:latin typeface="思源黑体" panose="020B0500000000000000" pitchFamily="34" charset="-122"/>
                <a:ea typeface="思源黑体" panose="020B0500000000000000" pitchFamily="34" charset="-122"/>
              </a:rPr>
              <a:t>元标签</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a:solidFill>
                  <a:schemeClr val="tx1"/>
                </a:solidFill>
                <a:latin typeface="思源黑体" panose="020B0500000000000000" pitchFamily="34" charset="-122"/>
                <a:ea typeface="思源黑体" panose="020B0500000000000000" pitchFamily="34" charset="-122"/>
              </a:rPr>
              <a:t>帮助您找到与搜索相关的内容</a:t>
            </a: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7" name="矩形 6"/>
          <p:cNvSpPr/>
          <p:nvPr/>
        </p:nvSpPr>
        <p:spPr>
          <a:xfrm>
            <a:off x="839416" y="101725"/>
            <a:ext cx="1642757"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83290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980728"/>
            <a:ext cx="10058400" cy="4684006"/>
          </a:xfrm>
          <a:prstGeom prst="rect">
            <a:avLst/>
          </a:prstGeom>
        </p:spPr>
      </p:pic>
      <p:sp>
        <p:nvSpPr>
          <p:cNvPr id="4" name="Rectangular Callout 14"/>
          <p:cNvSpPr/>
          <p:nvPr/>
        </p:nvSpPr>
        <p:spPr>
          <a:xfrm>
            <a:off x="1487488" y="1268760"/>
            <a:ext cx="2376264" cy="4395974"/>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5" name="矩形 4"/>
          <p:cNvSpPr/>
          <p:nvPr/>
        </p:nvSpPr>
        <p:spPr>
          <a:xfrm>
            <a:off x="839416" y="101725"/>
            <a:ext cx="2668679"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浏览：按期刊</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14875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908720"/>
            <a:ext cx="10395839" cy="4791831"/>
          </a:xfrm>
          <a:prstGeom prst="rect">
            <a:avLst/>
          </a:prstGeom>
        </p:spPr>
      </p:pic>
      <p:sp>
        <p:nvSpPr>
          <p:cNvPr id="8" name="Rectangular Callout 14"/>
          <p:cNvSpPr/>
          <p:nvPr/>
        </p:nvSpPr>
        <p:spPr>
          <a:xfrm>
            <a:off x="9201898" y="911832"/>
            <a:ext cx="2870766" cy="1216015"/>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11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100"/>
              </a:lnSpc>
            </a:pPr>
            <a:r>
              <a:rPr lang="zh-CN" altLang="en-US" sz="1000" b="1" dirty="0">
                <a:solidFill>
                  <a:schemeClr val="tx1"/>
                </a:solidFill>
                <a:latin typeface="思源黑体" panose="020B0500000000000000" pitchFamily="34" charset="-122"/>
                <a:ea typeface="思源黑体" panose="020B0500000000000000" pitchFamily="34" charset="-122"/>
              </a:rPr>
              <a:t>出版卷期  </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1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100"/>
              </a:lnSpc>
            </a:pPr>
            <a:r>
              <a:rPr lang="zh-CN" altLang="en-US" sz="1000" b="1" dirty="0">
                <a:solidFill>
                  <a:schemeClr val="tx1"/>
                </a:solidFill>
                <a:latin typeface="思源黑体" panose="020B0500000000000000" pitchFamily="34" charset="-122"/>
                <a:ea typeface="思源黑体" panose="020B0500000000000000" pitchFamily="34" charset="-122"/>
              </a:rPr>
              <a:t>预先出版内容  </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1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100"/>
              </a:lnSpc>
            </a:pPr>
            <a:r>
              <a:rPr lang="zh-CN" altLang="en-US" sz="1000" b="1" dirty="0">
                <a:solidFill>
                  <a:schemeClr val="tx1"/>
                </a:solidFill>
                <a:latin typeface="思源黑体" panose="020B0500000000000000" pitchFamily="34" charset="-122"/>
                <a:ea typeface="思源黑体" panose="020B0500000000000000" pitchFamily="34" charset="-122"/>
              </a:rPr>
              <a:t>限时免费  </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1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100"/>
              </a:lnSpc>
            </a:pPr>
            <a:r>
              <a:rPr lang="zh-CN" altLang="en-US" sz="1000" b="1" dirty="0">
                <a:solidFill>
                  <a:schemeClr val="tx1"/>
                </a:solidFill>
                <a:latin typeface="思源黑体" panose="020B0500000000000000" pitchFamily="34" charset="-122"/>
                <a:ea typeface="思源黑体" panose="020B0500000000000000" pitchFamily="34" charset="-122"/>
              </a:rPr>
              <a:t>开放获取 </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4" name="Rectangular Callout 14"/>
          <p:cNvSpPr/>
          <p:nvPr/>
        </p:nvSpPr>
        <p:spPr>
          <a:xfrm>
            <a:off x="1605770" y="2262423"/>
            <a:ext cx="3672408" cy="648072"/>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zh-CN" altLang="en-US" sz="1000" b="1" dirty="0">
                <a:solidFill>
                  <a:schemeClr val="tx1"/>
                </a:solidFill>
                <a:latin typeface="思源黑体" panose="020B0500000000000000" pitchFamily="34" charset="-122"/>
                <a:ea typeface="思源黑体" panose="020B0500000000000000" pitchFamily="34" charset="-122"/>
              </a:rPr>
              <a:t>     期刊详情             文章浏览          作者资源          订阅选项  </a:t>
            </a: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9" name="Rectangular Callout 14"/>
          <p:cNvSpPr/>
          <p:nvPr/>
        </p:nvSpPr>
        <p:spPr>
          <a:xfrm>
            <a:off x="119336" y="3314394"/>
            <a:ext cx="1584176" cy="2371293"/>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r>
              <a:rPr lang="en-US" altLang="zh-CN" sz="1000" b="1" dirty="0">
                <a:solidFill>
                  <a:schemeClr val="tx1"/>
                </a:solidFill>
                <a:latin typeface="思源黑体" panose="020B0500000000000000" pitchFamily="34" charset="-122"/>
                <a:ea typeface="思源黑体" panose="020B0500000000000000" pitchFamily="34" charset="-122"/>
              </a:rPr>
              <a:t>Aims &amp; Scope</a:t>
            </a:r>
            <a:r>
              <a:rPr lang="zh-CN" altLang="en-US" sz="1000" b="1" dirty="0">
                <a:solidFill>
                  <a:schemeClr val="tx1"/>
                </a:solidFill>
                <a:latin typeface="思源黑体" panose="020B0500000000000000" pitchFamily="34" charset="-122"/>
                <a:ea typeface="思源黑体" panose="020B0500000000000000" pitchFamily="34" charset="-122"/>
              </a:rPr>
              <a:t>：</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zh-CN" altLang="en-US" sz="1000" b="1" dirty="0">
                <a:solidFill>
                  <a:schemeClr val="tx1"/>
                </a:solidFill>
                <a:latin typeface="思源黑体" panose="020B0500000000000000" pitchFamily="34" charset="-122"/>
                <a:ea typeface="思源黑体" panose="020B0500000000000000" pitchFamily="34" charset="-122"/>
              </a:rPr>
              <a:t>目标和范围 </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en-US" altLang="zh-CN" sz="1000" b="1" dirty="0">
                <a:solidFill>
                  <a:schemeClr val="tx1"/>
                </a:solidFill>
                <a:latin typeface="思源黑体" panose="020B0500000000000000" pitchFamily="34" charset="-122"/>
                <a:ea typeface="思源黑体" panose="020B0500000000000000" pitchFamily="34" charset="-122"/>
              </a:rPr>
              <a:t>Published Focus Issue</a:t>
            </a:r>
            <a:r>
              <a:rPr lang="zh-CN" altLang="en-US" sz="1000" b="1" dirty="0">
                <a:solidFill>
                  <a:schemeClr val="tx1"/>
                </a:solidFill>
                <a:latin typeface="思源黑体" panose="020B0500000000000000" pitchFamily="34" charset="-122"/>
                <a:ea typeface="思源黑体" panose="020B0500000000000000" pitchFamily="34" charset="-122"/>
              </a:rPr>
              <a:t>：已发布的焦点问题</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en-US" altLang="zh-CN" sz="1000" b="1" dirty="0">
                <a:solidFill>
                  <a:schemeClr val="tx1"/>
                </a:solidFill>
                <a:latin typeface="思源黑体" panose="020B0500000000000000" pitchFamily="34" charset="-122"/>
                <a:ea typeface="思源黑体" panose="020B0500000000000000" pitchFamily="34" charset="-122"/>
              </a:rPr>
              <a:t>Indexed in</a:t>
            </a:r>
            <a:r>
              <a:rPr lang="zh-CN" altLang="en-US" sz="1000" b="1" dirty="0">
                <a:solidFill>
                  <a:schemeClr val="tx1"/>
                </a:solidFill>
                <a:latin typeface="思源黑体" panose="020B0500000000000000" pitchFamily="34" charset="-122"/>
                <a:ea typeface="思源黑体" panose="020B0500000000000000" pitchFamily="34" charset="-122"/>
              </a:rPr>
              <a:t>：</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zh-CN" altLang="en-US" sz="1000" b="1" dirty="0">
                <a:solidFill>
                  <a:schemeClr val="tx1"/>
                </a:solidFill>
                <a:latin typeface="思源黑体" panose="020B0500000000000000" pitchFamily="34" charset="-122"/>
                <a:ea typeface="思源黑体" panose="020B0500000000000000" pitchFamily="34" charset="-122"/>
              </a:rPr>
              <a:t>索引情况</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en-US" altLang="zh-CN" sz="1000" b="1" dirty="0">
                <a:solidFill>
                  <a:schemeClr val="tx1"/>
                </a:solidFill>
                <a:latin typeface="思源黑体" panose="020B0500000000000000" pitchFamily="34" charset="-122"/>
                <a:ea typeface="思源黑体" panose="020B0500000000000000" pitchFamily="34" charset="-122"/>
              </a:rPr>
              <a:t>Editorial Board</a:t>
            </a:r>
            <a:r>
              <a:rPr lang="zh-CN" altLang="en-US" sz="1000" b="1" dirty="0">
                <a:solidFill>
                  <a:schemeClr val="tx1"/>
                </a:solidFill>
                <a:latin typeface="思源黑体" panose="020B0500000000000000" pitchFamily="34" charset="-122"/>
                <a:ea typeface="思源黑体" panose="020B0500000000000000" pitchFamily="34" charset="-122"/>
              </a:rPr>
              <a:t>：</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zh-CN" altLang="en-US" sz="1000" b="1" dirty="0">
                <a:solidFill>
                  <a:schemeClr val="tx1"/>
                </a:solidFill>
                <a:latin typeface="思源黑体" panose="020B0500000000000000" pitchFamily="34" charset="-122"/>
                <a:ea typeface="思源黑体" panose="020B0500000000000000" pitchFamily="34" charset="-122"/>
              </a:rPr>
              <a:t>编委会</a:t>
            </a:r>
          </a:p>
        </p:txBody>
      </p:sp>
      <p:sp>
        <p:nvSpPr>
          <p:cNvPr id="10" name="直角上箭头 9"/>
          <p:cNvSpPr/>
          <p:nvPr/>
        </p:nvSpPr>
        <p:spPr>
          <a:xfrm rot="10800000">
            <a:off x="8185801" y="2492896"/>
            <a:ext cx="1015798" cy="1837981"/>
          </a:xfrm>
          <a:prstGeom prst="bentUpArrow">
            <a:avLst/>
          </a:prstGeom>
          <a:solidFill>
            <a:srgbClr val="FFC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50"/>
          </a:p>
        </p:txBody>
      </p:sp>
      <p:sp>
        <p:nvSpPr>
          <p:cNvPr id="11" name="Rectangular Callout 14"/>
          <p:cNvSpPr/>
          <p:nvPr/>
        </p:nvSpPr>
        <p:spPr>
          <a:xfrm>
            <a:off x="9201599" y="2127848"/>
            <a:ext cx="2232547" cy="3601946"/>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807" y="4360039"/>
            <a:ext cx="5078595" cy="2124408"/>
          </a:xfrm>
          <a:prstGeom prst="rect">
            <a:avLst/>
          </a:prstGeom>
          <a:ln>
            <a:noFill/>
          </a:ln>
          <a:effectLst>
            <a:outerShdw blurRad="190500" algn="tl" rotWithShape="0">
              <a:srgbClr val="000000">
                <a:alpha val="70000"/>
              </a:srgbClr>
            </a:outerShdw>
          </a:effectLst>
        </p:spPr>
      </p:pic>
      <p:sp>
        <p:nvSpPr>
          <p:cNvPr id="13" name="矩形 12"/>
          <p:cNvSpPr/>
          <p:nvPr/>
        </p:nvSpPr>
        <p:spPr>
          <a:xfrm flipH="1">
            <a:off x="8643601" y="2779603"/>
            <a:ext cx="492443" cy="1551274"/>
          </a:xfrm>
          <a:prstGeom prst="rect">
            <a:avLst/>
          </a:prstGeom>
        </p:spPr>
        <p:txBody>
          <a:bodyPr vert="eaVert" wrap="square">
            <a:spAutoFit/>
          </a:bodyPr>
          <a:lstStyle/>
          <a:p>
            <a:pPr lvl="0" defTabSz="802935">
              <a:defRPr/>
            </a:pPr>
            <a:r>
              <a:rPr lang="zh-CN" altLang="en-US" sz="1000" b="1" dirty="0">
                <a:latin typeface="思源黑体" panose="020B0500000000000000" pitchFamily="34" charset="-122"/>
                <a:ea typeface="思源黑体" panose="020B0500000000000000" pitchFamily="34" charset="-122"/>
              </a:rPr>
              <a:t>点击进入具体卷期，</a:t>
            </a:r>
            <a:endParaRPr lang="en-US" altLang="zh-CN" sz="1000" b="1" dirty="0">
              <a:latin typeface="思源黑体" panose="020B0500000000000000" pitchFamily="34" charset="-122"/>
              <a:ea typeface="思源黑体" panose="020B0500000000000000" pitchFamily="34" charset="-122"/>
            </a:endParaRPr>
          </a:p>
          <a:p>
            <a:pPr lvl="0" defTabSz="802935">
              <a:defRPr/>
            </a:pPr>
            <a:r>
              <a:rPr lang="zh-CN" altLang="en-US" sz="1000" b="1" dirty="0">
                <a:latin typeface="思源黑体" panose="020B0500000000000000" pitchFamily="34" charset="-122"/>
                <a:ea typeface="思源黑体" panose="020B0500000000000000" pitchFamily="34" charset="-122"/>
              </a:rPr>
              <a:t> 浏览感兴趣的期刊文章</a:t>
            </a:r>
            <a:endParaRPr lang="en-US" altLang="zh-CN" sz="1000" b="1" dirty="0">
              <a:latin typeface="思源黑体" panose="020B0500000000000000" pitchFamily="34" charset="-122"/>
              <a:ea typeface="思源黑体" panose="020B0500000000000000" pitchFamily="34" charset="-122"/>
            </a:endParaRPr>
          </a:p>
        </p:txBody>
      </p:sp>
      <p:sp>
        <p:nvSpPr>
          <p:cNvPr id="14" name="Rectangular Callout 14"/>
          <p:cNvSpPr/>
          <p:nvPr/>
        </p:nvSpPr>
        <p:spPr>
          <a:xfrm>
            <a:off x="6986190" y="2262423"/>
            <a:ext cx="1642022" cy="295574"/>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r>
              <a:rPr lang="zh-CN" altLang="en-US" sz="1000" b="1" dirty="0">
                <a:solidFill>
                  <a:schemeClr val="tx1"/>
                </a:solidFill>
                <a:latin typeface="思源黑体" panose="020B0500000000000000" pitchFamily="34" charset="-122"/>
                <a:ea typeface="思源黑体" panose="020B0500000000000000" pitchFamily="34" charset="-122"/>
              </a:rPr>
              <a:t>投稿</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12" name="矩形 11"/>
          <p:cNvSpPr/>
          <p:nvPr/>
        </p:nvSpPr>
        <p:spPr>
          <a:xfrm>
            <a:off x="839416" y="101725"/>
            <a:ext cx="2668679"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浏览：按期刊</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46701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9" grpId="0" animBg="1"/>
      <p:bldP spid="10" grpId="0" animBg="1"/>
      <p:bldP spid="11" grpId="0" animBg="1"/>
      <p:bldP spid="13"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908720"/>
            <a:ext cx="10745241" cy="4968552"/>
          </a:xfrm>
          <a:prstGeom prst="rect">
            <a:avLst/>
          </a:prstGeom>
        </p:spPr>
      </p:pic>
      <p:sp>
        <p:nvSpPr>
          <p:cNvPr id="4" name="Rectangular Callout 14"/>
          <p:cNvSpPr/>
          <p:nvPr/>
        </p:nvSpPr>
        <p:spPr>
          <a:xfrm>
            <a:off x="6861148" y="1631538"/>
            <a:ext cx="2748920" cy="2614657"/>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3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2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2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2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200"/>
              </a:lnSpc>
            </a:pPr>
            <a:r>
              <a:rPr lang="zh-CN" altLang="en-US" sz="1000" b="1" dirty="0">
                <a:solidFill>
                  <a:schemeClr val="tx1"/>
                </a:solidFill>
                <a:latin typeface="思源黑体" panose="020B0500000000000000" pitchFamily="34" charset="-122"/>
                <a:ea typeface="思源黑体" panose="020B0500000000000000" pitchFamily="34" charset="-122"/>
              </a:rPr>
              <a:t>导出引文记录</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a:solidFill>
                  <a:schemeClr val="tx1"/>
                </a:solidFill>
                <a:latin typeface="思源黑体" panose="020B0500000000000000" pitchFamily="34" charset="-122"/>
                <a:ea typeface="思源黑体" panose="020B0500000000000000" pitchFamily="34" charset="-122"/>
              </a:rPr>
              <a:t>元数据</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2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200"/>
              </a:lnSpc>
            </a:pPr>
            <a:r>
              <a:rPr lang="zh-CN" altLang="en-US" sz="1000" b="1" dirty="0">
                <a:solidFill>
                  <a:schemeClr val="tx1"/>
                </a:solidFill>
                <a:latin typeface="思源黑体" panose="020B0500000000000000" pitchFamily="34" charset="-122"/>
                <a:ea typeface="思源黑体" panose="020B0500000000000000" pitchFamily="34" charset="-122"/>
              </a:rPr>
              <a:t>打印</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2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200"/>
              </a:lnSpc>
            </a:pPr>
            <a:r>
              <a:rPr lang="zh-CN" altLang="en-US" sz="1000" b="1" dirty="0">
                <a:solidFill>
                  <a:schemeClr val="tx1"/>
                </a:solidFill>
                <a:latin typeface="思源黑体" panose="020B0500000000000000" pitchFamily="34" charset="-122"/>
                <a:ea typeface="思源黑体" panose="020B0500000000000000" pitchFamily="34" charset="-122"/>
              </a:rPr>
              <a:t>共享</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2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200"/>
              </a:lnSpc>
            </a:pPr>
            <a:r>
              <a:rPr lang="zh-CN" altLang="en-US" sz="1000" b="1" dirty="0">
                <a:solidFill>
                  <a:schemeClr val="tx1"/>
                </a:solidFill>
                <a:latin typeface="思源黑体" panose="020B0500000000000000" pitchFamily="34" charset="-122"/>
                <a:ea typeface="思源黑体" panose="020B0500000000000000" pitchFamily="34" charset="-122"/>
              </a:rPr>
              <a:t>全部展开</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2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200"/>
              </a:lnSpc>
            </a:pPr>
            <a:r>
              <a:rPr lang="zh-CN" altLang="en-US" sz="1000" b="1" dirty="0">
                <a:solidFill>
                  <a:schemeClr val="tx1"/>
                </a:solidFill>
                <a:latin typeface="思源黑体" panose="020B0500000000000000" pitchFamily="34" charset="-122"/>
                <a:ea typeface="思源黑体" panose="020B0500000000000000" pitchFamily="34" charset="-122"/>
              </a:rPr>
              <a:t>全部折叠</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2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200"/>
              </a:lnSpc>
            </a:pPr>
            <a:r>
              <a:rPr lang="zh-CN" altLang="en-US" sz="1000" b="1" dirty="0">
                <a:solidFill>
                  <a:schemeClr val="tx1"/>
                </a:solidFill>
                <a:latin typeface="思源黑体" panose="020B0500000000000000" pitchFamily="34" charset="-122"/>
                <a:ea typeface="思源黑体" panose="020B0500000000000000" pitchFamily="34" charset="-122"/>
              </a:rPr>
              <a:t>下载</a:t>
            </a:r>
            <a:r>
              <a:rPr lang="en-US" altLang="zh-CN" sz="1000" b="1" dirty="0">
                <a:solidFill>
                  <a:schemeClr val="tx1"/>
                </a:solidFill>
                <a:latin typeface="思源黑体" panose="020B0500000000000000" pitchFamily="34" charset="-122"/>
                <a:ea typeface="思源黑体" panose="020B0500000000000000" pitchFamily="34" charset="-122"/>
              </a:rPr>
              <a:t>PDF</a:t>
            </a:r>
            <a:r>
              <a:rPr lang="zh-CN" altLang="en-US" sz="1000" b="1" dirty="0">
                <a:solidFill>
                  <a:schemeClr val="tx1"/>
                </a:solidFill>
                <a:latin typeface="思源黑体" panose="020B0500000000000000" pitchFamily="34" charset="-122"/>
                <a:ea typeface="思源黑体" panose="020B0500000000000000" pitchFamily="34" charset="-122"/>
              </a:rPr>
              <a:t>全文</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2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200"/>
              </a:lnSpc>
            </a:pPr>
            <a:r>
              <a:rPr lang="zh-CN" altLang="en-US" sz="1000" b="1" dirty="0">
                <a:solidFill>
                  <a:schemeClr val="tx1"/>
                </a:solidFill>
                <a:latin typeface="思源黑体" panose="020B0500000000000000" pitchFamily="34" charset="-122"/>
                <a:ea typeface="思源黑体" panose="020B0500000000000000" pitchFamily="34" charset="-122"/>
              </a:rPr>
              <a:t>添加收藏</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2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200"/>
              </a:lnSpc>
            </a:pPr>
            <a:r>
              <a:rPr lang="zh-CN" altLang="en-US" sz="1000" b="1" dirty="0">
                <a:solidFill>
                  <a:schemeClr val="tx1"/>
                </a:solidFill>
                <a:latin typeface="思源黑体" panose="020B0500000000000000" pitchFamily="34" charset="-122"/>
                <a:ea typeface="思源黑体" panose="020B0500000000000000" pitchFamily="34" charset="-122"/>
              </a:rPr>
              <a:t>一键分享</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5" name="Rectangular Callout 14"/>
          <p:cNvSpPr/>
          <p:nvPr/>
        </p:nvSpPr>
        <p:spPr>
          <a:xfrm>
            <a:off x="2222084" y="2086859"/>
            <a:ext cx="4248472" cy="431413"/>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800"/>
              </a:lnSpc>
            </a:pPr>
            <a:r>
              <a:rPr lang="zh-CN" altLang="en-US" sz="1000" b="1" dirty="0">
                <a:solidFill>
                  <a:schemeClr val="tx1"/>
                </a:solidFill>
                <a:latin typeface="思源黑体" panose="020B0500000000000000" pitchFamily="34" charset="-122"/>
                <a:ea typeface="思源黑体" panose="020B0500000000000000" pitchFamily="34" charset="-122"/>
              </a:rPr>
              <a:t>  文章详情     浏览全文</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a:solidFill>
                  <a:schemeClr val="tx1"/>
                </a:solidFill>
                <a:latin typeface="思源黑体" panose="020B0500000000000000" pitchFamily="34" charset="-122"/>
                <a:ea typeface="思源黑体" panose="020B0500000000000000" pitchFamily="34" charset="-122"/>
              </a:rPr>
              <a:t>注释      数据集          参考文献          引文信息</a:t>
            </a:r>
            <a:endParaRPr lang="en-US" sz="1000" b="1" dirty="0">
              <a:solidFill>
                <a:schemeClr val="tx1"/>
              </a:solidFill>
              <a:latin typeface="思源黑体" panose="020B0500000000000000" pitchFamily="34" charset="-122"/>
              <a:ea typeface="思源黑体" panose="020B0500000000000000" pitchFamily="34" charset="-122"/>
            </a:endParaRPr>
          </a:p>
          <a:p>
            <a:pPr>
              <a:lnSpc>
                <a:spcPts val="1800"/>
              </a:lnSpc>
            </a:pPr>
            <a:endParaRPr lang="en-US" sz="1000" b="1" dirty="0">
              <a:solidFill>
                <a:schemeClr val="tx1"/>
              </a:solidFill>
              <a:latin typeface="思源黑体" panose="020B0500000000000000" pitchFamily="34" charset="-122"/>
              <a:ea typeface="思源黑体" panose="020B0500000000000000" pitchFamily="34" charset="-122"/>
            </a:endParaRPr>
          </a:p>
          <a:p>
            <a:endParaRPr lang="en-US"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en-US" sz="1000" b="1" dirty="0">
                <a:solidFill>
                  <a:schemeClr val="tx1"/>
                </a:solidFill>
                <a:latin typeface="思源黑体" panose="020B0500000000000000" pitchFamily="34" charset="-122"/>
                <a:ea typeface="思源黑体" panose="020B0500000000000000" pitchFamily="34" charset="-122"/>
              </a:rPr>
              <a:t>                              </a:t>
            </a:r>
          </a:p>
        </p:txBody>
      </p:sp>
      <p:sp>
        <p:nvSpPr>
          <p:cNvPr id="6" name="Rectangular Callout 14"/>
          <p:cNvSpPr/>
          <p:nvPr/>
        </p:nvSpPr>
        <p:spPr>
          <a:xfrm>
            <a:off x="2222084" y="2704704"/>
            <a:ext cx="1902760" cy="508272"/>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r>
              <a:rPr lang="en-US" altLang="zh-CN" sz="1000" b="1" dirty="0">
                <a:solidFill>
                  <a:schemeClr val="tx1"/>
                </a:solidFill>
                <a:latin typeface="思源黑体" panose="020B0500000000000000" pitchFamily="34" charset="-122"/>
                <a:ea typeface="思源黑体" panose="020B0500000000000000" pitchFamily="34" charset="-122"/>
              </a:rPr>
              <a:t>                </a:t>
            </a:r>
          </a:p>
          <a:p>
            <a:pPr>
              <a:lnSpc>
                <a:spcPct val="130000"/>
              </a:lnSpc>
            </a:pPr>
            <a:r>
              <a:rPr lang="en-US" altLang="zh-CN" sz="1000" b="1" dirty="0">
                <a:solidFill>
                  <a:schemeClr val="tx1"/>
                </a:solidFill>
                <a:latin typeface="思源黑体" panose="020B0500000000000000" pitchFamily="34" charset="-122"/>
                <a:ea typeface="思源黑体" panose="020B0500000000000000" pitchFamily="34" charset="-122"/>
              </a:rPr>
              <a:t>            </a:t>
            </a:r>
            <a:r>
              <a:rPr lang="zh-CN" altLang="en-US" sz="1000" b="1" dirty="0">
                <a:solidFill>
                  <a:schemeClr val="tx1"/>
                </a:solidFill>
                <a:latin typeface="思源黑体" panose="020B0500000000000000" pitchFamily="34" charset="-122"/>
                <a:ea typeface="思源黑体" panose="020B0500000000000000" pitchFamily="34" charset="-122"/>
              </a:rPr>
              <a:t>添加注释       数据集</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8" name="Rectangular Callout 14"/>
          <p:cNvSpPr/>
          <p:nvPr/>
        </p:nvSpPr>
        <p:spPr>
          <a:xfrm>
            <a:off x="47328" y="3388567"/>
            <a:ext cx="2232248" cy="2488705"/>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r>
              <a:rPr lang="en-US" altLang="zh-CN" sz="1000" b="1" dirty="0">
                <a:solidFill>
                  <a:schemeClr val="tx1"/>
                </a:solidFill>
                <a:latin typeface="思源黑体" panose="020B0500000000000000" pitchFamily="34" charset="-122"/>
                <a:ea typeface="思源黑体" panose="020B0500000000000000" pitchFamily="34" charset="-122"/>
              </a:rPr>
              <a:t>Authors</a:t>
            </a:r>
            <a:r>
              <a:rPr lang="zh-CN" altLang="en-US" sz="1000" b="1" dirty="0">
                <a:solidFill>
                  <a:schemeClr val="tx1"/>
                </a:solidFill>
                <a:latin typeface="思源黑体" panose="020B0500000000000000" pitchFamily="34" charset="-122"/>
                <a:ea typeface="思源黑体" panose="020B0500000000000000" pitchFamily="34" charset="-122"/>
              </a:rPr>
              <a:t>：作者信息</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a:solidFill>
                  <a:schemeClr val="tx1"/>
                </a:solidFill>
                <a:latin typeface="思源黑体" panose="020B0500000000000000" pitchFamily="34" charset="-122"/>
                <a:ea typeface="思源黑体" panose="020B0500000000000000" pitchFamily="34" charset="-122"/>
              </a:rPr>
              <a:t>所属机构</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en-US" altLang="zh-CN" sz="1000" b="1" dirty="0">
                <a:solidFill>
                  <a:schemeClr val="tx1"/>
                </a:solidFill>
                <a:latin typeface="思源黑体" panose="020B0500000000000000" pitchFamily="34" charset="-122"/>
                <a:ea typeface="思源黑体" panose="020B0500000000000000" pitchFamily="34" charset="-122"/>
              </a:rPr>
              <a:t>Abstract</a:t>
            </a:r>
            <a:r>
              <a:rPr lang="zh-CN" altLang="en-US" sz="1000" b="1" dirty="0">
                <a:solidFill>
                  <a:schemeClr val="tx1"/>
                </a:solidFill>
                <a:latin typeface="思源黑体" panose="020B0500000000000000" pitchFamily="34" charset="-122"/>
                <a:ea typeface="思源黑体" panose="020B0500000000000000" pitchFamily="34" charset="-122"/>
              </a:rPr>
              <a:t>：文摘</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en-US" altLang="zh-CN" sz="1000" b="1" dirty="0">
                <a:solidFill>
                  <a:schemeClr val="tx1"/>
                </a:solidFill>
                <a:latin typeface="思源黑体" panose="020B0500000000000000" pitchFamily="34" charset="-122"/>
                <a:ea typeface="思源黑体" panose="020B0500000000000000" pitchFamily="34" charset="-122"/>
              </a:rPr>
              <a:t>Topics</a:t>
            </a:r>
            <a:r>
              <a:rPr lang="zh-CN" altLang="en-US" sz="1000" b="1" dirty="0">
                <a:solidFill>
                  <a:schemeClr val="tx1"/>
                </a:solidFill>
                <a:latin typeface="思源黑体" panose="020B0500000000000000" pitchFamily="34" charset="-122"/>
                <a:ea typeface="思源黑体" panose="020B0500000000000000" pitchFamily="34" charset="-122"/>
              </a:rPr>
              <a:t>：主题</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en-US" altLang="zh-CN" sz="1000" b="1" dirty="0">
                <a:solidFill>
                  <a:schemeClr val="tx1"/>
                </a:solidFill>
                <a:latin typeface="思源黑体" panose="020B0500000000000000" pitchFamily="34" charset="-122"/>
                <a:ea typeface="思源黑体" panose="020B0500000000000000" pitchFamily="34" charset="-122"/>
              </a:rPr>
              <a:t>Affiliated or Co-Author: </a:t>
            </a:r>
            <a:r>
              <a:rPr lang="zh-CN" altLang="en-US" sz="1000" b="1" dirty="0">
                <a:solidFill>
                  <a:schemeClr val="tx1"/>
                </a:solidFill>
                <a:latin typeface="思源黑体" panose="020B0500000000000000" pitchFamily="34" charset="-122"/>
                <a:ea typeface="思源黑体" panose="020B0500000000000000" pitchFamily="34" charset="-122"/>
              </a:rPr>
              <a:t>合作或共同作者</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en-US" altLang="zh-CN" sz="1000" b="1" dirty="0">
                <a:solidFill>
                  <a:schemeClr val="tx1"/>
                </a:solidFill>
                <a:latin typeface="思源黑体" panose="020B0500000000000000" pitchFamily="34" charset="-122"/>
                <a:ea typeface="思源黑体" panose="020B0500000000000000" pitchFamily="34" charset="-122"/>
              </a:rPr>
              <a:t>Details</a:t>
            </a:r>
            <a:r>
              <a:rPr lang="zh-CN" altLang="en-US" sz="1000" b="1" dirty="0">
                <a:solidFill>
                  <a:schemeClr val="tx1"/>
                </a:solidFill>
                <a:latin typeface="思源黑体" panose="020B0500000000000000" pitchFamily="34" charset="-122"/>
                <a:ea typeface="思源黑体" panose="020B0500000000000000" pitchFamily="34" charset="-122"/>
              </a:rPr>
              <a:t>：</a:t>
            </a:r>
            <a:r>
              <a:rPr lang="en-US" altLang="zh-CN" sz="1000" b="1" dirty="0">
                <a:solidFill>
                  <a:schemeClr val="tx1"/>
                </a:solidFill>
                <a:latin typeface="思源黑体" panose="020B0500000000000000" pitchFamily="34" charset="-122"/>
                <a:ea typeface="思源黑体" panose="020B0500000000000000" pitchFamily="34" charset="-122"/>
              </a:rPr>
              <a:t>DOI/</a:t>
            </a:r>
            <a:r>
              <a:rPr lang="zh-CN" altLang="en-US" sz="1000" b="1" dirty="0">
                <a:solidFill>
                  <a:schemeClr val="tx1"/>
                </a:solidFill>
                <a:latin typeface="思源黑体" panose="020B0500000000000000" pitchFamily="34" charset="-122"/>
                <a:ea typeface="思源黑体" panose="020B0500000000000000" pitchFamily="34" charset="-122"/>
              </a:rPr>
              <a:t>页数</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a:solidFill>
                  <a:schemeClr val="tx1"/>
                </a:solidFill>
                <a:latin typeface="思源黑体" panose="020B0500000000000000" pitchFamily="34" charset="-122"/>
                <a:ea typeface="思源黑体" panose="020B0500000000000000" pitchFamily="34" charset="-122"/>
              </a:rPr>
              <a:t>引文记录等</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en-US" altLang="zh-CN" sz="1000" b="1" dirty="0">
                <a:solidFill>
                  <a:schemeClr val="tx1"/>
                </a:solidFill>
                <a:latin typeface="思源黑体" panose="020B0500000000000000" pitchFamily="34" charset="-122"/>
                <a:ea typeface="思源黑体" panose="020B0500000000000000" pitchFamily="34" charset="-122"/>
              </a:rPr>
              <a:t>Additional Details</a:t>
            </a:r>
            <a:r>
              <a:rPr lang="zh-CN" altLang="en-US" sz="1000" b="1" dirty="0">
                <a:solidFill>
                  <a:schemeClr val="tx1"/>
                </a:solidFill>
                <a:latin typeface="思源黑体" panose="020B0500000000000000" pitchFamily="34" charset="-122"/>
                <a:ea typeface="思源黑体" panose="020B0500000000000000" pitchFamily="34" charset="-122"/>
              </a:rPr>
              <a:t>：其他详细信息</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9" name="Rectangular Callout 14"/>
          <p:cNvSpPr/>
          <p:nvPr/>
        </p:nvSpPr>
        <p:spPr>
          <a:xfrm>
            <a:off x="1028500" y="1271578"/>
            <a:ext cx="3096344" cy="32969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r>
              <a:rPr lang="zh-CN" altLang="en-US" sz="1000" b="1" dirty="0">
                <a:solidFill>
                  <a:schemeClr val="tx1"/>
                </a:solidFill>
                <a:latin typeface="思源黑体" panose="020B0500000000000000" pitchFamily="34" charset="-122"/>
                <a:ea typeface="思源黑体" panose="020B0500000000000000" pitchFamily="34" charset="-122"/>
              </a:rPr>
              <a:t>所属领域：航空航天</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10" name="矩形 9"/>
          <p:cNvSpPr/>
          <p:nvPr/>
        </p:nvSpPr>
        <p:spPr>
          <a:xfrm>
            <a:off x="839416" y="101725"/>
            <a:ext cx="3438121"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浏览：期刊文章页面</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46326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231904" y="116632"/>
            <a:ext cx="4234898"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992542"/>
            <a:ext cx="10604990" cy="4895895"/>
          </a:xfrm>
          <a:prstGeom prst="rect">
            <a:avLst/>
          </a:prstGeom>
        </p:spPr>
      </p:pic>
      <p:sp>
        <p:nvSpPr>
          <p:cNvPr id="5" name="Rectangular Callout 14"/>
          <p:cNvSpPr/>
          <p:nvPr/>
        </p:nvSpPr>
        <p:spPr>
          <a:xfrm>
            <a:off x="1415480" y="1268759"/>
            <a:ext cx="2304256" cy="4619677"/>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endParaRPr lang="en-US" sz="1000" b="1" dirty="0">
              <a:solidFill>
                <a:schemeClr val="tx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7928" y="3284984"/>
            <a:ext cx="3940083" cy="2819477"/>
          </a:xfrm>
          <a:prstGeom prst="rect">
            <a:avLst/>
          </a:prstGeom>
          <a:ln>
            <a:noFill/>
          </a:ln>
          <a:effectLst>
            <a:outerShdw blurRad="190500" algn="tl" rotWithShape="0">
              <a:srgbClr val="000000">
                <a:alpha val="70000"/>
              </a:srgbClr>
            </a:outerShdw>
          </a:effectLst>
        </p:spPr>
      </p:pic>
      <p:sp>
        <p:nvSpPr>
          <p:cNvPr id="6" name="直角上箭头 5"/>
          <p:cNvSpPr/>
          <p:nvPr/>
        </p:nvSpPr>
        <p:spPr>
          <a:xfrm rot="5400000">
            <a:off x="3504121" y="3428591"/>
            <a:ext cx="1007293" cy="2736304"/>
          </a:xfrm>
          <a:prstGeom prst="bentUpArrow">
            <a:avLst/>
          </a:prstGeom>
          <a:solidFill>
            <a:srgbClr val="FFC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50"/>
          </a:p>
        </p:txBody>
      </p:sp>
      <p:sp>
        <p:nvSpPr>
          <p:cNvPr id="7" name="矩形 6"/>
          <p:cNvSpPr/>
          <p:nvPr/>
        </p:nvSpPr>
        <p:spPr>
          <a:xfrm>
            <a:off x="839416" y="101725"/>
            <a:ext cx="3784369"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浏览：按会议</a:t>
            </a:r>
            <a:r>
              <a:rPr lang="en-US" altLang="zh-CN" sz="2000" dirty="0">
                <a:solidFill>
                  <a:schemeClr val="bg1"/>
                </a:solidFill>
                <a:latin typeface="思源黑体" panose="020B0500000000000000" pitchFamily="34" charset="-122"/>
                <a:ea typeface="思源黑体" panose="020B0500000000000000" pitchFamily="34" charset="-122"/>
              </a:rPr>
              <a:t>-</a:t>
            </a:r>
            <a:r>
              <a:rPr lang="zh-CN" altLang="en-US" sz="2000" dirty="0">
                <a:solidFill>
                  <a:schemeClr val="bg1"/>
                </a:solidFill>
                <a:latin typeface="思源黑体" panose="020B0500000000000000" pitchFamily="34" charset="-122"/>
                <a:ea typeface="思源黑体" panose="020B0500000000000000" pitchFamily="34" charset="-122"/>
              </a:rPr>
              <a:t>技术报告</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59602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908720"/>
            <a:ext cx="8862685" cy="4896544"/>
          </a:xfrm>
          <a:prstGeom prst="rect">
            <a:avLst/>
          </a:prstGeom>
        </p:spPr>
      </p:pic>
      <p:sp>
        <p:nvSpPr>
          <p:cNvPr id="3" name="Rectangular Callout 14"/>
          <p:cNvSpPr/>
          <p:nvPr/>
        </p:nvSpPr>
        <p:spPr>
          <a:xfrm>
            <a:off x="3791744" y="1988841"/>
            <a:ext cx="4284476" cy="432048"/>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800"/>
              </a:lnSpc>
            </a:pPr>
            <a:r>
              <a:rPr lang="zh-CN" altLang="en-US" sz="1000" b="1" dirty="0">
                <a:solidFill>
                  <a:schemeClr val="tx1"/>
                </a:solidFill>
                <a:latin typeface="思源黑体" panose="020B0500000000000000" pitchFamily="34" charset="-122"/>
                <a:ea typeface="思源黑体" panose="020B0500000000000000" pitchFamily="34" charset="-122"/>
              </a:rPr>
              <a:t>     文章详情     浏览全文</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a:solidFill>
                  <a:schemeClr val="tx1"/>
                </a:solidFill>
                <a:latin typeface="思源黑体" panose="020B0500000000000000" pitchFamily="34" charset="-122"/>
                <a:ea typeface="思源黑体" panose="020B0500000000000000" pitchFamily="34" charset="-122"/>
              </a:rPr>
              <a:t>注释      数据集           参考文献         引文信息</a:t>
            </a:r>
            <a:endParaRPr lang="en-US" sz="1000" b="1" dirty="0">
              <a:solidFill>
                <a:schemeClr val="tx1"/>
              </a:solidFill>
              <a:latin typeface="思源黑体" panose="020B0500000000000000" pitchFamily="34" charset="-122"/>
              <a:ea typeface="思源黑体" panose="020B0500000000000000" pitchFamily="34" charset="-122"/>
            </a:endParaRPr>
          </a:p>
          <a:p>
            <a:pPr>
              <a:lnSpc>
                <a:spcPts val="1800"/>
              </a:lnSpc>
            </a:pPr>
            <a:endParaRPr lang="en-US" sz="1000" b="1" dirty="0">
              <a:solidFill>
                <a:schemeClr val="tx1"/>
              </a:solidFill>
              <a:latin typeface="思源黑体" panose="020B0500000000000000" pitchFamily="34" charset="-122"/>
              <a:ea typeface="思源黑体" panose="020B0500000000000000" pitchFamily="34" charset="-122"/>
            </a:endParaRPr>
          </a:p>
          <a:p>
            <a:endParaRPr lang="en-US"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en-US" sz="1000" b="1" dirty="0">
                <a:solidFill>
                  <a:schemeClr val="tx1"/>
                </a:solidFill>
                <a:latin typeface="思源黑体" panose="020B0500000000000000" pitchFamily="34" charset="-122"/>
                <a:ea typeface="思源黑体" panose="020B0500000000000000" pitchFamily="34" charset="-122"/>
              </a:rPr>
              <a:t>     </a:t>
            </a:r>
          </a:p>
        </p:txBody>
      </p:sp>
      <p:sp>
        <p:nvSpPr>
          <p:cNvPr id="4" name="Rectangular Callout 14"/>
          <p:cNvSpPr/>
          <p:nvPr/>
        </p:nvSpPr>
        <p:spPr>
          <a:xfrm>
            <a:off x="2783632" y="1268760"/>
            <a:ext cx="3024336" cy="257682"/>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r>
              <a:rPr lang="zh-CN" altLang="en-US" sz="1000" b="1" dirty="0">
                <a:solidFill>
                  <a:schemeClr val="tx1"/>
                </a:solidFill>
                <a:latin typeface="思源黑体" panose="020B0500000000000000" pitchFamily="34" charset="-122"/>
                <a:ea typeface="思源黑体" panose="020B0500000000000000" pitchFamily="34" charset="-122"/>
              </a:rPr>
              <a:t>所属领域：汽车</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5" name="Rectangular Callout 14"/>
          <p:cNvSpPr/>
          <p:nvPr/>
        </p:nvSpPr>
        <p:spPr>
          <a:xfrm>
            <a:off x="7896200" y="2587714"/>
            <a:ext cx="2376264" cy="553254"/>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r>
              <a:rPr lang="zh-CN" altLang="en-US" sz="1000" b="1" dirty="0">
                <a:solidFill>
                  <a:schemeClr val="tx1"/>
                </a:solidFill>
                <a:latin typeface="思源黑体" panose="020B0500000000000000" pitchFamily="34" charset="-122"/>
                <a:ea typeface="思源黑体" panose="020B0500000000000000" pitchFamily="34" charset="-122"/>
              </a:rPr>
              <a:t>所属会议</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8" name="矩形 7"/>
          <p:cNvSpPr/>
          <p:nvPr/>
        </p:nvSpPr>
        <p:spPr>
          <a:xfrm>
            <a:off x="839416" y="101725"/>
            <a:ext cx="3784369"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浏览：按会议</a:t>
            </a:r>
            <a:r>
              <a:rPr lang="en-US" altLang="zh-CN" sz="2000" dirty="0">
                <a:solidFill>
                  <a:schemeClr val="bg1"/>
                </a:solidFill>
                <a:latin typeface="思源黑体" panose="020B0500000000000000" pitchFamily="34" charset="-122"/>
                <a:ea typeface="思源黑体" panose="020B0500000000000000" pitchFamily="34" charset="-122"/>
              </a:rPr>
              <a:t>-</a:t>
            </a:r>
            <a:r>
              <a:rPr lang="zh-CN" altLang="en-US" sz="2000" dirty="0">
                <a:solidFill>
                  <a:schemeClr val="bg1"/>
                </a:solidFill>
                <a:latin typeface="思源黑体" panose="020B0500000000000000" pitchFamily="34" charset="-122"/>
                <a:ea typeface="思源黑体" panose="020B0500000000000000" pitchFamily="34" charset="-122"/>
              </a:rPr>
              <a:t>技术报告</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06483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878" y="883697"/>
            <a:ext cx="10278706" cy="5036686"/>
          </a:xfrm>
          <a:prstGeom prst="rect">
            <a:avLst/>
          </a:prstGeom>
        </p:spPr>
      </p:pic>
      <p:sp>
        <p:nvSpPr>
          <p:cNvPr id="5" name="Rectangular Callout 14"/>
          <p:cNvSpPr/>
          <p:nvPr/>
        </p:nvSpPr>
        <p:spPr>
          <a:xfrm>
            <a:off x="4007768" y="1988840"/>
            <a:ext cx="1080120" cy="414997"/>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zh-CN" altLang="en-US" sz="1000" b="1" dirty="0">
                <a:solidFill>
                  <a:schemeClr val="tx1"/>
                </a:solidFill>
                <a:latin typeface="思源黑体" panose="020B0500000000000000" pitchFamily="34" charset="-122"/>
                <a:ea typeface="思源黑体" panose="020B0500000000000000" pitchFamily="34" charset="-122"/>
              </a:rPr>
              <a:t> 浏览全文</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a:solidFill>
                  <a:schemeClr val="tx1"/>
                </a:solidFill>
                <a:latin typeface="思源黑体" panose="020B0500000000000000" pitchFamily="34" charset="-122"/>
                <a:ea typeface="思源黑体" panose="020B0500000000000000" pitchFamily="34" charset="-122"/>
              </a:rPr>
              <a:t>注释</a:t>
            </a:r>
            <a:endParaRPr lang="en-US" sz="1000" b="1" dirty="0">
              <a:solidFill>
                <a:schemeClr val="tx1"/>
              </a:solidFill>
              <a:latin typeface="思源黑体" panose="020B0500000000000000" pitchFamily="34" charset="-122"/>
              <a:ea typeface="思源黑体" panose="020B0500000000000000" pitchFamily="34" charset="-122"/>
            </a:endParaRPr>
          </a:p>
          <a:p>
            <a:endParaRPr lang="en-US"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en-US" sz="1000" b="1" dirty="0">
                <a:solidFill>
                  <a:schemeClr val="tx1"/>
                </a:solidFill>
                <a:latin typeface="思源黑体" panose="020B0500000000000000" pitchFamily="34" charset="-122"/>
                <a:ea typeface="思源黑体" panose="020B0500000000000000" pitchFamily="34" charset="-122"/>
              </a:rPr>
              <a:t>     </a:t>
            </a:r>
          </a:p>
        </p:txBody>
      </p:sp>
      <p:sp>
        <p:nvSpPr>
          <p:cNvPr id="6" name="Rectangular Callout 14"/>
          <p:cNvSpPr/>
          <p:nvPr/>
        </p:nvSpPr>
        <p:spPr>
          <a:xfrm>
            <a:off x="1703512" y="2664655"/>
            <a:ext cx="1800200" cy="43182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ts val="1200"/>
              </a:lnSpc>
            </a:pPr>
            <a:endParaRPr lang="en-US" sz="1000" b="1" dirty="0">
              <a:solidFill>
                <a:schemeClr val="tx1"/>
              </a:solidFill>
              <a:latin typeface="思源黑体" panose="020B0500000000000000" pitchFamily="34" charset="-122"/>
              <a:ea typeface="思源黑体" panose="020B0500000000000000" pitchFamily="34" charset="-122"/>
            </a:endParaRPr>
          </a:p>
          <a:p>
            <a:pPr>
              <a:lnSpc>
                <a:spcPts val="1200"/>
              </a:lnSpc>
            </a:pPr>
            <a:r>
              <a:rPr lang="en-US" sz="1000" b="1" dirty="0">
                <a:solidFill>
                  <a:schemeClr val="tx1"/>
                </a:solidFill>
                <a:latin typeface="思源黑体" panose="020B0500000000000000" pitchFamily="34" charset="-122"/>
                <a:ea typeface="思源黑体" panose="020B0500000000000000" pitchFamily="34" charset="-122"/>
              </a:rPr>
              <a:t>HTML</a:t>
            </a:r>
            <a:r>
              <a:rPr lang="zh-CN" altLang="en-US" sz="1000" b="1" dirty="0">
                <a:solidFill>
                  <a:schemeClr val="tx1"/>
                </a:solidFill>
                <a:latin typeface="思源黑体" panose="020B0500000000000000" pitchFamily="34" charset="-122"/>
                <a:ea typeface="思源黑体" panose="020B0500000000000000" pitchFamily="34" charset="-122"/>
              </a:rPr>
              <a:t>在线浏览</a:t>
            </a: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7" name="Rectangular Callout 14"/>
          <p:cNvSpPr/>
          <p:nvPr/>
        </p:nvSpPr>
        <p:spPr>
          <a:xfrm>
            <a:off x="9768408" y="2924944"/>
            <a:ext cx="2232248" cy="72008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ct val="130000"/>
              </a:lnSpc>
            </a:pPr>
            <a:r>
              <a:rPr lang="zh-CN" altLang="en-US" sz="1000" b="1" dirty="0">
                <a:solidFill>
                  <a:schemeClr val="tx1"/>
                </a:solidFill>
                <a:latin typeface="思源黑体" panose="020B0500000000000000" pitchFamily="34" charset="-122"/>
                <a:ea typeface="思源黑体" panose="020B0500000000000000" pitchFamily="34" charset="-122"/>
              </a:rPr>
              <a:t>显示注释</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ct val="130000"/>
              </a:lnSpc>
            </a:pPr>
            <a:r>
              <a:rPr lang="zh-CN" altLang="en-US" sz="1000" b="1" dirty="0">
                <a:solidFill>
                  <a:schemeClr val="tx1"/>
                </a:solidFill>
                <a:latin typeface="思源黑体" panose="020B0500000000000000" pitchFamily="34" charset="-122"/>
                <a:ea typeface="思源黑体" panose="020B0500000000000000" pitchFamily="34" charset="-122"/>
              </a:rPr>
              <a:t>全屏浏览</a:t>
            </a:r>
            <a:r>
              <a:rPr lang="en-US" altLang="zh-CN" sz="1000" b="1" dirty="0">
                <a:solidFill>
                  <a:schemeClr val="tx1"/>
                </a:solidFill>
                <a:latin typeface="思源黑体" panose="020B0500000000000000" pitchFamily="34" charset="-122"/>
                <a:ea typeface="思源黑体" panose="020B0500000000000000" pitchFamily="34" charset="-122"/>
              </a:rPr>
              <a:t>                </a:t>
            </a:r>
          </a:p>
          <a:p>
            <a:pPr>
              <a:lnSpc>
                <a:spcPct val="130000"/>
              </a:lnSpc>
            </a:pPr>
            <a:endParaRPr lang="en-US"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8" name="矩形 7"/>
          <p:cNvSpPr/>
          <p:nvPr/>
        </p:nvSpPr>
        <p:spPr>
          <a:xfrm>
            <a:off x="839416" y="101725"/>
            <a:ext cx="4183518"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浏览：技术报告页面 </a:t>
            </a:r>
            <a:r>
              <a:rPr lang="en-US" altLang="zh-CN" sz="2000" dirty="0">
                <a:solidFill>
                  <a:schemeClr val="bg1"/>
                </a:solidFill>
                <a:latin typeface="思源黑体" panose="020B0500000000000000" pitchFamily="34" charset="-122"/>
                <a:ea typeface="思源黑体" panose="020B0500000000000000" pitchFamily="34" charset="-122"/>
              </a:rPr>
              <a:t>HTML</a:t>
            </a:r>
          </a:p>
        </p:txBody>
      </p:sp>
    </p:spTree>
    <p:extLst>
      <p:ext uri="{BB962C8B-B14F-4D97-AF65-F5344CB8AC3E}">
        <p14:creationId xmlns:p14="http://schemas.microsoft.com/office/powerpoint/2010/main" val="419581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2"/>
          <p:cNvGrpSpPr/>
          <p:nvPr/>
        </p:nvGrpSpPr>
        <p:grpSpPr>
          <a:xfrm>
            <a:off x="0" y="548680"/>
            <a:ext cx="12192000" cy="6120680"/>
            <a:chOff x="0" y="167639"/>
            <a:chExt cx="12192000" cy="6690358"/>
          </a:xfrm>
        </p:grpSpPr>
        <p:sp>
          <p:nvSpPr>
            <p:cNvPr id="8" name="object 3"/>
            <p:cNvSpPr/>
            <p:nvPr/>
          </p:nvSpPr>
          <p:spPr>
            <a:xfrm>
              <a:off x="0" y="1072894"/>
              <a:ext cx="12192000" cy="5785103"/>
            </a:xfrm>
            <a:prstGeom prst="rect">
              <a:avLst/>
            </a:prstGeom>
            <a:blipFill>
              <a:blip r:embed="rId3" cstate="print"/>
              <a:stretch>
                <a:fillRect/>
              </a:stretch>
            </a:blipFill>
          </p:spPr>
          <p:txBody>
            <a:bodyPr wrap="square" lIns="0" tIns="0" rIns="0" bIns="0" rtlCol="0"/>
            <a:lstStyle/>
            <a:p>
              <a:endParaRPr/>
            </a:p>
          </p:txBody>
        </p:sp>
        <p:sp>
          <p:nvSpPr>
            <p:cNvPr id="9" name="object 4"/>
            <p:cNvSpPr/>
            <p:nvPr/>
          </p:nvSpPr>
          <p:spPr>
            <a:xfrm>
              <a:off x="152400" y="167639"/>
              <a:ext cx="1778508" cy="1368552"/>
            </a:xfrm>
            <a:prstGeom prst="rect">
              <a:avLst/>
            </a:prstGeom>
            <a:blipFill>
              <a:blip r:embed="rId4" cstate="print"/>
              <a:stretch>
                <a:fillRect/>
              </a:stretch>
            </a:blipFill>
          </p:spPr>
          <p:txBody>
            <a:bodyPr wrap="square" lIns="0" tIns="0" rIns="0" bIns="0" rtlCol="0"/>
            <a:lstStyle/>
            <a:p>
              <a:endParaRPr/>
            </a:p>
          </p:txBody>
        </p:sp>
      </p:grpSp>
      <p:sp>
        <p:nvSpPr>
          <p:cNvPr id="10" name="Subtitle 1"/>
          <p:cNvSpPr txBox="1">
            <a:spLocks/>
          </p:cNvSpPr>
          <p:nvPr/>
        </p:nvSpPr>
        <p:spPr>
          <a:xfrm>
            <a:off x="0" y="1752600"/>
            <a:ext cx="11136560" cy="3469513"/>
          </a:xfrm>
          <a:prstGeom prst="rect">
            <a:avLst/>
          </a:prstGeom>
          <a:solidFill>
            <a:schemeClr val="bg1">
              <a:alpha val="75000"/>
            </a:schemeClr>
          </a:solidFill>
        </p:spPr>
        <p:style>
          <a:lnRef idx="0">
            <a:scrgbClr r="0" g="0" b="0"/>
          </a:lnRef>
          <a:fillRef idx="1003">
            <a:schemeClr val="lt1"/>
          </a:fillRef>
          <a:effectRef idx="0">
            <a:scrgbClr r="0" g="0" b="0"/>
          </a:effectRef>
          <a:fontRef idx="major"/>
        </p:style>
        <p:txBody>
          <a:bodyPr/>
          <a:lstStyle>
            <a:lvl1pPr marL="0">
              <a:defRPr>
                <a:latin typeface="+mj-lt"/>
                <a:ea typeface="+mj-ea"/>
                <a:cs typeface="+mj-cs"/>
              </a:defRPr>
            </a:lvl1pPr>
            <a:lvl2pPr marL="457200">
              <a:defRPr>
                <a:latin typeface="+mj-lt"/>
                <a:ea typeface="+mj-ea"/>
                <a:cs typeface="+mj-cs"/>
              </a:defRPr>
            </a:lvl2pPr>
            <a:lvl3pPr marL="914400">
              <a:defRPr>
                <a:latin typeface="+mj-lt"/>
                <a:ea typeface="+mj-ea"/>
                <a:cs typeface="+mj-cs"/>
              </a:defRPr>
            </a:lvl3pPr>
            <a:lvl4pPr marL="1371600">
              <a:defRPr>
                <a:latin typeface="+mj-lt"/>
                <a:ea typeface="+mj-ea"/>
                <a:cs typeface="+mj-cs"/>
              </a:defRPr>
            </a:lvl4pPr>
            <a:lvl5pPr marL="1828800">
              <a:defRPr>
                <a:latin typeface="+mj-lt"/>
                <a:ea typeface="+mj-ea"/>
                <a:cs typeface="+mj-cs"/>
              </a:defRPr>
            </a:lvl5pPr>
            <a:lvl6pPr marL="2286000">
              <a:defRPr>
                <a:latin typeface="+mj-lt"/>
                <a:ea typeface="+mj-ea"/>
                <a:cs typeface="+mj-cs"/>
              </a:defRPr>
            </a:lvl6pPr>
            <a:lvl7pPr marL="2743200">
              <a:defRPr>
                <a:latin typeface="+mj-lt"/>
                <a:ea typeface="+mj-ea"/>
                <a:cs typeface="+mj-cs"/>
              </a:defRPr>
            </a:lvl7pPr>
            <a:lvl8pPr marL="3200400">
              <a:defRPr>
                <a:latin typeface="+mj-lt"/>
                <a:ea typeface="+mj-ea"/>
                <a:cs typeface="+mj-cs"/>
              </a:defRPr>
            </a:lvl8pPr>
            <a:lvl9pPr marL="3657600">
              <a:defRPr>
                <a:latin typeface="+mj-lt"/>
                <a:ea typeface="+mj-ea"/>
                <a:cs typeface="+mj-cs"/>
              </a:defRPr>
            </a:lvl9pPr>
          </a:lstStyle>
          <a:p>
            <a:pPr algn="ctr">
              <a:lnSpc>
                <a:spcPct val="150000"/>
              </a:lnSpc>
            </a:pP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zh-CN" altLang="en-US" sz="40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目录</a:t>
            </a:r>
          </a:p>
          <a:p>
            <a:pPr marL="4114800" lvl="8" indent="-457200">
              <a:lnSpc>
                <a:spcPct val="150000"/>
              </a:lnSpc>
              <a:buFont typeface="Arial" panose="020B0604020202020204" pitchFamily="34" charset="0"/>
              <a:buChar char="•"/>
            </a:pP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SAE </a:t>
            </a: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国际自动机工程师学会</a:t>
            </a:r>
          </a:p>
          <a:p>
            <a:pPr marL="4114800" lvl="8" indent="-457200">
              <a:lnSpc>
                <a:spcPct val="150000"/>
              </a:lnSpc>
              <a:buFont typeface="Arial" panose="020B0604020202020204" pitchFamily="34" charset="0"/>
              <a:buChar char="•"/>
            </a:pPr>
            <a:r>
              <a:rPr lang="zh-CN" altLang="en-US" sz="2800" b="1" kern="0" dirty="0">
                <a:solidFill>
                  <a:schemeClr val="bg1"/>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SAE </a:t>
            </a:r>
            <a:r>
              <a:rPr lang="zh-CN" altLang="en-US"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出版物和数据库平台</a:t>
            </a:r>
          </a:p>
          <a:p>
            <a:pPr marL="4114800" lvl="8" indent="-457200">
              <a:lnSpc>
                <a:spcPct val="150000"/>
              </a:lnSpc>
              <a:buFont typeface="Arial" panose="020B0604020202020204" pitchFamily="34" charset="0"/>
              <a:buChar char="•"/>
            </a:pPr>
            <a:r>
              <a:rPr lang="zh-CN" altLang="en-US"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SAE </a:t>
            </a:r>
            <a:r>
              <a:rPr lang="zh-CN" altLang="en-US"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技术报告</a:t>
            </a:r>
            <a:r>
              <a:rPr lang="en-US" altLang="zh-CN"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a:t>
            </a:r>
            <a:r>
              <a:rPr lang="zh-CN" altLang="en-US"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期刊投稿简介</a:t>
            </a:r>
            <a:endParaRPr lang="en-US" altLang="zh-CN"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648033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6312768" y="44624"/>
            <a:ext cx="5098994"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980728"/>
            <a:ext cx="10370640" cy="4783311"/>
          </a:xfrm>
          <a:prstGeom prst="rect">
            <a:avLst/>
          </a:prstGeom>
        </p:spPr>
      </p:pic>
      <p:sp>
        <p:nvSpPr>
          <p:cNvPr id="8" name="Rectangular Callout 14"/>
          <p:cNvSpPr/>
          <p:nvPr/>
        </p:nvSpPr>
        <p:spPr>
          <a:xfrm>
            <a:off x="1703512" y="1556793"/>
            <a:ext cx="1584176" cy="216023"/>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r>
              <a:rPr lang="zh-CN" altLang="en-US" sz="1000" b="1" dirty="0">
                <a:solidFill>
                  <a:schemeClr val="tx1"/>
                </a:solidFill>
                <a:latin typeface="思源黑体" panose="020B0500000000000000" pitchFamily="34" charset="-122"/>
                <a:ea typeface="思源黑体" panose="020B0500000000000000" pitchFamily="34" charset="-122"/>
              </a:rPr>
              <a:t>添加注释</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984" y="3212976"/>
            <a:ext cx="4823611" cy="1729563"/>
          </a:xfrm>
          <a:prstGeom prst="rect">
            <a:avLst/>
          </a:prstGeom>
          <a:ln>
            <a:noFill/>
          </a:ln>
          <a:effectLst>
            <a:outerShdw blurRad="190500" algn="tl" rotWithShape="0">
              <a:srgbClr val="000000">
                <a:alpha val="70000"/>
              </a:srgbClr>
            </a:outerShdw>
          </a:effectLst>
        </p:spPr>
      </p:pic>
      <p:sp>
        <p:nvSpPr>
          <p:cNvPr id="6" name="矩形 5"/>
          <p:cNvSpPr/>
          <p:nvPr/>
        </p:nvSpPr>
        <p:spPr>
          <a:xfrm>
            <a:off x="839416" y="101725"/>
            <a:ext cx="4857933"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浏览：技术报告页面</a:t>
            </a:r>
            <a:r>
              <a:rPr lang="en-US" altLang="zh-CN" sz="2000" dirty="0">
                <a:solidFill>
                  <a:schemeClr val="bg1"/>
                </a:solidFill>
                <a:latin typeface="思源黑体" panose="020B0500000000000000" pitchFamily="34" charset="-122"/>
                <a:ea typeface="思源黑体" panose="020B0500000000000000" pitchFamily="34" charset="-122"/>
              </a:rPr>
              <a:t>-Annotation</a:t>
            </a:r>
          </a:p>
        </p:txBody>
      </p:sp>
    </p:spTree>
    <p:extLst>
      <p:ext uri="{BB962C8B-B14F-4D97-AF65-F5344CB8AC3E}">
        <p14:creationId xmlns:p14="http://schemas.microsoft.com/office/powerpoint/2010/main" val="84763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807968" y="188640"/>
            <a:ext cx="5098994"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836712"/>
            <a:ext cx="8486155" cy="5616677"/>
          </a:xfrm>
          <a:prstGeom prst="rect">
            <a:avLst/>
          </a:prstGeom>
        </p:spPr>
      </p:pic>
      <p:sp>
        <p:nvSpPr>
          <p:cNvPr id="4" name="Rectangular Callout 14"/>
          <p:cNvSpPr/>
          <p:nvPr/>
        </p:nvSpPr>
        <p:spPr>
          <a:xfrm>
            <a:off x="1919536" y="2780928"/>
            <a:ext cx="4536504" cy="288032"/>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r>
              <a:rPr lang="zh-CN" altLang="en-US" sz="1000" b="1" dirty="0">
                <a:solidFill>
                  <a:schemeClr val="tx1"/>
                </a:solidFill>
                <a:latin typeface="思源黑体" panose="020B0500000000000000" pitchFamily="34" charset="-122"/>
                <a:ea typeface="思源黑体" panose="020B0500000000000000" pitchFamily="34" charset="-122"/>
              </a:rPr>
              <a:t>数据集</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a:solidFill>
                  <a:schemeClr val="tx1"/>
                </a:solidFill>
                <a:latin typeface="思源黑体" panose="020B0500000000000000" pitchFamily="34" charset="-122"/>
                <a:ea typeface="思源黑体" panose="020B0500000000000000" pitchFamily="34" charset="-122"/>
              </a:rPr>
              <a:t>支持文档</a:t>
            </a:r>
            <a:r>
              <a:rPr lang="en-US" altLang="zh-CN" sz="1000" b="1" dirty="0">
                <a:solidFill>
                  <a:schemeClr val="tx1"/>
                </a:solidFill>
                <a:latin typeface="思源黑体" panose="020B0500000000000000" pitchFamily="34" charset="-122"/>
                <a:ea typeface="思源黑体" panose="020B0500000000000000" pitchFamily="34" charset="-122"/>
              </a:rPr>
              <a:t>-Excel</a:t>
            </a:r>
            <a:r>
              <a:rPr lang="zh-CN" altLang="en-US" sz="1000" b="1" dirty="0">
                <a:solidFill>
                  <a:schemeClr val="tx1"/>
                </a:solidFill>
                <a:latin typeface="思源黑体" panose="020B0500000000000000" pitchFamily="34" charset="-122"/>
                <a:ea typeface="思源黑体" panose="020B0500000000000000" pitchFamily="34" charset="-122"/>
              </a:rPr>
              <a:t>格式</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5" name="矩形 4"/>
          <p:cNvSpPr/>
          <p:nvPr/>
        </p:nvSpPr>
        <p:spPr>
          <a:xfrm>
            <a:off x="839416" y="101725"/>
            <a:ext cx="4642361"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浏览：技术报告页面</a:t>
            </a:r>
            <a:r>
              <a:rPr lang="en-US" altLang="zh-CN" sz="2000" dirty="0">
                <a:solidFill>
                  <a:schemeClr val="bg1"/>
                </a:solidFill>
                <a:latin typeface="思源黑体" panose="020B0500000000000000" pitchFamily="34" charset="-122"/>
                <a:ea typeface="思源黑体" panose="020B0500000000000000" pitchFamily="34" charset="-122"/>
              </a:rPr>
              <a:t>-Data Sets</a:t>
            </a:r>
          </a:p>
        </p:txBody>
      </p:sp>
    </p:spTree>
    <p:extLst>
      <p:ext uri="{BB962C8B-B14F-4D97-AF65-F5344CB8AC3E}">
        <p14:creationId xmlns:p14="http://schemas.microsoft.com/office/powerpoint/2010/main" val="175409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807968" y="83598"/>
            <a:ext cx="4378914"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rotWithShape="1">
          <a:blip r:embed="rId2"/>
          <a:srcRect l="1451" r="1449" b="17408"/>
          <a:stretch/>
        </p:blipFill>
        <p:spPr>
          <a:xfrm>
            <a:off x="865937" y="836712"/>
            <a:ext cx="4824535" cy="2520279"/>
          </a:xfrm>
          <a:prstGeom prst="rect">
            <a:avLst/>
          </a:prstGeom>
          <a:ln>
            <a:noFill/>
          </a:ln>
          <a:effectLst>
            <a:outerShdw blurRad="190500" algn="tl" rotWithShape="0">
              <a:srgbClr val="000000">
                <a:alpha val="70000"/>
              </a:srgbClr>
            </a:outerShdw>
          </a:effectLst>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2733"/>
          <a:stretch/>
        </p:blipFill>
        <p:spPr>
          <a:xfrm>
            <a:off x="6626578" y="836713"/>
            <a:ext cx="4542291" cy="2520000"/>
          </a:xfrm>
          <a:prstGeom prst="rect">
            <a:avLst/>
          </a:prstGeom>
          <a:ln>
            <a:noFill/>
          </a:ln>
          <a:effectLst>
            <a:outerShdw blurRad="190500" algn="tl" rotWithShape="0">
              <a:srgbClr val="000000">
                <a:alpha val="70000"/>
              </a:srgbClr>
            </a:outerShdw>
          </a:effectLst>
        </p:spPr>
      </p:pic>
      <p:pic>
        <p:nvPicPr>
          <p:cNvPr id="5" name="图片 4"/>
          <p:cNvPicPr>
            <a:picLocks noChangeAspect="1"/>
          </p:cNvPicPr>
          <p:nvPr/>
        </p:nvPicPr>
        <p:blipFill rotWithShape="1">
          <a:blip r:embed="rId4"/>
          <a:srcRect l="1374" b="3898"/>
          <a:stretch/>
        </p:blipFill>
        <p:spPr>
          <a:xfrm>
            <a:off x="822756" y="4515353"/>
            <a:ext cx="4841194" cy="918195"/>
          </a:xfrm>
          <a:prstGeom prst="rect">
            <a:avLst/>
          </a:prstGeom>
          <a:ln>
            <a:noFill/>
          </a:ln>
          <a:effectLst>
            <a:outerShdw blurRad="190500" algn="tl" rotWithShape="0">
              <a:srgbClr val="000000">
                <a:alpha val="70000"/>
              </a:srgbClr>
            </a:outerShdw>
          </a:effectLst>
        </p:spPr>
      </p:pic>
      <p:pic>
        <p:nvPicPr>
          <p:cNvPr id="6" name="图片 5"/>
          <p:cNvPicPr>
            <a:picLocks noChangeAspect="1"/>
          </p:cNvPicPr>
          <p:nvPr/>
        </p:nvPicPr>
        <p:blipFill>
          <a:blip r:embed="rId5"/>
          <a:stretch>
            <a:fillRect/>
          </a:stretch>
        </p:blipFill>
        <p:spPr>
          <a:xfrm>
            <a:off x="6600056" y="4497659"/>
            <a:ext cx="4542291" cy="975089"/>
          </a:xfrm>
          <a:prstGeom prst="rect">
            <a:avLst/>
          </a:prstGeom>
          <a:ln>
            <a:noFill/>
          </a:ln>
          <a:effectLst>
            <a:outerShdw blurRad="190500" algn="tl" rotWithShape="0">
              <a:srgbClr val="000000">
                <a:alpha val="70000"/>
              </a:srgbClr>
            </a:outerShdw>
          </a:effectLst>
        </p:spPr>
      </p:pic>
      <p:sp>
        <p:nvSpPr>
          <p:cNvPr id="7" name="Rectangular Callout 14"/>
          <p:cNvSpPr/>
          <p:nvPr/>
        </p:nvSpPr>
        <p:spPr>
          <a:xfrm>
            <a:off x="6648990" y="3501009"/>
            <a:ext cx="1872207" cy="648072"/>
          </a:xfrm>
          <a:prstGeom prst="wedgeRectCallout">
            <a:avLst>
              <a:gd name="adj1" fmla="val -18551"/>
              <a:gd name="adj2" fmla="val -9865"/>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导出元数据：</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50000"/>
              </a:lnSpc>
              <a:buFont typeface="Arial" pitchFamily="34" charset="0"/>
              <a:buChar char="•"/>
            </a:pPr>
            <a:r>
              <a:rPr lang="zh-CN" altLang="en-US" sz="1000" b="1" dirty="0">
                <a:solidFill>
                  <a:schemeClr val="tx1"/>
                </a:solidFill>
                <a:latin typeface="思源黑体" panose="020B0500000000000000" pitchFamily="34" charset="-122"/>
                <a:ea typeface="思源黑体" panose="020B0500000000000000" pitchFamily="34" charset="-122"/>
              </a:rPr>
              <a:t> 支持</a:t>
            </a:r>
            <a:r>
              <a:rPr lang="en-US" altLang="zh-CN" sz="1000" b="1" dirty="0">
                <a:solidFill>
                  <a:schemeClr val="tx1"/>
                </a:solidFill>
                <a:latin typeface="思源黑体" panose="020B0500000000000000" pitchFamily="34" charset="-122"/>
                <a:ea typeface="思源黑体" panose="020B0500000000000000" pitchFamily="34" charset="-122"/>
              </a:rPr>
              <a:t>Excel</a:t>
            </a:r>
            <a:r>
              <a:rPr lang="zh-CN" altLang="en-US" sz="1000" b="1" dirty="0">
                <a:solidFill>
                  <a:schemeClr val="tx1"/>
                </a:solidFill>
                <a:latin typeface="思源黑体" panose="020B0500000000000000" pitchFamily="34" charset="-122"/>
                <a:ea typeface="思源黑体" panose="020B0500000000000000" pitchFamily="34" charset="-122"/>
              </a:rPr>
              <a:t>格式</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8" name="Rectangular Callout 14"/>
          <p:cNvSpPr/>
          <p:nvPr/>
        </p:nvSpPr>
        <p:spPr>
          <a:xfrm>
            <a:off x="865937" y="3501009"/>
            <a:ext cx="3264926" cy="648072"/>
          </a:xfrm>
          <a:prstGeom prst="wedgeRectCallout">
            <a:avLst>
              <a:gd name="adj1" fmla="val -18551"/>
              <a:gd name="adj2" fmla="val -9865"/>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导出引文记录：</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50000"/>
              </a:lnSpc>
              <a:buFont typeface="Arial" pitchFamily="34" charset="0"/>
              <a:buChar char="•"/>
            </a:pPr>
            <a:r>
              <a:rPr lang="zh-CN" altLang="en-US" sz="1000" b="1" dirty="0">
                <a:solidFill>
                  <a:schemeClr val="tx1"/>
                </a:solidFill>
                <a:latin typeface="思源黑体" panose="020B0500000000000000" pitchFamily="34" charset="-122"/>
                <a:ea typeface="思源黑体" panose="020B0500000000000000" pitchFamily="34" charset="-122"/>
              </a:rPr>
              <a:t> 支持 </a:t>
            </a:r>
            <a:r>
              <a:rPr lang="en-US" altLang="zh-CN" sz="1000" b="1" dirty="0" err="1">
                <a:solidFill>
                  <a:schemeClr val="tx1"/>
                </a:solidFill>
                <a:latin typeface="思源黑体" panose="020B0500000000000000" pitchFamily="34" charset="-122"/>
                <a:ea typeface="思源黑体" panose="020B0500000000000000" pitchFamily="34" charset="-122"/>
              </a:rPr>
              <a:t>RegMan</a:t>
            </a:r>
            <a:r>
              <a:rPr lang="zh-CN" altLang="en-US" sz="1000" b="1" dirty="0">
                <a:solidFill>
                  <a:schemeClr val="tx1"/>
                </a:solidFill>
                <a:latin typeface="思源黑体" panose="020B0500000000000000" pitchFamily="34" charset="-122"/>
                <a:ea typeface="思源黑体" panose="020B0500000000000000" pitchFamily="34" charset="-122"/>
              </a:rPr>
              <a:t>、</a:t>
            </a:r>
            <a:r>
              <a:rPr lang="en-US" altLang="zh-CN" sz="1000" b="1" dirty="0" err="1">
                <a:solidFill>
                  <a:schemeClr val="tx1"/>
                </a:solidFill>
                <a:latin typeface="思源黑体" panose="020B0500000000000000" pitchFamily="34" charset="-122"/>
                <a:ea typeface="思源黑体" panose="020B0500000000000000" pitchFamily="34" charset="-122"/>
              </a:rPr>
              <a:t>RefWorks</a:t>
            </a:r>
            <a:r>
              <a:rPr lang="zh-CN" altLang="en-US" sz="1000" b="1" dirty="0">
                <a:solidFill>
                  <a:schemeClr val="tx1"/>
                </a:solidFill>
                <a:latin typeface="思源黑体" panose="020B0500000000000000" pitchFamily="34" charset="-122"/>
                <a:ea typeface="思源黑体" panose="020B0500000000000000" pitchFamily="34" charset="-122"/>
              </a:rPr>
              <a:t>、</a:t>
            </a:r>
            <a:r>
              <a:rPr lang="en-US" altLang="zh-CN" sz="1000" b="1" dirty="0">
                <a:solidFill>
                  <a:schemeClr val="tx1"/>
                </a:solidFill>
                <a:latin typeface="思源黑体" panose="020B0500000000000000" pitchFamily="34" charset="-122"/>
                <a:ea typeface="思源黑体" panose="020B0500000000000000" pitchFamily="34" charset="-122"/>
              </a:rPr>
              <a:t>EndNote </a:t>
            </a:r>
            <a:r>
              <a:rPr lang="zh-CN" altLang="en-US" sz="1000" b="1" dirty="0">
                <a:solidFill>
                  <a:schemeClr val="tx1"/>
                </a:solidFill>
                <a:latin typeface="思源黑体" panose="020B0500000000000000" pitchFamily="34" charset="-122"/>
                <a:ea typeface="思源黑体" panose="020B0500000000000000" pitchFamily="34" charset="-122"/>
              </a:rPr>
              <a:t>和</a:t>
            </a:r>
            <a:r>
              <a:rPr lang="en-US" altLang="zh-CN" sz="1000" b="1" dirty="0">
                <a:solidFill>
                  <a:schemeClr val="tx1"/>
                </a:solidFill>
                <a:latin typeface="思源黑体" panose="020B0500000000000000" pitchFamily="34" charset="-122"/>
                <a:ea typeface="思源黑体" panose="020B0500000000000000" pitchFamily="34" charset="-122"/>
              </a:rPr>
              <a:t> </a:t>
            </a:r>
            <a:r>
              <a:rPr lang="en-US" altLang="zh-CN" sz="1000" b="1" dirty="0" err="1">
                <a:solidFill>
                  <a:schemeClr val="tx1"/>
                </a:solidFill>
                <a:latin typeface="思源黑体" panose="020B0500000000000000" pitchFamily="34" charset="-122"/>
                <a:ea typeface="思源黑体" panose="020B0500000000000000" pitchFamily="34" charset="-122"/>
              </a:rPr>
              <a:t>BibTex</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9" name="Rectangular Callout 14"/>
          <p:cNvSpPr/>
          <p:nvPr/>
        </p:nvSpPr>
        <p:spPr>
          <a:xfrm>
            <a:off x="822756" y="5562760"/>
            <a:ext cx="1096780" cy="504054"/>
          </a:xfrm>
          <a:prstGeom prst="wedgeRectCallout">
            <a:avLst>
              <a:gd name="adj1" fmla="val -18551"/>
              <a:gd name="adj2" fmla="val -9865"/>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下载</a:t>
            </a:r>
            <a:r>
              <a:rPr lang="en-US" altLang="zh-CN" sz="1000" b="1" dirty="0">
                <a:solidFill>
                  <a:schemeClr val="tx1"/>
                </a:solidFill>
                <a:latin typeface="思源黑体" panose="020B0500000000000000" pitchFamily="34" charset="-122"/>
                <a:ea typeface="思源黑体" panose="020B0500000000000000" pitchFamily="34" charset="-122"/>
              </a:rPr>
              <a:t>PDF</a:t>
            </a:r>
            <a:r>
              <a:rPr lang="zh-CN" altLang="en-US" sz="1000" b="1" dirty="0">
                <a:solidFill>
                  <a:schemeClr val="tx1"/>
                </a:solidFill>
                <a:latin typeface="思源黑体" panose="020B0500000000000000" pitchFamily="34" charset="-122"/>
                <a:ea typeface="思源黑体" panose="020B0500000000000000" pitchFamily="34" charset="-122"/>
              </a:rPr>
              <a:t>全文</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12" name="Rectangular Callout 14"/>
          <p:cNvSpPr/>
          <p:nvPr/>
        </p:nvSpPr>
        <p:spPr>
          <a:xfrm>
            <a:off x="6600056" y="5562760"/>
            <a:ext cx="1872207" cy="504054"/>
          </a:xfrm>
          <a:prstGeom prst="wedgeRectCallout">
            <a:avLst>
              <a:gd name="adj1" fmla="val -18551"/>
              <a:gd name="adj2" fmla="val -9865"/>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一键分享：</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50000"/>
              </a:lnSpc>
              <a:buFont typeface="Arial" pitchFamily="34" charset="0"/>
              <a:buChar char="•"/>
            </a:pPr>
            <a:r>
              <a:rPr lang="zh-CN" altLang="en-US" sz="1000" b="1" dirty="0">
                <a:solidFill>
                  <a:schemeClr val="tx1"/>
                </a:solidFill>
                <a:latin typeface="思源黑体" panose="020B0500000000000000" pitchFamily="34" charset="-122"/>
                <a:ea typeface="思源黑体" panose="020B0500000000000000" pitchFamily="34" charset="-122"/>
              </a:rPr>
              <a:t> 支持 </a:t>
            </a:r>
            <a:r>
              <a:rPr lang="en-US" altLang="zh-CN" sz="1000" b="1" dirty="0">
                <a:solidFill>
                  <a:schemeClr val="tx1"/>
                </a:solidFill>
                <a:latin typeface="思源黑体" panose="020B0500000000000000" pitchFamily="34" charset="-122"/>
                <a:ea typeface="思源黑体" panose="020B0500000000000000" pitchFamily="34" charset="-122"/>
              </a:rPr>
              <a:t>Email</a:t>
            </a:r>
            <a:r>
              <a:rPr lang="zh-CN" altLang="en-US" sz="1000" b="1" dirty="0">
                <a:solidFill>
                  <a:schemeClr val="tx1"/>
                </a:solidFill>
                <a:latin typeface="思源黑体" panose="020B0500000000000000" pitchFamily="34" charset="-122"/>
                <a:ea typeface="思源黑体" panose="020B0500000000000000" pitchFamily="34" charset="-122"/>
              </a:rPr>
              <a:t>、</a:t>
            </a:r>
            <a:r>
              <a:rPr lang="en-US" altLang="zh-CN" sz="1000" b="1" dirty="0">
                <a:solidFill>
                  <a:schemeClr val="tx1"/>
                </a:solidFill>
                <a:latin typeface="思源黑体" panose="020B0500000000000000" pitchFamily="34" charset="-122"/>
                <a:ea typeface="思源黑体" panose="020B0500000000000000" pitchFamily="34" charset="-122"/>
              </a:rPr>
              <a:t>Copy URL</a:t>
            </a:r>
          </a:p>
        </p:txBody>
      </p:sp>
      <p:sp>
        <p:nvSpPr>
          <p:cNvPr id="13" name="矩形 12"/>
          <p:cNvSpPr/>
          <p:nvPr/>
        </p:nvSpPr>
        <p:spPr>
          <a:xfrm>
            <a:off x="839416" y="101725"/>
            <a:ext cx="4307846"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浏览：技术报告页面</a:t>
            </a:r>
            <a:r>
              <a:rPr lang="en-US" altLang="zh-CN" sz="2000" dirty="0">
                <a:solidFill>
                  <a:schemeClr val="bg1"/>
                </a:solidFill>
                <a:latin typeface="思源黑体" panose="020B0500000000000000" pitchFamily="34" charset="-122"/>
                <a:ea typeface="思源黑体" panose="020B0500000000000000" pitchFamily="34" charset="-122"/>
              </a:rPr>
              <a:t>-Export</a:t>
            </a:r>
          </a:p>
        </p:txBody>
      </p:sp>
    </p:spTree>
    <p:extLst>
      <p:ext uri="{BB962C8B-B14F-4D97-AF65-F5344CB8AC3E}">
        <p14:creationId xmlns:p14="http://schemas.microsoft.com/office/powerpoint/2010/main" val="343496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6600056" y="188640"/>
            <a:ext cx="3442810"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936911"/>
            <a:ext cx="10153128" cy="4696357"/>
          </a:xfrm>
          <a:prstGeom prst="rect">
            <a:avLst/>
          </a:prstGeom>
        </p:spPr>
      </p:pic>
      <p:sp>
        <p:nvSpPr>
          <p:cNvPr id="4" name="Rectangular Callout 14"/>
          <p:cNvSpPr/>
          <p:nvPr/>
        </p:nvSpPr>
        <p:spPr>
          <a:xfrm>
            <a:off x="1631504" y="1268760"/>
            <a:ext cx="2304256" cy="4364508"/>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endParaRPr lang="en-US" sz="1000" b="1" dirty="0">
              <a:solidFill>
                <a:schemeClr val="tx1"/>
              </a:solidFill>
              <a:latin typeface="思源黑体" panose="020B0500000000000000" pitchFamily="34" charset="-122"/>
              <a:ea typeface="思源黑体" panose="020B0500000000000000" pitchFamily="34" charset="-122"/>
            </a:endParaRPr>
          </a:p>
        </p:txBody>
      </p:sp>
      <p:pic>
        <p:nvPicPr>
          <p:cNvPr id="5" name="图片 4"/>
          <p:cNvPicPr>
            <a:picLocks noChangeAspect="1"/>
          </p:cNvPicPr>
          <p:nvPr/>
        </p:nvPicPr>
        <p:blipFill rotWithShape="1">
          <a:blip r:embed="rId3"/>
          <a:srcRect t="3059" r="10143"/>
          <a:stretch/>
        </p:blipFill>
        <p:spPr>
          <a:xfrm>
            <a:off x="4839253" y="2348880"/>
            <a:ext cx="6192688" cy="1766922"/>
          </a:xfrm>
          <a:prstGeom prst="rect">
            <a:avLst/>
          </a:prstGeom>
          <a:ln>
            <a:noFill/>
          </a:ln>
          <a:effectLst>
            <a:outerShdw blurRad="190500" algn="tl" rotWithShape="0">
              <a:srgbClr val="000000">
                <a:alpha val="70000"/>
              </a:srgbClr>
            </a:outerShdw>
          </a:effectLst>
        </p:spPr>
      </p:pic>
      <p:sp>
        <p:nvSpPr>
          <p:cNvPr id="6" name="直角上箭头 5"/>
          <p:cNvSpPr/>
          <p:nvPr/>
        </p:nvSpPr>
        <p:spPr>
          <a:xfrm rot="5400000">
            <a:off x="3042446" y="1285504"/>
            <a:ext cx="1008113" cy="2232248"/>
          </a:xfrm>
          <a:prstGeom prst="bentUpArrow">
            <a:avLst>
              <a:gd name="adj1" fmla="val 28396"/>
              <a:gd name="adj2" fmla="val 25000"/>
              <a:gd name="adj3" fmla="val 25000"/>
            </a:avLst>
          </a:prstGeom>
          <a:solidFill>
            <a:srgbClr val="FFC0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50"/>
          </a:p>
        </p:txBody>
      </p:sp>
      <p:sp>
        <p:nvSpPr>
          <p:cNvPr id="7" name="Rectangular Callout 14"/>
          <p:cNvSpPr/>
          <p:nvPr/>
        </p:nvSpPr>
        <p:spPr>
          <a:xfrm>
            <a:off x="4850232" y="2905685"/>
            <a:ext cx="2253880" cy="1171387"/>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r>
              <a:rPr lang="zh-CN" altLang="en-US" sz="1000" b="1" dirty="0">
                <a:solidFill>
                  <a:schemeClr val="tx1"/>
                </a:solidFill>
                <a:latin typeface="思源黑体" panose="020B0500000000000000" pitchFamily="34" charset="-122"/>
                <a:ea typeface="思源黑体" panose="020B0500000000000000" pitchFamily="34" charset="-122"/>
              </a:rPr>
              <a:t>子主题</a:t>
            </a: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8" name="矩形 7"/>
          <p:cNvSpPr/>
          <p:nvPr/>
        </p:nvSpPr>
        <p:spPr>
          <a:xfrm>
            <a:off x="839416" y="101725"/>
            <a:ext cx="2668679"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浏览：按主题</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02897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1136580" y="1124744"/>
            <a:ext cx="10080000" cy="4833870"/>
          </a:xfrm>
          <a:prstGeom prst="rect">
            <a:avLst/>
          </a:prstGeom>
        </p:spPr>
      </p:pic>
      <p:sp>
        <p:nvSpPr>
          <p:cNvPr id="2" name="Title 4"/>
          <p:cNvSpPr txBox="1">
            <a:spLocks/>
          </p:cNvSpPr>
          <p:nvPr/>
        </p:nvSpPr>
        <p:spPr>
          <a:xfrm>
            <a:off x="5447928" y="116632"/>
            <a:ext cx="3514818"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sp>
        <p:nvSpPr>
          <p:cNvPr id="12" name="Rectangular Callout 14"/>
          <p:cNvSpPr/>
          <p:nvPr/>
        </p:nvSpPr>
        <p:spPr>
          <a:xfrm>
            <a:off x="5663952" y="2492896"/>
            <a:ext cx="2736304" cy="1872208"/>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200000"/>
              </a:lnSpc>
            </a:pPr>
            <a:r>
              <a:rPr lang="zh-CN" altLang="en-US" sz="1000" b="1" dirty="0">
                <a:solidFill>
                  <a:schemeClr val="tx1"/>
                </a:solidFill>
                <a:latin typeface="思源黑体" panose="020B0500000000000000" pitchFamily="34" charset="-122"/>
                <a:ea typeface="思源黑体" panose="020B0500000000000000" pitchFamily="34" charset="-122"/>
              </a:rPr>
              <a:t>快速检索：</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ct val="200000"/>
              </a:lnSpc>
            </a:pPr>
            <a:r>
              <a:rPr lang="zh-CN" altLang="en-US" sz="1000" b="1" dirty="0">
                <a:solidFill>
                  <a:schemeClr val="tx1"/>
                </a:solidFill>
                <a:latin typeface="思源黑体" panose="020B0500000000000000" pitchFamily="34" charset="-122"/>
                <a:ea typeface="思源黑体" panose="020B0500000000000000" pitchFamily="34" charset="-122"/>
              </a:rPr>
              <a:t>输入检索关键词</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ct val="200000"/>
              </a:lnSpc>
            </a:pPr>
            <a:r>
              <a:rPr lang="zh-CN" altLang="en-US" sz="1000" b="1" dirty="0">
                <a:solidFill>
                  <a:schemeClr val="tx1"/>
                </a:solidFill>
                <a:latin typeface="思源黑体" panose="020B0500000000000000" pitchFamily="34" charset="-122"/>
                <a:ea typeface="思源黑体" panose="020B0500000000000000" pitchFamily="34" charset="-122"/>
              </a:rPr>
              <a:t>系统自动联想关键词</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a:solidFill>
                  <a:schemeClr val="tx1"/>
                </a:solidFill>
                <a:latin typeface="思源黑体" panose="020B0500000000000000" pitchFamily="34" charset="-122"/>
                <a:ea typeface="思源黑体" panose="020B0500000000000000" pitchFamily="34" charset="-122"/>
              </a:rPr>
              <a:t>词组</a:t>
            </a:r>
          </a:p>
        </p:txBody>
      </p:sp>
      <p:sp>
        <p:nvSpPr>
          <p:cNvPr id="6" name="矩形 5"/>
          <p:cNvSpPr/>
          <p:nvPr/>
        </p:nvSpPr>
        <p:spPr>
          <a:xfrm>
            <a:off x="839416" y="101725"/>
            <a:ext cx="1573957"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Search </a:t>
            </a:r>
            <a:r>
              <a:rPr lang="zh-CN" altLang="en-US" sz="2000" dirty="0">
                <a:solidFill>
                  <a:schemeClr val="bg1"/>
                </a:solidFill>
                <a:latin typeface="思源黑体" panose="020B0500000000000000" pitchFamily="34" charset="-122"/>
                <a:ea typeface="思源黑体" panose="020B0500000000000000" pitchFamily="34" charset="-122"/>
              </a:rPr>
              <a:t>检索</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
        <p:nvSpPr>
          <p:cNvPr id="10" name="Rectangular Callout 14"/>
          <p:cNvSpPr/>
          <p:nvPr/>
        </p:nvSpPr>
        <p:spPr>
          <a:xfrm>
            <a:off x="1415480" y="1484784"/>
            <a:ext cx="2736304" cy="36004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r>
              <a:rPr lang="zh-CN" altLang="en-US" sz="1000" b="1" dirty="0">
                <a:solidFill>
                  <a:schemeClr val="tx1"/>
                </a:solidFill>
                <a:latin typeface="思源黑体" panose="020B0500000000000000" pitchFamily="34" charset="-122"/>
                <a:ea typeface="思源黑体" panose="020B0500000000000000" pitchFamily="34" charset="-122"/>
              </a:rPr>
              <a:t>高级检索：点击放大镜，页面跳转</a:t>
            </a:r>
          </a:p>
        </p:txBody>
      </p:sp>
    </p:spTree>
    <p:extLst>
      <p:ext uri="{BB962C8B-B14F-4D97-AF65-F5344CB8AC3E}">
        <p14:creationId xmlns:p14="http://schemas.microsoft.com/office/powerpoint/2010/main" val="56385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1136580" y="1108873"/>
            <a:ext cx="10080000" cy="4518008"/>
          </a:xfrm>
          <a:prstGeom prst="rect">
            <a:avLst/>
          </a:prstGeom>
        </p:spPr>
      </p:pic>
      <p:sp>
        <p:nvSpPr>
          <p:cNvPr id="2" name="Title 4"/>
          <p:cNvSpPr txBox="1">
            <a:spLocks/>
          </p:cNvSpPr>
          <p:nvPr/>
        </p:nvSpPr>
        <p:spPr>
          <a:xfrm>
            <a:off x="5447928" y="116632"/>
            <a:ext cx="3514818"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sp>
        <p:nvSpPr>
          <p:cNvPr id="12" name="Rectangular Callout 14"/>
          <p:cNvSpPr/>
          <p:nvPr/>
        </p:nvSpPr>
        <p:spPr>
          <a:xfrm>
            <a:off x="6208989" y="1484784"/>
            <a:ext cx="751107" cy="792088"/>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tLang="zh-CN" sz="1000" b="1" dirty="0">
              <a:solidFill>
                <a:schemeClr val="tx1"/>
              </a:solidFill>
              <a:latin typeface="思源黑体" panose="020B0500000000000000" pitchFamily="34" charset="-122"/>
              <a:ea typeface="思源黑体" panose="020B0500000000000000" pitchFamily="34" charset="-122"/>
            </a:endParaRPr>
          </a:p>
          <a:p>
            <a:pPr algn="ctr"/>
            <a:r>
              <a:rPr lang="zh-CN" altLang="en-US" sz="1000" b="1" dirty="0">
                <a:solidFill>
                  <a:schemeClr val="tx1"/>
                </a:solidFill>
                <a:latin typeface="思源黑体" panose="020B0500000000000000" pitchFamily="34" charset="-122"/>
                <a:ea typeface="思源黑体" panose="020B0500000000000000" pitchFamily="34" charset="-122"/>
              </a:rPr>
              <a:t>高级检索</a:t>
            </a:r>
          </a:p>
        </p:txBody>
      </p:sp>
      <p:sp>
        <p:nvSpPr>
          <p:cNvPr id="6" name="矩形 5"/>
          <p:cNvSpPr/>
          <p:nvPr/>
        </p:nvSpPr>
        <p:spPr>
          <a:xfrm>
            <a:off x="839416" y="101725"/>
            <a:ext cx="1573957"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Search </a:t>
            </a:r>
            <a:r>
              <a:rPr lang="zh-CN" altLang="en-US" sz="2000" dirty="0">
                <a:solidFill>
                  <a:schemeClr val="bg1"/>
                </a:solidFill>
                <a:latin typeface="思源黑体" panose="020B0500000000000000" pitchFamily="34" charset="-122"/>
                <a:ea typeface="思源黑体" panose="020B0500000000000000" pitchFamily="34" charset="-122"/>
              </a:rPr>
              <a:t>检索</a:t>
            </a:r>
            <a:endParaRPr lang="en-US" altLang="zh-CN" sz="2000" dirty="0">
              <a:solidFill>
                <a:schemeClr val="bg1"/>
              </a:solidFill>
              <a:latin typeface="思源黑体" panose="020B0500000000000000" pitchFamily="34" charset="-122"/>
              <a:ea typeface="思源黑体" panose="020B0500000000000000" pitchFamily="34" charset="-122"/>
            </a:endParaRPr>
          </a:p>
        </p:txBody>
      </p:sp>
      <p:pic>
        <p:nvPicPr>
          <p:cNvPr id="7" name="图片 6"/>
          <p:cNvPicPr>
            <a:picLocks noChangeAspect="1"/>
          </p:cNvPicPr>
          <p:nvPr/>
        </p:nvPicPr>
        <p:blipFill>
          <a:blip r:embed="rId4"/>
          <a:stretch>
            <a:fillRect/>
          </a:stretch>
        </p:blipFill>
        <p:spPr>
          <a:xfrm>
            <a:off x="2855640" y="2924944"/>
            <a:ext cx="8554239" cy="2878634"/>
          </a:xfrm>
          <a:prstGeom prst="rect">
            <a:avLst/>
          </a:prstGeom>
          <a:ln>
            <a:noFill/>
          </a:ln>
          <a:effectLst>
            <a:outerShdw blurRad="292100" dist="139700" dir="2700000" algn="tl" rotWithShape="0">
              <a:srgbClr val="333333">
                <a:alpha val="65000"/>
              </a:srgbClr>
            </a:outerShdw>
          </a:effectLst>
        </p:spPr>
      </p:pic>
      <p:sp>
        <p:nvSpPr>
          <p:cNvPr id="11" name="Rectangular Callout 14"/>
          <p:cNvSpPr/>
          <p:nvPr/>
        </p:nvSpPr>
        <p:spPr>
          <a:xfrm>
            <a:off x="2999656" y="4509120"/>
            <a:ext cx="1656184" cy="194253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检索范围可限定：</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文摘、作者机构、</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作者名称、会议名称、</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全文、文章标题、行业、期次、卷期、主题等</a:t>
            </a:r>
          </a:p>
        </p:txBody>
      </p:sp>
      <p:sp>
        <p:nvSpPr>
          <p:cNvPr id="13" name="Rectangular Callout 14"/>
          <p:cNvSpPr/>
          <p:nvPr/>
        </p:nvSpPr>
        <p:spPr>
          <a:xfrm>
            <a:off x="10056440" y="3429001"/>
            <a:ext cx="1256790" cy="93980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添加多个检索条件</a:t>
            </a:r>
          </a:p>
        </p:txBody>
      </p:sp>
      <p:sp>
        <p:nvSpPr>
          <p:cNvPr id="14" name="Rectangular Callout 14"/>
          <p:cNvSpPr/>
          <p:nvPr/>
        </p:nvSpPr>
        <p:spPr>
          <a:xfrm>
            <a:off x="4819532" y="3501008"/>
            <a:ext cx="1636508" cy="858498"/>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选择包含</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a:solidFill>
                  <a:schemeClr val="tx1"/>
                </a:solidFill>
                <a:latin typeface="思源黑体" panose="020B0500000000000000" pitchFamily="34" charset="-122"/>
                <a:ea typeface="思源黑体" panose="020B0500000000000000" pitchFamily="34" charset="-122"/>
              </a:rPr>
              <a:t>不包含该条件</a:t>
            </a:r>
          </a:p>
        </p:txBody>
      </p:sp>
    </p:spTree>
    <p:extLst>
      <p:ext uri="{BB962C8B-B14F-4D97-AF65-F5344CB8AC3E}">
        <p14:creationId xmlns:p14="http://schemas.microsoft.com/office/powerpoint/2010/main" val="152177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8904608" y="1019776"/>
            <a:ext cx="1926000" cy="1642652"/>
          </a:xfrm>
          <a:prstGeom prst="rect">
            <a:avLst/>
          </a:prstGeom>
        </p:spPr>
      </p:pic>
      <p:pic>
        <p:nvPicPr>
          <p:cNvPr id="7" name="图片 6"/>
          <p:cNvPicPr>
            <a:picLocks noChangeAspect="1"/>
          </p:cNvPicPr>
          <p:nvPr/>
        </p:nvPicPr>
        <p:blipFill>
          <a:blip r:embed="rId4"/>
          <a:stretch>
            <a:fillRect/>
          </a:stretch>
        </p:blipFill>
        <p:spPr>
          <a:xfrm>
            <a:off x="6163310" y="1021111"/>
            <a:ext cx="1924603" cy="4320000"/>
          </a:xfrm>
          <a:prstGeom prst="rect">
            <a:avLst/>
          </a:prstGeom>
        </p:spPr>
      </p:pic>
      <p:pic>
        <p:nvPicPr>
          <p:cNvPr id="4" name="图片 3"/>
          <p:cNvPicPr>
            <a:picLocks noChangeAspect="1"/>
          </p:cNvPicPr>
          <p:nvPr/>
        </p:nvPicPr>
        <p:blipFill>
          <a:blip r:embed="rId5"/>
          <a:stretch>
            <a:fillRect/>
          </a:stretch>
        </p:blipFill>
        <p:spPr>
          <a:xfrm>
            <a:off x="3467091" y="1021111"/>
            <a:ext cx="1354401" cy="4320000"/>
          </a:xfrm>
          <a:prstGeom prst="rect">
            <a:avLst/>
          </a:prstGeom>
        </p:spPr>
      </p:pic>
      <p:pic>
        <p:nvPicPr>
          <p:cNvPr id="9" name="图片 8"/>
          <p:cNvPicPr>
            <a:picLocks noChangeAspect="1"/>
          </p:cNvPicPr>
          <p:nvPr/>
        </p:nvPicPr>
        <p:blipFill>
          <a:blip r:embed="rId6"/>
          <a:stretch>
            <a:fillRect/>
          </a:stretch>
        </p:blipFill>
        <p:spPr>
          <a:xfrm>
            <a:off x="388640" y="1021111"/>
            <a:ext cx="2880000" cy="4420565"/>
          </a:xfrm>
          <a:prstGeom prst="rect">
            <a:avLst/>
          </a:prstGeom>
        </p:spPr>
      </p:pic>
      <p:sp>
        <p:nvSpPr>
          <p:cNvPr id="2" name="Title 4"/>
          <p:cNvSpPr txBox="1">
            <a:spLocks/>
          </p:cNvSpPr>
          <p:nvPr/>
        </p:nvSpPr>
        <p:spPr>
          <a:xfrm>
            <a:off x="5447928" y="116632"/>
            <a:ext cx="3514818"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sp>
        <p:nvSpPr>
          <p:cNvPr id="5" name="Rectangular Callout 14"/>
          <p:cNvSpPr/>
          <p:nvPr/>
        </p:nvSpPr>
        <p:spPr>
          <a:xfrm>
            <a:off x="6167847" y="1019776"/>
            <a:ext cx="2664000" cy="432000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1900"/>
              </a:lnSpc>
            </a:pPr>
            <a:r>
              <a:rPr lang="zh-CN" altLang="en-US" sz="1000" b="1" dirty="0">
                <a:solidFill>
                  <a:schemeClr val="tx1"/>
                </a:solidFill>
                <a:latin typeface="思源黑体" panose="020B0500000000000000" pitchFamily="34" charset="-122"/>
                <a:ea typeface="思源黑体" panose="020B0500000000000000" pitchFamily="34" charset="-122"/>
              </a:rPr>
              <a:t>筛选条件：</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2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行业领域</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文章类型</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出版时间</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主题</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作者</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作者机构</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出版机构</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会议</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文章格式</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900"/>
              </a:lnSpc>
            </a:pP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6" name="矩形 5"/>
          <p:cNvSpPr/>
          <p:nvPr/>
        </p:nvSpPr>
        <p:spPr>
          <a:xfrm>
            <a:off x="839416" y="101725"/>
            <a:ext cx="1573957"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Search </a:t>
            </a:r>
            <a:r>
              <a:rPr lang="zh-CN" altLang="en-US" sz="2000" dirty="0">
                <a:solidFill>
                  <a:schemeClr val="bg1"/>
                </a:solidFill>
                <a:latin typeface="思源黑体" panose="020B0500000000000000" pitchFamily="34" charset="-122"/>
                <a:ea typeface="思源黑体" panose="020B0500000000000000" pitchFamily="34" charset="-122"/>
              </a:rPr>
              <a:t>检索</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
        <p:nvSpPr>
          <p:cNvPr id="10" name="Rectangular Callout 14"/>
          <p:cNvSpPr/>
          <p:nvPr/>
        </p:nvSpPr>
        <p:spPr>
          <a:xfrm>
            <a:off x="3431086" y="1021111"/>
            <a:ext cx="2664000" cy="432000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1900"/>
              </a:lnSpc>
            </a:pPr>
            <a:r>
              <a:rPr lang="zh-CN" altLang="en-US" sz="1000" b="1" dirty="0">
                <a:solidFill>
                  <a:schemeClr val="tx1"/>
                </a:solidFill>
                <a:latin typeface="思源黑体" panose="020B0500000000000000" pitchFamily="34" charset="-122"/>
                <a:ea typeface="思源黑体" panose="020B0500000000000000" pitchFamily="34" charset="-122"/>
              </a:rPr>
              <a:t>筛选条件：</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2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900"/>
              </a:lnSpc>
            </a:pPr>
            <a:r>
              <a:rPr lang="en-US" altLang="zh-CN" sz="1000" b="1" dirty="0">
                <a:solidFill>
                  <a:schemeClr val="tx1"/>
                </a:solidFill>
                <a:latin typeface="思源黑体" panose="020B0500000000000000" pitchFamily="34" charset="-122"/>
                <a:ea typeface="思源黑体" panose="020B0500000000000000" pitchFamily="34" charset="-122"/>
              </a:rPr>
              <a:t>Only:  </a:t>
            </a:r>
            <a:r>
              <a:rPr lang="zh-CN" altLang="en-US" sz="1000" b="1" dirty="0">
                <a:solidFill>
                  <a:schemeClr val="tx1"/>
                </a:solidFill>
                <a:latin typeface="思源黑体" panose="020B0500000000000000" pitchFamily="34" charset="-122"/>
                <a:ea typeface="思源黑体" panose="020B0500000000000000" pitchFamily="34" charset="-122"/>
              </a:rPr>
              <a:t>新内容（</a:t>
            </a:r>
            <a:r>
              <a:rPr lang="en-US" altLang="zh-CN" sz="1000" b="1" dirty="0">
                <a:solidFill>
                  <a:schemeClr val="tx1"/>
                </a:solidFill>
                <a:latin typeface="思源黑体" panose="020B0500000000000000" pitchFamily="34" charset="-122"/>
                <a:ea typeface="思源黑体" panose="020B0500000000000000" pitchFamily="34" charset="-122"/>
              </a:rPr>
              <a:t>90</a:t>
            </a:r>
            <a:r>
              <a:rPr lang="zh-CN" altLang="en-US" sz="1000" b="1" dirty="0">
                <a:solidFill>
                  <a:schemeClr val="tx1"/>
                </a:solidFill>
                <a:latin typeface="思源黑体" panose="020B0500000000000000" pitchFamily="34" charset="-122"/>
                <a:ea typeface="思源黑体" panose="020B0500000000000000" pitchFamily="34" charset="-122"/>
              </a:rPr>
              <a:t>天内）</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900"/>
              </a:lnSpc>
            </a:pPr>
            <a:r>
              <a:rPr lang="zh-CN" altLang="en-US" sz="1000" b="1" dirty="0">
                <a:solidFill>
                  <a:schemeClr val="tx1"/>
                </a:solidFill>
                <a:latin typeface="思源黑体" panose="020B0500000000000000" pitchFamily="34" charset="-122"/>
                <a:ea typeface="思源黑体" panose="020B0500000000000000" pitchFamily="34" charset="-122"/>
              </a:rPr>
              <a:t>机构范围订阅</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900"/>
              </a:lnSpc>
            </a:pPr>
            <a:r>
              <a:rPr lang="zh-CN" altLang="en-US" sz="1000" b="1" dirty="0">
                <a:solidFill>
                  <a:schemeClr val="tx1"/>
                </a:solidFill>
                <a:latin typeface="思源黑体" panose="020B0500000000000000" pitchFamily="34" charset="-122"/>
                <a:ea typeface="思源黑体" panose="020B0500000000000000" pitchFamily="34" charset="-122"/>
              </a:rPr>
              <a:t>文章有全文范围</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7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en-US" altLang="zh-CN" sz="1000" b="1" dirty="0">
                <a:solidFill>
                  <a:schemeClr val="tx1"/>
                </a:solidFill>
                <a:latin typeface="思源黑体" panose="020B0500000000000000" pitchFamily="34" charset="-122"/>
                <a:ea typeface="思源黑体" panose="020B0500000000000000" pitchFamily="34" charset="-122"/>
              </a:rPr>
              <a:t>Features </a:t>
            </a:r>
            <a:r>
              <a:rPr lang="zh-CN" altLang="en-US" sz="1000" b="1" dirty="0">
                <a:solidFill>
                  <a:schemeClr val="tx1"/>
                </a:solidFill>
                <a:latin typeface="思源黑体" panose="020B0500000000000000" pitchFamily="34" charset="-122"/>
                <a:ea typeface="思源黑体" panose="020B0500000000000000" pitchFamily="34" charset="-122"/>
              </a:rPr>
              <a:t>特色功能：</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注释</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a:solidFill>
                  <a:schemeClr val="tx1"/>
                </a:solidFill>
                <a:latin typeface="思源黑体" panose="020B0500000000000000" pitchFamily="34" charset="-122"/>
                <a:ea typeface="思源黑体" panose="020B0500000000000000" pitchFamily="34" charset="-122"/>
              </a:rPr>
              <a:t>数据集</a:t>
            </a:r>
            <a:r>
              <a:rPr lang="en-US" altLang="zh-CN" sz="1000" b="1" dirty="0">
                <a:solidFill>
                  <a:schemeClr val="tx1"/>
                </a:solidFill>
                <a:latin typeface="思源黑体" panose="020B0500000000000000" pitchFamily="34" charset="-122"/>
                <a:ea typeface="思源黑体" panose="020B0500000000000000" pitchFamily="34" charset="-122"/>
              </a:rPr>
              <a:t>/</a:t>
            </a:r>
          </a:p>
          <a:p>
            <a:pPr algn="r">
              <a:lnSpc>
                <a:spcPts val="2000"/>
              </a:lnSpc>
            </a:pPr>
            <a:r>
              <a:rPr lang="en-US" altLang="zh-CN" sz="1000" b="1" dirty="0">
                <a:solidFill>
                  <a:schemeClr val="tx1"/>
                </a:solidFill>
                <a:latin typeface="思源黑体" panose="020B0500000000000000" pitchFamily="34" charset="-122"/>
                <a:ea typeface="思源黑体" panose="020B0500000000000000" pitchFamily="34" charset="-122"/>
              </a:rPr>
              <a:t>Redlined/2D/3D</a:t>
            </a:r>
            <a:r>
              <a:rPr lang="zh-CN" altLang="en-US" sz="1000" b="1" dirty="0">
                <a:solidFill>
                  <a:schemeClr val="tx1"/>
                </a:solidFill>
                <a:latin typeface="思源黑体" panose="020B0500000000000000" pitchFamily="34" charset="-122"/>
                <a:ea typeface="思源黑体" panose="020B0500000000000000" pitchFamily="34" charset="-122"/>
              </a:rPr>
              <a:t>等</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2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en-US" altLang="zh-CN" sz="1000" b="1" dirty="0">
                <a:solidFill>
                  <a:schemeClr val="tx1"/>
                </a:solidFill>
                <a:latin typeface="思源黑体" panose="020B0500000000000000" pitchFamily="34" charset="-122"/>
                <a:ea typeface="思源黑体" panose="020B0500000000000000" pitchFamily="34" charset="-122"/>
              </a:rPr>
              <a:t>Collections</a:t>
            </a:r>
            <a:r>
              <a:rPr lang="zh-CN" altLang="en-US" sz="1000" b="1" dirty="0">
                <a:solidFill>
                  <a:schemeClr val="tx1"/>
                </a:solidFill>
                <a:latin typeface="思源黑体" panose="020B0500000000000000" pitchFamily="34" charset="-122"/>
                <a:ea typeface="思源黑体" panose="020B0500000000000000" pitchFamily="34" charset="-122"/>
              </a:rPr>
              <a:t>：订购内容</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（含限免和</a:t>
            </a:r>
            <a:r>
              <a:rPr lang="en-US" altLang="zh-CN" sz="1000" b="1" dirty="0">
                <a:solidFill>
                  <a:schemeClr val="tx1"/>
                </a:solidFill>
                <a:latin typeface="思源黑体" panose="020B0500000000000000" pitchFamily="34" charset="-122"/>
                <a:ea typeface="思源黑体" panose="020B0500000000000000" pitchFamily="34" charset="-122"/>
              </a:rPr>
              <a:t>OA</a:t>
            </a:r>
            <a:r>
              <a:rPr lang="zh-CN" altLang="en-US" sz="1000" b="1" dirty="0">
                <a:solidFill>
                  <a:schemeClr val="tx1"/>
                </a:solidFill>
                <a:latin typeface="思源黑体" panose="020B0500000000000000" pitchFamily="34" charset="-122"/>
                <a:ea typeface="思源黑体" panose="020B0500000000000000" pitchFamily="34" charset="-122"/>
              </a:rPr>
              <a:t>文章等）</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11" name="Rectangular Callout 14"/>
          <p:cNvSpPr/>
          <p:nvPr/>
        </p:nvSpPr>
        <p:spPr>
          <a:xfrm>
            <a:off x="968156" y="1750806"/>
            <a:ext cx="1345350" cy="238034"/>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1900"/>
              </a:lnSpc>
            </a:pPr>
            <a:r>
              <a:rPr lang="zh-CN" altLang="en-US" sz="1000" b="1" dirty="0">
                <a:solidFill>
                  <a:schemeClr val="tx1"/>
                </a:solidFill>
                <a:latin typeface="思源黑体" panose="020B0500000000000000" pitchFamily="34" charset="-122"/>
                <a:ea typeface="思源黑体" panose="020B0500000000000000" pitchFamily="34" charset="-122"/>
              </a:rPr>
              <a:t>筛选条件</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14" name="Rectangular Callout 14"/>
          <p:cNvSpPr/>
          <p:nvPr/>
        </p:nvSpPr>
        <p:spPr>
          <a:xfrm>
            <a:off x="8904608" y="1019776"/>
            <a:ext cx="2664000" cy="219320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2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筛选条件：</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2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主题</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作者</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作者机构</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出版机构</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会议</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文章格式</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900"/>
              </a:lnSpc>
            </a:pPr>
            <a:endParaRPr lang="en-US" altLang="zh-CN" sz="1000" b="1" dirty="0">
              <a:solidFill>
                <a:schemeClr val="tx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51007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974" y="895473"/>
            <a:ext cx="10958257" cy="4824172"/>
          </a:xfrm>
          <a:prstGeom prst="rect">
            <a:avLst/>
          </a:prstGeom>
        </p:spPr>
      </p:pic>
      <p:sp>
        <p:nvSpPr>
          <p:cNvPr id="5" name="Title 4"/>
          <p:cNvSpPr txBox="1">
            <a:spLocks/>
          </p:cNvSpPr>
          <p:nvPr/>
        </p:nvSpPr>
        <p:spPr>
          <a:xfrm>
            <a:off x="5591944" y="58702"/>
            <a:ext cx="3802850"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sp>
        <p:nvSpPr>
          <p:cNvPr id="6" name="Rectangular Callout 14"/>
          <p:cNvSpPr/>
          <p:nvPr/>
        </p:nvSpPr>
        <p:spPr>
          <a:xfrm>
            <a:off x="9048328" y="2852936"/>
            <a:ext cx="2376263" cy="1584176"/>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2600"/>
              </a:lnSpc>
            </a:pPr>
            <a:r>
              <a:rPr lang="zh-CN" altLang="en-US" sz="1000" b="1" dirty="0">
                <a:solidFill>
                  <a:schemeClr val="tx1"/>
                </a:solidFill>
                <a:latin typeface="思源黑体" panose="020B0500000000000000" pitchFamily="34" charset="-122"/>
                <a:ea typeface="思源黑体" panose="020B0500000000000000" pitchFamily="34" charset="-122"/>
              </a:rPr>
              <a:t>添加收藏</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a:solidFill>
                  <a:schemeClr val="tx1"/>
                </a:solidFill>
                <a:latin typeface="思源黑体" panose="020B0500000000000000" pitchFamily="34" charset="-122"/>
                <a:ea typeface="思源黑体" panose="020B0500000000000000" pitchFamily="34" charset="-122"/>
              </a:rPr>
              <a:t>共享</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a:solidFill>
                  <a:schemeClr val="tx1"/>
                </a:solidFill>
                <a:latin typeface="思源黑体" panose="020B0500000000000000" pitchFamily="34" charset="-122"/>
                <a:ea typeface="思源黑体" panose="020B0500000000000000" pitchFamily="34" charset="-122"/>
              </a:rPr>
              <a:t>一键分享</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a:solidFill>
                  <a:schemeClr val="tx1"/>
                </a:solidFill>
                <a:latin typeface="思源黑体" panose="020B0500000000000000" pitchFamily="34" charset="-122"/>
                <a:ea typeface="思源黑体" panose="020B0500000000000000" pitchFamily="34" charset="-122"/>
              </a:rPr>
              <a:t>下载全文</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a:solidFill>
                  <a:schemeClr val="tx1"/>
                </a:solidFill>
                <a:latin typeface="思源黑体" panose="020B0500000000000000" pitchFamily="34" charset="-122"/>
                <a:ea typeface="思源黑体" panose="020B0500000000000000" pitchFamily="34" charset="-122"/>
              </a:rPr>
              <a:t>浏览全文</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7" name="Rectangular Callout 14"/>
          <p:cNvSpPr/>
          <p:nvPr/>
        </p:nvSpPr>
        <p:spPr>
          <a:xfrm>
            <a:off x="1703512" y="908720"/>
            <a:ext cx="5040560" cy="36004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1000" b="1" dirty="0">
                <a:solidFill>
                  <a:schemeClr val="tx1"/>
                </a:solidFill>
                <a:latin typeface="思源黑体" panose="020B0500000000000000" pitchFamily="34" charset="-122"/>
                <a:ea typeface="思源黑体" panose="020B0500000000000000" pitchFamily="34" charset="-122"/>
              </a:rPr>
              <a:t>输入检索关键词：如 </a:t>
            </a:r>
            <a:r>
              <a:rPr lang="en-US" altLang="zh-CN" sz="1000" b="1" dirty="0">
                <a:solidFill>
                  <a:schemeClr val="tx1"/>
                </a:solidFill>
                <a:latin typeface="思源黑体" panose="020B0500000000000000" pitchFamily="34" charset="-122"/>
                <a:ea typeface="思源黑体" panose="020B0500000000000000" pitchFamily="34" charset="-122"/>
              </a:rPr>
              <a:t>Engines</a:t>
            </a:r>
            <a:endParaRPr lang="zh-CN" altLang="en-US" sz="1000" b="1" dirty="0">
              <a:solidFill>
                <a:schemeClr val="tx1"/>
              </a:solidFill>
              <a:latin typeface="思源黑体" panose="020B0500000000000000" pitchFamily="34" charset="-122"/>
              <a:ea typeface="思源黑体" panose="020B0500000000000000" pitchFamily="34" charset="-122"/>
            </a:endParaRPr>
          </a:p>
        </p:txBody>
      </p:sp>
      <p:sp>
        <p:nvSpPr>
          <p:cNvPr id="8" name="Rectangular Callout 14"/>
          <p:cNvSpPr/>
          <p:nvPr/>
        </p:nvSpPr>
        <p:spPr>
          <a:xfrm>
            <a:off x="1271464" y="1311033"/>
            <a:ext cx="5472608" cy="605799"/>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19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9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900"/>
              </a:lnSpc>
            </a:pPr>
            <a:r>
              <a:rPr lang="en-US" altLang="zh-CN" sz="1000" b="1" dirty="0">
                <a:solidFill>
                  <a:schemeClr val="tx1"/>
                </a:solidFill>
                <a:latin typeface="思源黑体" panose="020B0500000000000000" pitchFamily="34" charset="-122"/>
                <a:ea typeface="思源黑体" panose="020B0500000000000000" pitchFamily="34" charset="-122"/>
              </a:rPr>
              <a:t>                              </a:t>
            </a:r>
            <a:r>
              <a:rPr lang="zh-CN" altLang="en-US" sz="1000" b="1" dirty="0">
                <a:solidFill>
                  <a:schemeClr val="tx1"/>
                </a:solidFill>
                <a:latin typeface="思源黑体" panose="020B0500000000000000" pitchFamily="34" charset="-122"/>
                <a:ea typeface="思源黑体" panose="020B0500000000000000" pitchFamily="34" charset="-122"/>
              </a:rPr>
              <a:t>选择筛选条件：如文章类型 </a:t>
            </a:r>
            <a:r>
              <a:rPr lang="en-US" altLang="zh-CN" sz="1000" b="1" dirty="0">
                <a:solidFill>
                  <a:schemeClr val="tx1"/>
                </a:solidFill>
                <a:latin typeface="思源黑体" panose="020B0500000000000000" pitchFamily="34" charset="-122"/>
                <a:ea typeface="思源黑体" panose="020B0500000000000000" pitchFamily="34" charset="-122"/>
              </a:rPr>
              <a:t>&amp; </a:t>
            </a:r>
            <a:r>
              <a:rPr lang="zh-CN" altLang="en-US" sz="1000" b="1" dirty="0">
                <a:solidFill>
                  <a:schemeClr val="tx1"/>
                </a:solidFill>
                <a:latin typeface="思源黑体" panose="020B0500000000000000" pitchFamily="34" charset="-122"/>
                <a:ea typeface="思源黑体" panose="020B0500000000000000" pitchFamily="34" charset="-122"/>
              </a:rPr>
              <a:t>作者机构</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9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900"/>
              </a:lnSpc>
            </a:pPr>
            <a:endParaRPr lang="en-US" altLang="zh-CN" sz="1000" b="1" dirty="0">
              <a:solidFill>
                <a:schemeClr val="tx1"/>
              </a:solidFill>
              <a:latin typeface="思源黑体" panose="020B0500000000000000" pitchFamily="34" charset="-122"/>
              <a:ea typeface="思源黑体" panose="020B0500000000000000" pitchFamily="34" charset="-122"/>
            </a:endParaRPr>
          </a:p>
        </p:txBody>
      </p:sp>
      <p:pic>
        <p:nvPicPr>
          <p:cNvPr id="9" name="图片 8"/>
          <p:cNvPicPr>
            <a:picLocks noChangeAspect="1"/>
          </p:cNvPicPr>
          <p:nvPr/>
        </p:nvPicPr>
        <p:blipFill>
          <a:blip r:embed="rId3"/>
          <a:stretch>
            <a:fillRect/>
          </a:stretch>
        </p:blipFill>
        <p:spPr>
          <a:xfrm>
            <a:off x="4007768" y="2648439"/>
            <a:ext cx="2016224" cy="1662230"/>
          </a:xfrm>
          <a:prstGeom prst="rect">
            <a:avLst/>
          </a:prstGeom>
          <a:ln>
            <a:noFill/>
          </a:ln>
          <a:effectLst>
            <a:outerShdw blurRad="190500" algn="tl" rotWithShape="0">
              <a:srgbClr val="000000">
                <a:alpha val="70000"/>
              </a:srgbClr>
            </a:outerShdw>
          </a:effectLst>
        </p:spPr>
      </p:pic>
      <p:sp>
        <p:nvSpPr>
          <p:cNvPr id="10" name="Rectangular Callout 14"/>
          <p:cNvSpPr/>
          <p:nvPr/>
        </p:nvSpPr>
        <p:spPr>
          <a:xfrm>
            <a:off x="4567922" y="1959105"/>
            <a:ext cx="3240359" cy="607641"/>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r>
              <a:rPr lang="zh-CN" altLang="en-US" sz="1000" b="1" dirty="0">
                <a:solidFill>
                  <a:schemeClr val="tx1"/>
                </a:solidFill>
                <a:latin typeface="思源黑体" panose="020B0500000000000000" pitchFamily="34" charset="-122"/>
                <a:ea typeface="思源黑体" panose="020B0500000000000000" pitchFamily="34" charset="-122"/>
              </a:rPr>
              <a:t>检索结果 按相关性</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a:solidFill>
                  <a:schemeClr val="tx1"/>
                </a:solidFill>
                <a:latin typeface="思源黑体" panose="020B0500000000000000" pitchFamily="34" charset="-122"/>
                <a:ea typeface="思源黑体" panose="020B0500000000000000" pitchFamily="34" charset="-122"/>
              </a:rPr>
              <a:t>最新发布</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a:solidFill>
                  <a:schemeClr val="tx1"/>
                </a:solidFill>
                <a:latin typeface="思源黑体" panose="020B0500000000000000" pitchFamily="34" charset="-122"/>
                <a:ea typeface="思源黑体" panose="020B0500000000000000" pitchFamily="34" charset="-122"/>
              </a:rPr>
              <a:t>标题排序</a:t>
            </a:r>
          </a:p>
        </p:txBody>
      </p:sp>
      <p:pic>
        <p:nvPicPr>
          <p:cNvPr id="11" name="图片 10"/>
          <p:cNvPicPr>
            <a:picLocks noChangeAspect="1"/>
          </p:cNvPicPr>
          <p:nvPr/>
        </p:nvPicPr>
        <p:blipFill rotWithShape="1">
          <a:blip r:embed="rId4">
            <a:extLst>
              <a:ext uri="{28A0092B-C50C-407E-A947-70E740481C1C}">
                <a14:useLocalDpi xmlns:a14="http://schemas.microsoft.com/office/drawing/2010/main" val="0"/>
              </a:ext>
            </a:extLst>
          </a:blip>
          <a:srcRect b="6214"/>
          <a:stretch/>
        </p:blipFill>
        <p:spPr>
          <a:xfrm>
            <a:off x="10392350" y="1213392"/>
            <a:ext cx="1656184" cy="1570266"/>
          </a:xfrm>
          <a:prstGeom prst="rect">
            <a:avLst/>
          </a:prstGeom>
          <a:ln>
            <a:noFill/>
          </a:ln>
          <a:effectLst>
            <a:outerShdw blurRad="190500" algn="tl" rotWithShape="0">
              <a:srgbClr val="000000">
                <a:alpha val="70000"/>
              </a:srgbClr>
            </a:outerShdw>
          </a:effectLst>
        </p:spPr>
      </p:pic>
      <p:sp>
        <p:nvSpPr>
          <p:cNvPr id="12" name="Rectangular Callout 14"/>
          <p:cNvSpPr/>
          <p:nvPr/>
        </p:nvSpPr>
        <p:spPr>
          <a:xfrm>
            <a:off x="9048328" y="1487514"/>
            <a:ext cx="2952328" cy="1296144"/>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ts val="2500"/>
              </a:lnSpc>
            </a:pPr>
            <a:r>
              <a:rPr lang="zh-CN" altLang="en-US" sz="1000" b="1" dirty="0">
                <a:solidFill>
                  <a:schemeClr val="tx1"/>
                </a:solidFill>
                <a:latin typeface="思源黑体" panose="020B0500000000000000" pitchFamily="34" charset="-122"/>
                <a:ea typeface="思源黑体" panose="020B0500000000000000" pitchFamily="34" charset="-122"/>
              </a:rPr>
              <a:t>保存的检索式</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2500"/>
              </a:lnSpc>
            </a:pPr>
            <a:r>
              <a:rPr lang="zh-CN" altLang="en-US" sz="1000" b="1" dirty="0">
                <a:solidFill>
                  <a:schemeClr val="tx1"/>
                </a:solidFill>
                <a:latin typeface="思源黑体" panose="020B0500000000000000" pitchFamily="34" charset="-122"/>
                <a:ea typeface="思源黑体" panose="020B0500000000000000" pitchFamily="34" charset="-122"/>
              </a:rPr>
              <a:t>清除筛选条件</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2500"/>
              </a:lnSpc>
            </a:pPr>
            <a:r>
              <a:rPr lang="zh-CN" altLang="en-US" sz="1000" b="1" dirty="0">
                <a:solidFill>
                  <a:schemeClr val="tx1"/>
                </a:solidFill>
                <a:latin typeface="思源黑体" panose="020B0500000000000000" pitchFamily="34" charset="-122"/>
                <a:ea typeface="思源黑体" panose="020B0500000000000000" pitchFamily="34" charset="-122"/>
              </a:rPr>
              <a:t>重置检索</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2500"/>
              </a:lnSpc>
            </a:pPr>
            <a:r>
              <a:rPr lang="zh-CN" altLang="en-US" sz="1000" b="1" dirty="0">
                <a:solidFill>
                  <a:schemeClr val="tx1"/>
                </a:solidFill>
                <a:latin typeface="思源黑体" panose="020B0500000000000000" pitchFamily="34" charset="-122"/>
                <a:ea typeface="思源黑体" panose="020B0500000000000000" pitchFamily="34" charset="-122"/>
              </a:rPr>
              <a:t>保存检索式</a:t>
            </a: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14" name="Rectangular Callout 14"/>
          <p:cNvSpPr/>
          <p:nvPr/>
        </p:nvSpPr>
        <p:spPr>
          <a:xfrm>
            <a:off x="10539563" y="5824319"/>
            <a:ext cx="885028" cy="576866"/>
          </a:xfrm>
          <a:prstGeom prst="wedgeRectCallout">
            <a:avLst>
              <a:gd name="adj1" fmla="val -18551"/>
              <a:gd name="adj2" fmla="val -9865"/>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选择每页显示文章篇数</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pic>
        <p:nvPicPr>
          <p:cNvPr id="2" name="图片 1"/>
          <p:cNvPicPr>
            <a:picLocks noChangeAspect="1"/>
          </p:cNvPicPr>
          <p:nvPr/>
        </p:nvPicPr>
        <p:blipFill>
          <a:blip r:embed="rId5"/>
          <a:stretch>
            <a:fillRect/>
          </a:stretch>
        </p:blipFill>
        <p:spPr>
          <a:xfrm>
            <a:off x="5968245" y="5801338"/>
            <a:ext cx="4400550" cy="619125"/>
          </a:xfrm>
          <a:prstGeom prst="rect">
            <a:avLst/>
          </a:prstGeom>
          <a:ln>
            <a:noFill/>
          </a:ln>
          <a:effectLst>
            <a:outerShdw blurRad="190500" algn="tl" rotWithShape="0">
              <a:srgbClr val="000000">
                <a:alpha val="70000"/>
              </a:srgbClr>
            </a:outerShdw>
          </a:effectLst>
        </p:spPr>
      </p:pic>
      <p:sp>
        <p:nvSpPr>
          <p:cNvPr id="15" name="矩形 14"/>
          <p:cNvSpPr/>
          <p:nvPr/>
        </p:nvSpPr>
        <p:spPr>
          <a:xfrm>
            <a:off x="839416" y="101725"/>
            <a:ext cx="3688317"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Search </a:t>
            </a:r>
            <a:r>
              <a:rPr lang="zh-CN" altLang="en-US" sz="2000" dirty="0">
                <a:solidFill>
                  <a:schemeClr val="bg1"/>
                </a:solidFill>
                <a:latin typeface="思源黑体" panose="020B0500000000000000" pitchFamily="34" charset="-122"/>
                <a:ea typeface="思源黑体" panose="020B0500000000000000" pitchFamily="34" charset="-122"/>
              </a:rPr>
              <a:t>检索 </a:t>
            </a:r>
            <a:r>
              <a:rPr lang="en-US" altLang="zh-CN" sz="2000" dirty="0">
                <a:solidFill>
                  <a:schemeClr val="bg1"/>
                </a:solidFill>
                <a:latin typeface="思源黑体" panose="020B0500000000000000" pitchFamily="34" charset="-122"/>
                <a:ea typeface="思源黑体" panose="020B0500000000000000" pitchFamily="34" charset="-122"/>
              </a:rPr>
              <a:t>— Engines </a:t>
            </a:r>
            <a:r>
              <a:rPr lang="zh-CN" altLang="en-US" sz="2000" dirty="0">
                <a:solidFill>
                  <a:schemeClr val="bg1"/>
                </a:solidFill>
                <a:latin typeface="思源黑体" panose="020B0500000000000000" pitchFamily="34" charset="-122"/>
                <a:ea typeface="思源黑体" panose="020B0500000000000000" pitchFamily="34" charset="-122"/>
              </a:rPr>
              <a:t>发动机</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06480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2"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6672064" y="41485"/>
            <a:ext cx="3802850"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109711"/>
            <a:ext cx="11669589" cy="4610132"/>
          </a:xfrm>
          <a:prstGeom prst="rect">
            <a:avLst/>
          </a:prstGeom>
        </p:spPr>
      </p:pic>
      <p:sp>
        <p:nvSpPr>
          <p:cNvPr id="4" name="Rectangular Callout 14"/>
          <p:cNvSpPr/>
          <p:nvPr/>
        </p:nvSpPr>
        <p:spPr>
          <a:xfrm>
            <a:off x="9480376" y="764704"/>
            <a:ext cx="2524573" cy="648072"/>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1000" b="1" dirty="0">
                <a:solidFill>
                  <a:schemeClr val="tx1"/>
                </a:solidFill>
                <a:latin typeface="思源黑体" panose="020B0500000000000000" pitchFamily="34" charset="-122"/>
                <a:ea typeface="思源黑体" panose="020B0500000000000000" pitchFamily="34" charset="-122"/>
              </a:rPr>
              <a:t>个人账号                           机构账号</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ctr"/>
            <a:endParaRPr lang="en-US" altLang="zh-CN" sz="1000" dirty="0">
              <a:solidFill>
                <a:schemeClr val="tx1"/>
              </a:solidFill>
              <a:latin typeface="思源黑体" panose="020B0500000000000000" pitchFamily="34" charset="-122"/>
              <a:ea typeface="思源黑体" panose="020B0500000000000000" pitchFamily="3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184" y="1502042"/>
            <a:ext cx="3155581" cy="3458716"/>
          </a:xfrm>
          <a:prstGeom prst="rect">
            <a:avLst/>
          </a:prstGeom>
          <a:ln>
            <a:noFill/>
          </a:ln>
          <a:effectLst>
            <a:outerShdw blurRad="190500" algn="tl" rotWithShape="0">
              <a:srgbClr val="000000">
                <a:alpha val="70000"/>
              </a:srgbClr>
            </a:outerShdw>
          </a:effectLst>
        </p:spPr>
      </p:pic>
      <p:sp>
        <p:nvSpPr>
          <p:cNvPr id="6" name="Rectangular Callout 14">
            <a:extLst>
              <a:ext uri="{FF2B5EF4-FFF2-40B4-BE49-F238E27FC236}">
                <a16:creationId xmlns:a16="http://schemas.microsoft.com/office/drawing/2014/main" id="{52100E6A-993B-417B-A535-23625422E7D6}"/>
              </a:ext>
            </a:extLst>
          </p:cNvPr>
          <p:cNvSpPr/>
          <p:nvPr/>
        </p:nvSpPr>
        <p:spPr>
          <a:xfrm>
            <a:off x="5231904" y="2507500"/>
            <a:ext cx="1942530" cy="1447800"/>
          </a:xfrm>
          <a:prstGeom prst="wedgeRectCallout">
            <a:avLst>
              <a:gd name="adj1" fmla="val 75730"/>
              <a:gd name="adj2" fmla="val -21580"/>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ts val="2100"/>
              </a:lnSpc>
            </a:pPr>
            <a:r>
              <a:rPr lang="en-US" altLang="zh-CN" sz="1000" b="1" i="1" dirty="0">
                <a:solidFill>
                  <a:schemeClr val="tx1"/>
                </a:solidFill>
                <a:latin typeface="思源黑体" panose="020B0500000000000000" pitchFamily="34" charset="-122"/>
                <a:ea typeface="思源黑体" panose="020B0500000000000000" pitchFamily="34" charset="-122"/>
              </a:rPr>
              <a:t>My Login(Personal):</a:t>
            </a:r>
          </a:p>
          <a:p>
            <a:pPr>
              <a:lnSpc>
                <a:spcPts val="2100"/>
              </a:lnSpc>
            </a:pPr>
            <a:r>
              <a:rPr lang="zh-CN" altLang="en-US" sz="1000" b="1" dirty="0">
                <a:solidFill>
                  <a:schemeClr val="tx1"/>
                </a:solidFill>
                <a:latin typeface="思源黑体" panose="020B0500000000000000" pitchFamily="34" charset="-122"/>
                <a:ea typeface="思源黑体" panose="020B0500000000000000" pitchFamily="34" charset="-122"/>
              </a:rPr>
              <a:t>用户已有个人账户可直接登录，新用户可注册创建自己的个人账户。登录后主页点击 </a:t>
            </a:r>
            <a:r>
              <a:rPr lang="en-US" altLang="zh-CN" sz="1000" b="1" dirty="0">
                <a:solidFill>
                  <a:schemeClr val="tx1"/>
                </a:solidFill>
                <a:latin typeface="思源黑体" panose="020B0500000000000000" pitchFamily="34" charset="-122"/>
                <a:ea typeface="思源黑体" panose="020B0500000000000000" pitchFamily="34" charset="-122"/>
              </a:rPr>
              <a:t>My Library</a:t>
            </a:r>
            <a:r>
              <a:rPr lang="zh-CN" altLang="en-US" sz="1000" b="1" dirty="0">
                <a:solidFill>
                  <a:schemeClr val="tx1"/>
                </a:solidFill>
                <a:latin typeface="思源黑体" panose="020B0500000000000000" pitchFamily="34" charset="-122"/>
                <a:ea typeface="思源黑体" panose="020B0500000000000000" pitchFamily="34" charset="-122"/>
              </a:rPr>
              <a:t>，进入个人图书馆页面。</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7" name="矩形 6"/>
          <p:cNvSpPr/>
          <p:nvPr/>
        </p:nvSpPr>
        <p:spPr>
          <a:xfrm>
            <a:off x="839416" y="101725"/>
            <a:ext cx="2769220"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My Library </a:t>
            </a:r>
            <a:r>
              <a:rPr lang="zh-CN" altLang="en-US" sz="2000" dirty="0">
                <a:solidFill>
                  <a:schemeClr val="bg1"/>
                </a:solidFill>
                <a:latin typeface="思源黑体" panose="020B0500000000000000" pitchFamily="34" charset="-122"/>
                <a:ea typeface="思源黑体" panose="020B0500000000000000" pitchFamily="34" charset="-122"/>
              </a:rPr>
              <a:t>个人图书馆</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96656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1109281"/>
            <a:ext cx="11724467" cy="4224755"/>
          </a:xfrm>
          <a:prstGeom prst="rect">
            <a:avLst/>
          </a:prstGeom>
        </p:spPr>
      </p:pic>
      <p:pic>
        <p:nvPicPr>
          <p:cNvPr id="5" name="图片 4"/>
          <p:cNvPicPr>
            <a:picLocks noChangeAspect="1"/>
          </p:cNvPicPr>
          <p:nvPr/>
        </p:nvPicPr>
        <p:blipFill>
          <a:blip r:embed="rId3"/>
          <a:stretch>
            <a:fillRect/>
          </a:stretch>
        </p:blipFill>
        <p:spPr>
          <a:xfrm>
            <a:off x="1703512" y="4792866"/>
            <a:ext cx="4241926" cy="1564745"/>
          </a:xfrm>
          <a:prstGeom prst="rect">
            <a:avLst/>
          </a:prstGeom>
          <a:ln>
            <a:noFill/>
          </a:ln>
          <a:effectLst>
            <a:outerShdw blurRad="190500" algn="tl" rotWithShape="0">
              <a:srgbClr val="000000">
                <a:alpha val="70000"/>
              </a:srgbClr>
            </a:outerShdw>
          </a:effectLst>
        </p:spPr>
      </p:pic>
      <p:sp>
        <p:nvSpPr>
          <p:cNvPr id="7" name="矩形标注 6"/>
          <p:cNvSpPr/>
          <p:nvPr/>
        </p:nvSpPr>
        <p:spPr>
          <a:xfrm>
            <a:off x="4001222" y="2132856"/>
            <a:ext cx="2670842" cy="2215038"/>
          </a:xfrm>
          <a:prstGeom prst="wedgeRectCallout">
            <a:avLst>
              <a:gd name="adj1" fmla="val -68518"/>
              <a:gd name="adj2" fmla="val -21489"/>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3400"/>
              </a:lnSpc>
            </a:pPr>
            <a:r>
              <a:rPr lang="en-US" altLang="zh-CN" sz="1000" b="1" dirty="0">
                <a:solidFill>
                  <a:schemeClr val="tx1"/>
                </a:solidFill>
                <a:latin typeface="思源黑体" panose="020B0500000000000000" pitchFamily="34" charset="-122"/>
                <a:ea typeface="思源黑体" panose="020B0500000000000000" pitchFamily="34" charset="-122"/>
              </a:rPr>
              <a:t>Searches</a:t>
            </a:r>
            <a:r>
              <a:rPr lang="zh-CN" altLang="en-US" sz="1000" b="1" dirty="0">
                <a:solidFill>
                  <a:schemeClr val="tx1"/>
                </a:solidFill>
                <a:latin typeface="思源黑体" panose="020B0500000000000000" pitchFamily="34" charset="-122"/>
                <a:ea typeface="思源黑体" panose="020B0500000000000000" pitchFamily="34" charset="-122"/>
              </a:rPr>
              <a:t>：保存的检索式</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a:solidFill>
                  <a:schemeClr val="tx1"/>
                </a:solidFill>
                <a:latin typeface="思源黑体" panose="020B0500000000000000" pitchFamily="34" charset="-122"/>
                <a:ea typeface="思源黑体" panose="020B0500000000000000" pitchFamily="34" charset="-122"/>
              </a:rPr>
              <a:t>检索历史 </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3400"/>
              </a:lnSpc>
            </a:pPr>
            <a:r>
              <a:rPr lang="en-US" altLang="zh-CN" sz="1000" b="1" dirty="0">
                <a:solidFill>
                  <a:schemeClr val="tx1"/>
                </a:solidFill>
                <a:latin typeface="思源黑体" panose="020B0500000000000000" pitchFamily="34" charset="-122"/>
                <a:ea typeface="思源黑体" panose="020B0500000000000000" pitchFamily="34" charset="-122"/>
              </a:rPr>
              <a:t>Items</a:t>
            </a:r>
            <a:r>
              <a:rPr lang="zh-CN" altLang="en-US" sz="1000" b="1" dirty="0">
                <a:solidFill>
                  <a:schemeClr val="tx1"/>
                </a:solidFill>
                <a:latin typeface="思源黑体" panose="020B0500000000000000" pitchFamily="34" charset="-122"/>
                <a:ea typeface="思源黑体" panose="020B0500000000000000" pitchFamily="34" charset="-122"/>
              </a:rPr>
              <a:t>：保存的文章           </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3400"/>
              </a:lnSpc>
            </a:pPr>
            <a:r>
              <a:rPr lang="en-US" altLang="zh-CN" sz="1000" b="1" dirty="0">
                <a:solidFill>
                  <a:schemeClr val="tx1"/>
                </a:solidFill>
                <a:latin typeface="思源黑体" panose="020B0500000000000000" pitchFamily="34" charset="-122"/>
                <a:ea typeface="思源黑体" panose="020B0500000000000000" pitchFamily="34" charset="-122"/>
              </a:rPr>
              <a:t>Alerts Set</a:t>
            </a:r>
            <a:r>
              <a:rPr lang="zh-CN" altLang="en-US" sz="1000" b="1" dirty="0">
                <a:solidFill>
                  <a:schemeClr val="tx1"/>
                </a:solidFill>
                <a:latin typeface="思源黑体" panose="020B0500000000000000" pitchFamily="34" charset="-122"/>
                <a:ea typeface="思源黑体" panose="020B0500000000000000" pitchFamily="34" charset="-122"/>
              </a:rPr>
              <a:t>：提醒设置（标准</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a:solidFill>
                  <a:schemeClr val="tx1"/>
                </a:solidFill>
                <a:latin typeface="思源黑体" panose="020B0500000000000000" pitchFamily="34" charset="-122"/>
                <a:ea typeface="思源黑体" panose="020B0500000000000000" pitchFamily="34" charset="-122"/>
              </a:rPr>
              <a:t>检索式）</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3400"/>
              </a:lnSpc>
            </a:pPr>
            <a:r>
              <a:rPr lang="en-US" altLang="zh-CN" sz="1000" b="1" dirty="0">
                <a:solidFill>
                  <a:schemeClr val="tx1"/>
                </a:solidFill>
                <a:latin typeface="思源黑体" panose="020B0500000000000000" pitchFamily="34" charset="-122"/>
                <a:ea typeface="思源黑体" panose="020B0500000000000000" pitchFamily="34" charset="-122"/>
              </a:rPr>
              <a:t>Annotations</a:t>
            </a:r>
            <a:r>
              <a:rPr lang="zh-CN" altLang="en-US" sz="1000" b="1" dirty="0">
                <a:solidFill>
                  <a:schemeClr val="tx1"/>
                </a:solidFill>
                <a:latin typeface="思源黑体" panose="020B0500000000000000" pitchFamily="34" charset="-122"/>
                <a:ea typeface="思源黑体" panose="020B0500000000000000" pitchFamily="34" charset="-122"/>
              </a:rPr>
              <a:t>：注释</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3400"/>
              </a:lnSpc>
            </a:pPr>
            <a:r>
              <a:rPr lang="en-US" altLang="zh-CN" sz="1000" b="1" dirty="0">
                <a:solidFill>
                  <a:schemeClr val="tx1"/>
                </a:solidFill>
                <a:latin typeface="思源黑体" panose="020B0500000000000000" pitchFamily="34" charset="-122"/>
                <a:ea typeface="思源黑体" panose="020B0500000000000000" pitchFamily="34" charset="-122"/>
              </a:rPr>
              <a:t>Folders</a:t>
            </a:r>
            <a:r>
              <a:rPr lang="zh-CN" altLang="en-US" sz="1000" b="1" dirty="0">
                <a:solidFill>
                  <a:schemeClr val="tx1"/>
                </a:solidFill>
                <a:latin typeface="思源黑体" panose="020B0500000000000000" pitchFamily="34" charset="-122"/>
                <a:ea typeface="思源黑体" panose="020B0500000000000000" pitchFamily="34" charset="-122"/>
              </a:rPr>
              <a:t>：分类文件夹（收藏文章等）</a:t>
            </a:r>
            <a:endParaRPr lang="en-US" altLang="zh-CN" sz="1000" dirty="0">
              <a:solidFill>
                <a:schemeClr val="tx1"/>
              </a:solidFill>
              <a:latin typeface="思源黑体" panose="020B0500000000000000" pitchFamily="34" charset="-122"/>
              <a:ea typeface="思源黑体" panose="020B0500000000000000" pitchFamily="34" charset="-122"/>
            </a:endParaRPr>
          </a:p>
        </p:txBody>
      </p:sp>
      <p:sp>
        <p:nvSpPr>
          <p:cNvPr id="6" name="矩形 5"/>
          <p:cNvSpPr/>
          <p:nvPr/>
        </p:nvSpPr>
        <p:spPr>
          <a:xfrm>
            <a:off x="839416" y="101725"/>
            <a:ext cx="2769220"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My Library </a:t>
            </a:r>
            <a:r>
              <a:rPr lang="zh-CN" altLang="en-US" sz="2000" dirty="0">
                <a:solidFill>
                  <a:schemeClr val="bg1"/>
                </a:solidFill>
                <a:latin typeface="思源黑体" panose="020B0500000000000000" pitchFamily="34" charset="-122"/>
                <a:ea typeface="思源黑体" panose="020B0500000000000000" pitchFamily="34" charset="-122"/>
              </a:rPr>
              <a:t>个人图书馆</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78744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1424" y="2518980"/>
            <a:ext cx="10225136" cy="3600400"/>
          </a:xfrm>
          <a:prstGeom prst="rect">
            <a:avLst/>
          </a:prstGeom>
        </p:spPr>
        <p:txBody>
          <a:bodyPr vert="horz" lIns="91440" tIns="45720" rIns="91440" bIns="45720" rtlCol="0" anchor="ctr">
            <a:noAutofit/>
          </a:bodyPr>
          <a:lstStyle/>
          <a:p>
            <a:pPr lvl="0" algn="just">
              <a:lnSpc>
                <a:spcPct val="150000"/>
              </a:lnSpc>
              <a:spcBef>
                <a:spcPct val="0"/>
              </a:spcBef>
            </a:pPr>
            <a:endParaRPr lang="en-US" altLang="zh-CN" sz="2000" b="1" dirty="0">
              <a:latin typeface="+mn-ea"/>
            </a:endParaRPr>
          </a:p>
          <a:p>
            <a:pPr lvl="0" algn="just">
              <a:lnSpc>
                <a:spcPct val="150000"/>
              </a:lnSpc>
              <a:spcBef>
                <a:spcPct val="0"/>
              </a:spcBef>
            </a:pPr>
            <a:endParaRPr lang="en-US" altLang="zh-CN" sz="2000" b="1" dirty="0">
              <a:latin typeface="+mn-ea"/>
            </a:endParaRPr>
          </a:p>
          <a:p>
            <a:pPr lvl="0" algn="just">
              <a:lnSpc>
                <a:spcPct val="150000"/>
              </a:lnSpc>
              <a:spcBef>
                <a:spcPct val="0"/>
              </a:spcBef>
            </a:pPr>
            <a:endParaRPr lang="en-US" altLang="zh-CN" sz="2000" b="1" dirty="0">
              <a:latin typeface="+mn-ea"/>
            </a:endParaRPr>
          </a:p>
          <a:p>
            <a:pPr lvl="0" algn="just">
              <a:lnSpc>
                <a:spcPct val="150000"/>
              </a:lnSpc>
              <a:spcBef>
                <a:spcPct val="0"/>
              </a:spcBef>
            </a:pPr>
            <a:endParaRPr lang="en-US" altLang="zh-CN" sz="2000" b="1" dirty="0">
              <a:latin typeface="+mn-ea"/>
            </a:endParaRPr>
          </a:p>
          <a:p>
            <a:pPr lvl="0" algn="just">
              <a:lnSpc>
                <a:spcPct val="150000"/>
              </a:lnSpc>
              <a:spcBef>
                <a:spcPct val="0"/>
              </a:spcBef>
            </a:pPr>
            <a:endParaRPr lang="en-US" altLang="zh-CN" sz="2000" b="1" dirty="0">
              <a:latin typeface="+mn-ea"/>
            </a:endParaRPr>
          </a:p>
          <a:p>
            <a:pPr lvl="0" algn="just">
              <a:lnSpc>
                <a:spcPct val="150000"/>
              </a:lnSpc>
              <a:spcBef>
                <a:spcPct val="0"/>
              </a:spcBef>
            </a:pPr>
            <a:endParaRPr lang="en-US" altLang="zh-CN" sz="2000" b="1" dirty="0">
              <a:latin typeface="+mn-ea"/>
            </a:endParaRPr>
          </a:p>
          <a:p>
            <a:pPr marL="342900" indent="-342900" algn="just">
              <a:buFont typeface="Wingdings" panose="05000000000000000000" pitchFamily="2" charset="2"/>
              <a:buChar char="n"/>
            </a:pPr>
            <a:r>
              <a:rPr lang="en-US" sz="2000" dirty="0">
                <a:latin typeface="思源黑体" panose="020B0500000000000000" pitchFamily="34" charset="-122"/>
                <a:ea typeface="思源黑体" panose="020B0500000000000000" pitchFamily="34" charset="-122"/>
              </a:rPr>
              <a:t>SAE International </a:t>
            </a:r>
            <a:r>
              <a:rPr lang="zh-CN" altLang="en-US" sz="2000" dirty="0">
                <a:latin typeface="思源黑体" panose="020B0500000000000000" pitchFamily="34" charset="-122"/>
                <a:ea typeface="思源黑体" panose="020B0500000000000000" pitchFamily="34" charset="-122"/>
              </a:rPr>
              <a:t>国际自动机工程师学会（曾用名</a:t>
            </a:r>
            <a:r>
              <a:rPr lang="en-US" sz="2000" dirty="0">
                <a:latin typeface="思源黑体" panose="020B0500000000000000" pitchFamily="34" charset="-122"/>
                <a:ea typeface="思源黑体" panose="020B0500000000000000" pitchFamily="34" charset="-122"/>
              </a:rPr>
              <a:t>Society of Automotive Engineers</a:t>
            </a:r>
            <a:r>
              <a:rPr lang="zh-CN" altLang="en-US" sz="2000" dirty="0">
                <a:latin typeface="思源黑体" panose="020B0500000000000000" pitchFamily="34" charset="-122"/>
                <a:ea typeface="思源黑体" panose="020B0500000000000000" pitchFamily="34" charset="-122"/>
              </a:rPr>
              <a:t>，原译：国际汽车工程师学会）成立于</a:t>
            </a:r>
            <a:r>
              <a:rPr lang="en-US" altLang="zh-CN" sz="2000" dirty="0">
                <a:latin typeface="思源黑体" panose="020B0500000000000000" pitchFamily="34" charset="-122"/>
                <a:ea typeface="思源黑体" panose="020B0500000000000000" pitchFamily="34" charset="-122"/>
              </a:rPr>
              <a:t>1905</a:t>
            </a:r>
            <a:r>
              <a:rPr lang="zh-CN" altLang="en-US" sz="2000" dirty="0">
                <a:latin typeface="思源黑体" panose="020B0500000000000000" pitchFamily="34" charset="-122"/>
                <a:ea typeface="思源黑体" panose="020B0500000000000000" pitchFamily="34" charset="-122"/>
              </a:rPr>
              <a:t>年，是国际上最大的汽车工程学术组织。自动机是指：通过自身动力运动的任何形式的交通工具，包括航空航天器、汽车、商用车、船舶等。</a:t>
            </a:r>
          </a:p>
          <a:p>
            <a:pPr marL="342900" indent="-342900" algn="just">
              <a:buFont typeface="Wingdings" panose="05000000000000000000" pitchFamily="2" charset="2"/>
              <a:buChar char="n"/>
            </a:pPr>
            <a:endParaRPr lang="en-US" altLang="zh-CN" sz="2000" dirty="0">
              <a:latin typeface="思源黑体" panose="020B0500000000000000" pitchFamily="34" charset="-122"/>
              <a:ea typeface="思源黑体" panose="020B0500000000000000" pitchFamily="34" charset="-122"/>
            </a:endParaRPr>
          </a:p>
          <a:p>
            <a:pPr marL="342900" indent="-342900" algn="just">
              <a:buFont typeface="Wingdings" panose="05000000000000000000" pitchFamily="2" charset="2"/>
              <a:buChar char="n"/>
            </a:pPr>
            <a:r>
              <a:rPr lang="zh-CN" altLang="en-US" sz="2000" dirty="0">
                <a:latin typeface="思源黑体" panose="020B0500000000000000" pitchFamily="34" charset="-122"/>
                <a:ea typeface="思源黑体" panose="020B0500000000000000" pitchFamily="34" charset="-122"/>
              </a:rPr>
              <a:t>目前在全球范围内拥有超过</a:t>
            </a:r>
            <a:r>
              <a:rPr lang="en-US" sz="2000" dirty="0">
                <a:latin typeface="思源黑体" panose="020B0500000000000000" pitchFamily="34" charset="-122"/>
                <a:ea typeface="思源黑体" panose="020B0500000000000000" pitchFamily="34" charset="-122"/>
              </a:rPr>
              <a:t>145,000</a:t>
            </a:r>
            <a:r>
              <a:rPr lang="zh-CN" altLang="en-US" sz="2000" dirty="0">
                <a:latin typeface="思源黑体" panose="020B0500000000000000" pitchFamily="34" charset="-122"/>
                <a:ea typeface="思源黑体" panose="020B0500000000000000" pitchFamily="34" charset="-122"/>
              </a:rPr>
              <a:t>名会员，均是航空航天、汽车和商用车辆行业的工程师和相关技术专家。</a:t>
            </a:r>
            <a:endParaRPr lang="en-US" altLang="zh-CN" sz="2000" dirty="0">
              <a:latin typeface="思源黑体" panose="020B0500000000000000" pitchFamily="34" charset="-122"/>
              <a:ea typeface="思源黑体" panose="020B0500000000000000" pitchFamily="34" charset="-122"/>
            </a:endParaRPr>
          </a:p>
          <a:p>
            <a:pPr marL="342900" indent="-342900" algn="just">
              <a:buFont typeface="Wingdings" panose="05000000000000000000" pitchFamily="2" charset="2"/>
              <a:buChar char="n"/>
            </a:pPr>
            <a:endParaRPr lang="zh-CN" altLang="en-US" sz="2000" dirty="0">
              <a:latin typeface="思源黑体" panose="020B0500000000000000" pitchFamily="34" charset="-122"/>
              <a:ea typeface="思源黑体" panose="020B0500000000000000" pitchFamily="34" charset="-122"/>
            </a:endParaRPr>
          </a:p>
          <a:p>
            <a:pPr marL="342900" indent="-342900" algn="just">
              <a:buFont typeface="Wingdings" panose="05000000000000000000" pitchFamily="2" charset="2"/>
              <a:buChar char="n"/>
            </a:pPr>
            <a:r>
              <a:rPr lang="zh-CN" altLang="en-US" sz="2000" dirty="0">
                <a:latin typeface="思源黑体" panose="020B0500000000000000" pitchFamily="34" charset="-122"/>
                <a:ea typeface="思源黑体" panose="020B0500000000000000" pitchFamily="34" charset="-122"/>
              </a:rPr>
              <a:t>研究对象是轿车、载重车及工程车、飞机、发动机、材料及制造等。其制订的标准具有权威性，广泛地为汽车行业及其他行业所采用，并有相当部分被采用为美国国家标准。</a:t>
            </a:r>
            <a:endParaRPr lang="en-US" altLang="zh-CN" sz="2000" dirty="0">
              <a:latin typeface="思源黑体" panose="020B0500000000000000" pitchFamily="34" charset="-122"/>
              <a:ea typeface="思源黑体" panose="020B0500000000000000" pitchFamily="34" charset="-122"/>
            </a:endParaRPr>
          </a:p>
          <a:p>
            <a:pPr marL="342900" indent="-342900" algn="just">
              <a:buFont typeface="Wingdings" panose="05000000000000000000" pitchFamily="2" charset="2"/>
              <a:buChar char="n"/>
            </a:pPr>
            <a:endParaRPr lang="en-US" altLang="zh-CN" sz="2000" b="1" dirty="0">
              <a:latin typeface="思源黑体" panose="020B0500000000000000" pitchFamily="34" charset="-122"/>
              <a:ea typeface="思源黑体" panose="020B0500000000000000" pitchFamily="34" charset="-122"/>
            </a:endParaRPr>
          </a:p>
          <a:p>
            <a:pPr algn="just"/>
            <a:endParaRPr lang="en-US" altLang="zh-CN" sz="2000" b="1" dirty="0">
              <a:latin typeface="+mn-ea"/>
            </a:endParaRPr>
          </a:p>
          <a:p>
            <a:pPr lvl="0" algn="just">
              <a:lnSpc>
                <a:spcPct val="150000"/>
              </a:lnSpc>
              <a:spcBef>
                <a:spcPct val="0"/>
              </a:spcBef>
            </a:pPr>
            <a:endParaRPr lang="en-US" altLang="zh-CN" sz="2000" b="1" dirty="0">
              <a:latin typeface="+mn-ea"/>
            </a:endParaRPr>
          </a:p>
          <a:p>
            <a:pPr lvl="0" algn="just">
              <a:lnSpc>
                <a:spcPct val="150000"/>
              </a:lnSpc>
              <a:spcBef>
                <a:spcPct val="0"/>
              </a:spcBef>
            </a:pPr>
            <a:r>
              <a:rPr lang="en-US" altLang="zh-CN" sz="2000" b="1" dirty="0">
                <a:latin typeface="+mn-ea"/>
              </a:rPr>
              <a:t> </a:t>
            </a:r>
            <a:endParaRPr lang="en-US" altLang="zh-CN" sz="2000" b="1" dirty="0">
              <a:latin typeface="+mn-ea"/>
              <a:cs typeface="+mj-cs"/>
            </a:endParaRPr>
          </a:p>
          <a:p>
            <a:pPr algn="just">
              <a:lnSpc>
                <a:spcPct val="150000"/>
              </a:lnSpc>
              <a:spcBef>
                <a:spcPct val="0"/>
              </a:spcBef>
            </a:pPr>
            <a:endParaRPr lang="en-US" altLang="zh-CN" sz="2000" b="1" dirty="0">
              <a:latin typeface="+mn-ea"/>
              <a:cs typeface="+mj-cs"/>
            </a:endParaRPr>
          </a:p>
          <a:p>
            <a:pPr algn="just">
              <a:lnSpc>
                <a:spcPct val="150000"/>
              </a:lnSpc>
              <a:spcBef>
                <a:spcPct val="0"/>
              </a:spcBef>
            </a:pPr>
            <a:endParaRPr kumimoji="0" lang="en-US" sz="2000" b="1" i="0" u="none" strike="noStrike" kern="1200" cap="none" spc="0" normalizeH="0" baseline="0" noProof="0" dirty="0">
              <a:ln>
                <a:noFill/>
              </a:ln>
              <a:solidFill>
                <a:schemeClr val="tx1"/>
              </a:solidFill>
              <a:effectLst/>
              <a:uLnTx/>
              <a:uFillTx/>
              <a:latin typeface="+mn-ea"/>
              <a:cs typeface="+mj-cs"/>
            </a:endParaRPr>
          </a:p>
          <a:p>
            <a:pPr lvl="0" algn="just">
              <a:lnSpc>
                <a:spcPct val="150000"/>
              </a:lnSpc>
              <a:spcBef>
                <a:spcPct val="0"/>
              </a:spcBef>
            </a:pPr>
            <a:endParaRPr kumimoji="0" lang="en-US" sz="2000" b="1" i="0" u="none" strike="noStrike" kern="1200" cap="none" spc="0" normalizeH="0" baseline="0" noProof="0" dirty="0">
              <a:ln>
                <a:noFill/>
              </a:ln>
              <a:solidFill>
                <a:schemeClr val="tx1"/>
              </a:solidFill>
              <a:effectLst/>
              <a:uLnTx/>
              <a:uFillTx/>
              <a:latin typeface="+mn-ea"/>
              <a:cs typeface="+mj-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635" y="908720"/>
            <a:ext cx="2376264" cy="1473283"/>
          </a:xfrm>
          <a:prstGeom prst="rect">
            <a:avLst/>
          </a:prstGeom>
        </p:spPr>
      </p:pic>
      <p:sp>
        <p:nvSpPr>
          <p:cNvPr id="4" name="矩形 3"/>
          <p:cNvSpPr/>
          <p:nvPr/>
        </p:nvSpPr>
        <p:spPr>
          <a:xfrm>
            <a:off x="771639" y="0"/>
            <a:ext cx="1499128" cy="499817"/>
          </a:xfrm>
          <a:prstGeom prst="rect">
            <a:avLst/>
          </a:prstGeom>
        </p:spPr>
        <p:txBody>
          <a:bodyPr wrap="none">
            <a:spAutoFit/>
          </a:bodyPr>
          <a:lstStyle/>
          <a:p>
            <a:pPr>
              <a:lnSpc>
                <a:spcPct val="150000"/>
              </a:lnSpc>
              <a:spcBef>
                <a:spcPct val="0"/>
              </a:spcBef>
            </a:pPr>
            <a:r>
              <a:rPr lang="zh-CN" altLang="en-US" sz="2000" b="1" dirty="0">
                <a:solidFill>
                  <a:schemeClr val="bg1"/>
                </a:solidFill>
                <a:latin typeface="思源黑体" panose="020B0500000000000000" pitchFamily="34" charset="-122"/>
                <a:ea typeface="思源黑体" panose="020B0500000000000000" pitchFamily="34" charset="-122"/>
              </a:rPr>
              <a:t>出版社介绍</a:t>
            </a:r>
            <a:endParaRPr lang="en-US" altLang="zh-CN" sz="2000" b="1"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00347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1000"/>
                                        <p:tgtEl>
                                          <p:spTgt spid="2">
                                            <p:txEl>
                                              <p:pRg st="6" end="6"/>
                                            </p:txEl>
                                          </p:spTgt>
                                        </p:tgtEl>
                                      </p:cBhvr>
                                    </p:animEffect>
                                    <p:anim calcmode="lin" valueType="num">
                                      <p:cBhvr>
                                        <p:cTn id="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8" end="8"/>
                                            </p:txEl>
                                          </p:spTgt>
                                        </p:tgtEl>
                                        <p:attrNameLst>
                                          <p:attrName>style.visibility</p:attrName>
                                        </p:attrNameLst>
                                      </p:cBhvr>
                                      <p:to>
                                        <p:strVal val="visible"/>
                                      </p:to>
                                    </p:set>
                                    <p:animEffect transition="in" filter="fade">
                                      <p:cBhvr>
                                        <p:cTn id="12" dur="1000"/>
                                        <p:tgtEl>
                                          <p:spTgt spid="2">
                                            <p:txEl>
                                              <p:pRg st="8" end="8"/>
                                            </p:txEl>
                                          </p:spTgt>
                                        </p:tgtEl>
                                      </p:cBhvr>
                                    </p:animEffect>
                                    <p:anim calcmode="lin" valueType="num">
                                      <p:cBhvr>
                                        <p:cTn id="1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8" end="8"/>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animEffect transition="in" filter="fade">
                                      <p:cBhvr>
                                        <p:cTn id="17" dur="1000"/>
                                        <p:tgtEl>
                                          <p:spTgt spid="2">
                                            <p:txEl>
                                              <p:pRg st="10" end="10"/>
                                            </p:txEl>
                                          </p:spTgt>
                                        </p:tgtEl>
                                      </p:cBhvr>
                                    </p:animEffect>
                                    <p:anim calcmode="lin" valueType="num">
                                      <p:cBhvr>
                                        <p:cTn id="1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6008601" y="7775"/>
            <a:ext cx="6395138"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7" name="图片 6"/>
          <p:cNvPicPr>
            <a:picLocks noChangeAspect="1"/>
          </p:cNvPicPr>
          <p:nvPr/>
        </p:nvPicPr>
        <p:blipFill>
          <a:blip r:embed="rId2"/>
          <a:stretch>
            <a:fillRect/>
          </a:stretch>
        </p:blipFill>
        <p:spPr>
          <a:xfrm>
            <a:off x="335360" y="1124744"/>
            <a:ext cx="11346483" cy="4530237"/>
          </a:xfrm>
          <a:prstGeom prst="rect">
            <a:avLst/>
          </a:prstGeom>
        </p:spPr>
      </p:pic>
      <p:sp>
        <p:nvSpPr>
          <p:cNvPr id="3" name="Rectangular Callout 14"/>
          <p:cNvSpPr/>
          <p:nvPr/>
        </p:nvSpPr>
        <p:spPr>
          <a:xfrm>
            <a:off x="9048328" y="4005063"/>
            <a:ext cx="2592287" cy="648073"/>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2500"/>
              </a:lnSpc>
            </a:pPr>
            <a:r>
              <a:rPr lang="zh-CN" altLang="en-US" sz="1000" b="1" dirty="0">
                <a:solidFill>
                  <a:schemeClr val="tx1"/>
                </a:solidFill>
                <a:latin typeface="思源黑体" panose="020B0500000000000000" pitchFamily="34" charset="-122"/>
                <a:ea typeface="思源黑体" panose="020B0500000000000000" pitchFamily="34" charset="-122"/>
              </a:rPr>
              <a:t>删除提醒</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500"/>
              </a:lnSpc>
            </a:pPr>
            <a:r>
              <a:rPr lang="zh-CN" altLang="en-US" sz="1000" b="1" dirty="0">
                <a:solidFill>
                  <a:schemeClr val="tx1"/>
                </a:solidFill>
                <a:latin typeface="思源黑体" panose="020B0500000000000000" pitchFamily="34" charset="-122"/>
                <a:ea typeface="思源黑体" panose="020B0500000000000000" pitchFamily="34" charset="-122"/>
              </a:rPr>
              <a:t>提醒管理</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pic>
        <p:nvPicPr>
          <p:cNvPr id="5" name="图片 4"/>
          <p:cNvPicPr>
            <a:picLocks noChangeAspect="1"/>
          </p:cNvPicPr>
          <p:nvPr/>
        </p:nvPicPr>
        <p:blipFill>
          <a:blip r:embed="rId3"/>
          <a:stretch>
            <a:fillRect/>
          </a:stretch>
        </p:blipFill>
        <p:spPr>
          <a:xfrm>
            <a:off x="4727848" y="4426058"/>
            <a:ext cx="4078213" cy="1867703"/>
          </a:xfrm>
          <a:prstGeom prst="rect">
            <a:avLst/>
          </a:prstGeom>
          <a:ln>
            <a:noFill/>
          </a:ln>
          <a:effectLst>
            <a:outerShdw blurRad="190500" algn="tl" rotWithShape="0">
              <a:srgbClr val="000000">
                <a:alpha val="70000"/>
              </a:srgbClr>
            </a:outerShdw>
          </a:effectLst>
        </p:spPr>
      </p:pic>
      <p:sp>
        <p:nvSpPr>
          <p:cNvPr id="6" name="Rectangular Callout 14"/>
          <p:cNvSpPr/>
          <p:nvPr/>
        </p:nvSpPr>
        <p:spPr>
          <a:xfrm>
            <a:off x="4799856" y="5009579"/>
            <a:ext cx="1800200" cy="911171"/>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1300"/>
              </a:lnSpc>
            </a:pPr>
            <a:r>
              <a:rPr lang="zh-CN" altLang="en-US" sz="1000" b="1" dirty="0">
                <a:solidFill>
                  <a:schemeClr val="tx1"/>
                </a:solidFill>
                <a:latin typeface="思源黑体" panose="020B0500000000000000" pitchFamily="34" charset="-122"/>
                <a:ea typeface="思源黑体" panose="020B0500000000000000" pitchFamily="34" charset="-122"/>
              </a:rPr>
              <a:t>每天</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3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300"/>
              </a:lnSpc>
            </a:pPr>
            <a:r>
              <a:rPr lang="zh-CN" altLang="en-US" sz="1000" b="1" dirty="0">
                <a:solidFill>
                  <a:schemeClr val="tx1"/>
                </a:solidFill>
                <a:latin typeface="思源黑体" panose="020B0500000000000000" pitchFamily="34" charset="-122"/>
                <a:ea typeface="思源黑体" panose="020B0500000000000000" pitchFamily="34" charset="-122"/>
              </a:rPr>
              <a:t>每周</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3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300"/>
              </a:lnSpc>
            </a:pPr>
            <a:r>
              <a:rPr lang="zh-CN" altLang="en-US" sz="1000" b="1" dirty="0">
                <a:solidFill>
                  <a:schemeClr val="tx1"/>
                </a:solidFill>
                <a:latin typeface="思源黑体" panose="020B0500000000000000" pitchFamily="34" charset="-122"/>
                <a:ea typeface="思源黑体" panose="020B0500000000000000" pitchFamily="34" charset="-122"/>
              </a:rPr>
              <a:t>每月</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8" name="Rectangular Callout 14"/>
          <p:cNvSpPr/>
          <p:nvPr/>
        </p:nvSpPr>
        <p:spPr>
          <a:xfrm>
            <a:off x="7104112" y="1124744"/>
            <a:ext cx="2880320" cy="288032"/>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000" b="1" dirty="0">
                <a:solidFill>
                  <a:schemeClr val="bg1"/>
                </a:solidFill>
                <a:latin typeface="思源黑体" panose="020B0500000000000000" pitchFamily="34" charset="-122"/>
                <a:ea typeface="思源黑体" panose="020B0500000000000000" pitchFamily="34" charset="-122"/>
              </a:rPr>
              <a:t>当有新文献提醒时，此处会出现提醒标示！</a:t>
            </a:r>
            <a:endParaRPr lang="en-US" altLang="zh-CN" sz="1000" b="1" dirty="0">
              <a:solidFill>
                <a:schemeClr val="bg1"/>
              </a:solidFill>
              <a:latin typeface="思源黑体" panose="020B0500000000000000" pitchFamily="34" charset="-122"/>
              <a:ea typeface="思源黑体" panose="020B0500000000000000" pitchFamily="34" charset="-122"/>
            </a:endParaRPr>
          </a:p>
        </p:txBody>
      </p:sp>
      <p:sp>
        <p:nvSpPr>
          <p:cNvPr id="9" name="矩形 8"/>
          <p:cNvSpPr/>
          <p:nvPr/>
        </p:nvSpPr>
        <p:spPr>
          <a:xfrm>
            <a:off x="839416" y="101725"/>
            <a:ext cx="6091924"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My Library </a:t>
            </a:r>
            <a:r>
              <a:rPr lang="zh-CN" altLang="en-US" sz="2000" dirty="0">
                <a:solidFill>
                  <a:schemeClr val="bg1"/>
                </a:solidFill>
                <a:latin typeface="思源黑体" panose="020B0500000000000000" pitchFamily="34" charset="-122"/>
                <a:ea typeface="思源黑体" panose="020B0500000000000000" pitchFamily="34" charset="-122"/>
              </a:rPr>
              <a:t>个人图书馆</a:t>
            </a:r>
            <a:r>
              <a:rPr lang="en-US" altLang="zh-CN" sz="2000" dirty="0">
                <a:solidFill>
                  <a:schemeClr val="bg1"/>
                </a:solidFill>
                <a:latin typeface="思源黑体" panose="020B0500000000000000" pitchFamily="34" charset="-122"/>
                <a:ea typeface="思源黑体" panose="020B0500000000000000" pitchFamily="34" charset="-122"/>
              </a:rPr>
              <a:t>-Alert Notifications </a:t>
            </a:r>
            <a:r>
              <a:rPr lang="zh-CN" altLang="en-US" sz="2000" dirty="0">
                <a:solidFill>
                  <a:schemeClr val="bg1"/>
                </a:solidFill>
                <a:latin typeface="思源黑体" panose="020B0500000000000000" pitchFamily="34" charset="-122"/>
                <a:ea typeface="思源黑体" panose="020B0500000000000000" pitchFamily="34" charset="-122"/>
              </a:rPr>
              <a:t>提醒功能</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5266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7032104" y="207268"/>
            <a:ext cx="3802850"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2"/>
          <a:stretch>
            <a:fillRect/>
          </a:stretch>
        </p:blipFill>
        <p:spPr>
          <a:xfrm>
            <a:off x="723709" y="1196752"/>
            <a:ext cx="11071959" cy="3844344"/>
          </a:xfrm>
          <a:prstGeom prst="rect">
            <a:avLst/>
          </a:prstGeom>
        </p:spPr>
      </p:pic>
      <p:sp>
        <p:nvSpPr>
          <p:cNvPr id="4" name="Rectangular Callout 14"/>
          <p:cNvSpPr/>
          <p:nvPr/>
        </p:nvSpPr>
        <p:spPr>
          <a:xfrm>
            <a:off x="5375920" y="2636912"/>
            <a:ext cx="3024336" cy="3024336"/>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26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a:solidFill>
                  <a:schemeClr val="tx1"/>
                </a:solidFill>
                <a:latin typeface="思源黑体" panose="020B0500000000000000" pitchFamily="34" charset="-122"/>
                <a:ea typeface="思源黑体" panose="020B0500000000000000" pitchFamily="34" charset="-122"/>
              </a:rPr>
              <a:t>索引和发现服务</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a:solidFill>
                  <a:schemeClr val="tx1"/>
                </a:solidFill>
                <a:latin typeface="思源黑体" panose="020B0500000000000000" pitchFamily="34" charset="-122"/>
                <a:ea typeface="思源黑体" panose="020B0500000000000000" pitchFamily="34" charset="-122"/>
              </a:rPr>
              <a:t>常见问题解答</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a:solidFill>
                  <a:schemeClr val="tx1"/>
                </a:solidFill>
                <a:latin typeface="思源黑体" panose="020B0500000000000000" pitchFamily="34" charset="-122"/>
                <a:ea typeface="思源黑体" panose="020B0500000000000000" pitchFamily="34" charset="-122"/>
              </a:rPr>
              <a:t>针对图书馆员和管理员</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a:solidFill>
                  <a:schemeClr val="tx1"/>
                </a:solidFill>
                <a:latin typeface="思源黑体" panose="020B0500000000000000" pitchFamily="34" charset="-122"/>
                <a:ea typeface="思源黑体" panose="020B0500000000000000" pitchFamily="34" charset="-122"/>
              </a:rPr>
              <a:t>视频演示</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a:solidFill>
                  <a:schemeClr val="tx1"/>
                </a:solidFill>
                <a:latin typeface="思源黑体" panose="020B0500000000000000" pitchFamily="34" charset="-122"/>
                <a:ea typeface="思源黑体" panose="020B0500000000000000" pitchFamily="34" charset="-122"/>
              </a:rPr>
              <a:t>平台功能，如保存检索式、提醒设置、注释等</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a:solidFill>
                  <a:schemeClr val="tx1"/>
                </a:solidFill>
                <a:latin typeface="思源黑体" panose="020B0500000000000000" pitchFamily="34" charset="-122"/>
                <a:ea typeface="思源黑体" panose="020B0500000000000000" pitchFamily="34" charset="-122"/>
              </a:rPr>
              <a:t>新闻资讯</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a:solidFill>
                  <a:schemeClr val="tx1"/>
                </a:solidFill>
                <a:latin typeface="思源黑体" panose="020B0500000000000000" pitchFamily="34" charset="-122"/>
                <a:ea typeface="思源黑体" panose="020B0500000000000000" pitchFamily="34" charset="-122"/>
              </a:rPr>
              <a:t>开放获取政策</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a:solidFill>
                  <a:schemeClr val="tx1"/>
                </a:solidFill>
                <a:latin typeface="思源黑体" panose="020B0500000000000000" pitchFamily="34" charset="-122"/>
                <a:ea typeface="思源黑体" panose="020B0500000000000000" pitchFamily="34" charset="-122"/>
              </a:rPr>
              <a:t>发表文章</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r>
              <a:rPr lang="en-US" altLang="zh-CN" sz="1000" b="1" dirty="0">
                <a:solidFill>
                  <a:schemeClr val="tx1"/>
                </a:solidFill>
                <a:latin typeface="思源黑体" panose="020B0500000000000000" pitchFamily="34" charset="-122"/>
                <a:ea typeface="思源黑体" panose="020B0500000000000000" pitchFamily="34" charset="-122"/>
              </a:rPr>
              <a:t>……</a:t>
            </a:r>
          </a:p>
          <a:p>
            <a:pPr algn="r">
              <a:lnSpc>
                <a:spcPts val="26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5" name="矩形 4"/>
          <p:cNvSpPr/>
          <p:nvPr/>
        </p:nvSpPr>
        <p:spPr>
          <a:xfrm>
            <a:off x="839416" y="101725"/>
            <a:ext cx="1827744"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Help </a:t>
            </a:r>
            <a:r>
              <a:rPr lang="zh-CN" altLang="en-US" sz="2000" dirty="0">
                <a:solidFill>
                  <a:schemeClr val="bg1"/>
                </a:solidFill>
                <a:latin typeface="思源黑体" panose="020B0500000000000000" pitchFamily="34" charset="-122"/>
                <a:ea typeface="思源黑体" panose="020B0500000000000000" pitchFamily="34" charset="-122"/>
              </a:rPr>
              <a:t>帮助信息</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41736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67639"/>
            <a:ext cx="12192000" cy="6690359"/>
            <a:chOff x="0" y="167639"/>
            <a:chExt cx="12192000" cy="6690359"/>
          </a:xfrm>
        </p:grpSpPr>
        <p:sp>
          <p:nvSpPr>
            <p:cNvPr id="3" name="object 3"/>
            <p:cNvSpPr/>
            <p:nvPr/>
          </p:nvSpPr>
          <p:spPr>
            <a:xfrm>
              <a:off x="0" y="1072895"/>
              <a:ext cx="12192000" cy="578510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52400" y="167639"/>
              <a:ext cx="1778508" cy="1368552"/>
            </a:xfrm>
            <a:prstGeom prst="rect">
              <a:avLst/>
            </a:prstGeom>
            <a:blipFill>
              <a:blip r:embed="rId4" cstate="print"/>
              <a:stretch>
                <a:fillRect/>
              </a:stretch>
            </a:blipFill>
          </p:spPr>
          <p:txBody>
            <a:bodyPr wrap="square" lIns="0" tIns="0" rIns="0" bIns="0" rtlCol="0"/>
            <a:lstStyle/>
            <a:p>
              <a:endParaRPr/>
            </a:p>
          </p:txBody>
        </p:sp>
      </p:grpSp>
      <p:sp>
        <p:nvSpPr>
          <p:cNvPr id="7" name="Subtitle 1"/>
          <p:cNvSpPr txBox="1">
            <a:spLocks/>
          </p:cNvSpPr>
          <p:nvPr/>
        </p:nvSpPr>
        <p:spPr>
          <a:xfrm>
            <a:off x="0" y="1752600"/>
            <a:ext cx="12192000" cy="3469513"/>
          </a:xfrm>
          <a:prstGeom prst="rect">
            <a:avLst/>
          </a:prstGeom>
          <a:solidFill>
            <a:schemeClr val="bg1">
              <a:alpha val="75000"/>
            </a:schemeClr>
          </a:solidFill>
        </p:spPr>
        <p:style>
          <a:lnRef idx="0">
            <a:scrgbClr r="0" g="0" b="0"/>
          </a:lnRef>
          <a:fillRef idx="1003">
            <a:schemeClr val="lt1"/>
          </a:fillRef>
          <a:effectRef idx="0">
            <a:scrgbClr r="0" g="0" b="0"/>
          </a:effectRef>
          <a:fontRef idx="major"/>
        </p:style>
        <p:txBody>
          <a:bodyPr/>
          <a:lstStyle>
            <a:lvl1pPr marL="0">
              <a:defRPr>
                <a:latin typeface="+mj-lt"/>
                <a:ea typeface="+mj-ea"/>
                <a:cs typeface="+mj-cs"/>
              </a:defRPr>
            </a:lvl1pPr>
            <a:lvl2pPr marL="457200">
              <a:defRPr>
                <a:latin typeface="+mj-lt"/>
                <a:ea typeface="+mj-ea"/>
                <a:cs typeface="+mj-cs"/>
              </a:defRPr>
            </a:lvl2pPr>
            <a:lvl3pPr marL="914400">
              <a:defRPr>
                <a:latin typeface="+mj-lt"/>
                <a:ea typeface="+mj-ea"/>
                <a:cs typeface="+mj-cs"/>
              </a:defRPr>
            </a:lvl3pPr>
            <a:lvl4pPr marL="1371600">
              <a:defRPr>
                <a:latin typeface="+mj-lt"/>
                <a:ea typeface="+mj-ea"/>
                <a:cs typeface="+mj-cs"/>
              </a:defRPr>
            </a:lvl4pPr>
            <a:lvl5pPr marL="1828800">
              <a:defRPr>
                <a:latin typeface="+mj-lt"/>
                <a:ea typeface="+mj-ea"/>
                <a:cs typeface="+mj-cs"/>
              </a:defRPr>
            </a:lvl5pPr>
            <a:lvl6pPr marL="2286000">
              <a:defRPr>
                <a:latin typeface="+mj-lt"/>
                <a:ea typeface="+mj-ea"/>
                <a:cs typeface="+mj-cs"/>
              </a:defRPr>
            </a:lvl6pPr>
            <a:lvl7pPr marL="2743200">
              <a:defRPr>
                <a:latin typeface="+mj-lt"/>
                <a:ea typeface="+mj-ea"/>
                <a:cs typeface="+mj-cs"/>
              </a:defRPr>
            </a:lvl7pPr>
            <a:lvl8pPr marL="3200400">
              <a:defRPr>
                <a:latin typeface="+mj-lt"/>
                <a:ea typeface="+mj-ea"/>
                <a:cs typeface="+mj-cs"/>
              </a:defRPr>
            </a:lvl8pPr>
            <a:lvl9pPr marL="3657600">
              <a:defRPr>
                <a:latin typeface="+mj-lt"/>
                <a:ea typeface="+mj-ea"/>
                <a:cs typeface="+mj-cs"/>
              </a:defRPr>
            </a:lvl9pPr>
          </a:lstStyle>
          <a:p>
            <a:pPr algn="ctr">
              <a:lnSpc>
                <a:spcPct val="150000"/>
              </a:lnSpc>
            </a:pPr>
            <a:r>
              <a:rPr lang="zh-CN" altLang="en-US" sz="2800" b="1" kern="0" dirty="0">
                <a:solidFill>
                  <a:srgbClr val="223B6A"/>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 </a:t>
            </a:r>
            <a:r>
              <a:rPr lang="zh-CN" altLang="en-US" sz="4000" b="1" kern="0" dirty="0">
                <a:solidFill>
                  <a:srgbClr val="223B6A"/>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目录</a:t>
            </a:r>
          </a:p>
          <a:p>
            <a:pPr marL="4114800" lvl="8" indent="-457200">
              <a:lnSpc>
                <a:spcPct val="150000"/>
              </a:lnSpc>
              <a:buFont typeface="Arial" panose="020B0604020202020204" pitchFamily="34" charset="0"/>
              <a:buChar char="•"/>
            </a:pPr>
            <a:r>
              <a:rPr lang="zh-CN" altLang="en-US" sz="2800" b="1" kern="0" dirty="0">
                <a:solidFill>
                  <a:srgbClr val="DFD9D6"/>
                </a:solidFill>
                <a:latin typeface="等线" panose="02010600030101010101" pitchFamily="2" charset="-122"/>
                <a:ea typeface="等线" panose="02010600030101010101" pitchFamily="2" charset="-122"/>
              </a:rPr>
              <a:t>  </a:t>
            </a:r>
            <a:r>
              <a:rPr lang="en-US" altLang="zh-CN" sz="2800" b="1" kern="0" dirty="0">
                <a:solidFill>
                  <a:srgbClr val="DFD9D6"/>
                </a:solidFill>
                <a:latin typeface="等线" panose="02010600030101010101" pitchFamily="2" charset="-122"/>
                <a:ea typeface="等线" panose="02010600030101010101" pitchFamily="2" charset="-122"/>
              </a:rPr>
              <a:t>SAE </a:t>
            </a:r>
            <a:r>
              <a:rPr lang="zh-CN" altLang="en-US" sz="2800" b="1" kern="0" dirty="0">
                <a:solidFill>
                  <a:srgbClr val="DFD9D6"/>
                </a:solidFill>
                <a:latin typeface="等线" panose="02010600030101010101" pitchFamily="2" charset="-122"/>
                <a:ea typeface="等线" panose="02010600030101010101" pitchFamily="2" charset="-122"/>
              </a:rPr>
              <a:t>国际自动机工程师学会</a:t>
            </a:r>
          </a:p>
          <a:p>
            <a:pPr marL="4114800" lvl="8" indent="-457200">
              <a:lnSpc>
                <a:spcPct val="150000"/>
              </a:lnSpc>
              <a:buFont typeface="Arial" panose="020B0604020202020204" pitchFamily="34" charset="0"/>
              <a:buChar char="•"/>
            </a:pPr>
            <a:r>
              <a:rPr lang="zh-CN" altLang="en-US" sz="2800" b="1" kern="0" dirty="0">
                <a:solidFill>
                  <a:srgbClr val="DFD9D6"/>
                </a:solidFill>
                <a:latin typeface="等线" panose="02010600030101010101" pitchFamily="2" charset="-122"/>
                <a:ea typeface="等线" panose="02010600030101010101" pitchFamily="2" charset="-122"/>
              </a:rPr>
              <a:t>  </a:t>
            </a:r>
            <a:r>
              <a:rPr lang="en-US" altLang="zh-CN" sz="2800" b="1" kern="0" dirty="0">
                <a:solidFill>
                  <a:srgbClr val="DFD9D6"/>
                </a:solidFill>
                <a:latin typeface="等线" panose="02010600030101010101" pitchFamily="2" charset="-122"/>
                <a:ea typeface="等线" panose="02010600030101010101" pitchFamily="2" charset="-122"/>
              </a:rPr>
              <a:t>SAE </a:t>
            </a:r>
            <a:r>
              <a:rPr lang="zh-CN" altLang="en-US" sz="2800" b="1" kern="0" dirty="0">
                <a:solidFill>
                  <a:srgbClr val="DFD9D6"/>
                </a:solidFill>
                <a:latin typeface="等线" panose="02010600030101010101" pitchFamily="2" charset="-122"/>
                <a:ea typeface="等线" panose="02010600030101010101" pitchFamily="2" charset="-122"/>
              </a:rPr>
              <a:t>出版物和数据库平台</a:t>
            </a:r>
          </a:p>
          <a:p>
            <a:pPr marL="4114800" lvl="8" indent="-457200">
              <a:lnSpc>
                <a:spcPct val="150000"/>
              </a:lnSpc>
              <a:buFont typeface="Arial" panose="020B0604020202020204" pitchFamily="34" charset="0"/>
              <a:buChar char="•"/>
            </a:pPr>
            <a:r>
              <a:rPr lang="zh-CN" altLang="en-US" sz="2800" b="1" kern="0" dirty="0">
                <a:solidFill>
                  <a:srgbClr val="223B6A"/>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  </a:t>
            </a:r>
            <a:r>
              <a:rPr lang="en-US" altLang="zh-CN" sz="2800" b="1" kern="0" dirty="0">
                <a:solidFill>
                  <a:srgbClr val="223B6A"/>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SAE </a:t>
            </a:r>
            <a:r>
              <a:rPr lang="zh-CN" altLang="en-US" sz="2800" b="1" kern="0" dirty="0">
                <a:solidFill>
                  <a:srgbClr val="223B6A"/>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技术报告</a:t>
            </a:r>
            <a:r>
              <a:rPr lang="en-US" altLang="zh-CN" sz="2800" b="1" kern="0" dirty="0">
                <a:solidFill>
                  <a:srgbClr val="223B6A"/>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a:t>
            </a:r>
            <a:r>
              <a:rPr lang="zh-CN" altLang="en-US" sz="2800" b="1" kern="0" dirty="0">
                <a:solidFill>
                  <a:srgbClr val="223B6A"/>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期刊投稿简介</a:t>
            </a:r>
            <a:endParaRPr lang="en-US" altLang="zh-CN" sz="2800" b="1" kern="0" dirty="0">
              <a:solidFill>
                <a:srgbClr val="223B6A"/>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929868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128300" y="149096"/>
            <a:ext cx="5254131" cy="338554"/>
          </a:xfrm>
          <a:prstGeom prst="rect">
            <a:avLst/>
          </a:prstGeom>
        </p:spPr>
        <p:txBody>
          <a:bodyPr wrap="none">
            <a:spAutoFit/>
          </a:bodyPr>
          <a:lstStyle/>
          <a:p>
            <a:r>
              <a:rPr lang="zh-CN" altLang="en-US" sz="1600" b="1" dirty="0">
                <a:solidFill>
                  <a:schemeClr val="bg1"/>
                </a:solidFill>
                <a:latin typeface="思源黑体" panose="020B0500000000000000" pitchFamily="34" charset="-122"/>
                <a:ea typeface="思源黑体" panose="020B0500000000000000" pitchFamily="34" charset="-122"/>
              </a:rPr>
              <a:t>https://www.sae.org/participate/volunteer/author</a:t>
            </a:r>
          </a:p>
        </p:txBody>
      </p:sp>
      <p:sp>
        <p:nvSpPr>
          <p:cNvPr id="4" name="矩形 3"/>
          <p:cNvSpPr/>
          <p:nvPr/>
        </p:nvSpPr>
        <p:spPr>
          <a:xfrm>
            <a:off x="623392" y="87540"/>
            <a:ext cx="3201454" cy="400110"/>
          </a:xfrm>
          <a:prstGeom prst="rect">
            <a:avLst/>
          </a:prstGeom>
        </p:spPr>
        <p:txBody>
          <a:bodyPr wrap="none">
            <a:spAutoFit/>
          </a:bodyPr>
          <a:lstStyle/>
          <a:p>
            <a:r>
              <a:rPr lang="en-US" altLang="zh-CN" dirty="0">
                <a:solidFill>
                  <a:srgbClr val="010101"/>
                </a:solidFill>
                <a:latin typeface="Roboto"/>
              </a:rPr>
              <a:t> </a:t>
            </a:r>
            <a:r>
              <a:rPr lang="en-US" altLang="zh-CN" sz="2000" dirty="0">
                <a:solidFill>
                  <a:schemeClr val="bg1"/>
                </a:solidFill>
                <a:latin typeface="思源黑体" panose="020B0500000000000000" pitchFamily="34" charset="-122"/>
                <a:ea typeface="思源黑体" panose="020B0500000000000000" pitchFamily="34" charset="-122"/>
                <a:cs typeface="+mj-cs"/>
              </a:rPr>
              <a:t>How to publish with SAE</a:t>
            </a:r>
            <a:endParaRPr lang="zh-CN" altLang="en-US" sz="2000" dirty="0">
              <a:solidFill>
                <a:schemeClr val="bg1"/>
              </a:solidFill>
              <a:latin typeface="思源黑体" panose="020B0500000000000000" pitchFamily="34" charset="-122"/>
              <a:ea typeface="思源黑体" panose="020B0500000000000000" pitchFamily="34" charset="-122"/>
              <a:cs typeface="+mj-cs"/>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1556792"/>
            <a:ext cx="10739064" cy="4320480"/>
          </a:xfrm>
          <a:prstGeom prst="rect">
            <a:avLst/>
          </a:prstGeom>
        </p:spPr>
      </p:pic>
      <p:sp>
        <p:nvSpPr>
          <p:cNvPr id="9" name="Rectangular Callout 14"/>
          <p:cNvSpPr/>
          <p:nvPr/>
        </p:nvSpPr>
        <p:spPr>
          <a:xfrm>
            <a:off x="1127448" y="980728"/>
            <a:ext cx="6840760" cy="432048"/>
          </a:xfrm>
          <a:prstGeom prst="wedgeRectCallout">
            <a:avLst>
              <a:gd name="adj1" fmla="val -12459"/>
              <a:gd name="adj2" fmla="val -30087"/>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nSpc>
                <a:spcPts val="3300"/>
              </a:lnSpc>
            </a:pPr>
            <a:r>
              <a:rPr lang="zh-CN" altLang="en-US" sz="1000" b="1" dirty="0">
                <a:solidFill>
                  <a:schemeClr val="tx1"/>
                </a:solidFill>
                <a:latin typeface="思源黑体" panose="020B0500000000000000" pitchFamily="34" charset="-122"/>
                <a:ea typeface="思源黑体" panose="020B0500000000000000" pitchFamily="34" charset="-122"/>
              </a:rPr>
              <a:t>                </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3300"/>
              </a:lnSpc>
            </a:pPr>
            <a:r>
              <a:rPr lang="zh-CN" altLang="en-US" sz="1400" b="1" dirty="0">
                <a:solidFill>
                  <a:schemeClr val="tx1"/>
                </a:solidFill>
                <a:latin typeface="思源黑体" panose="020B0500000000000000" pitchFamily="34" charset="-122"/>
                <a:ea typeface="思源黑体" panose="020B0500000000000000" pitchFamily="34" charset="-122"/>
              </a:rPr>
              <a:t>可登录 </a:t>
            </a:r>
            <a:r>
              <a:rPr lang="en-US" altLang="zh-CN" sz="1400" b="1" dirty="0">
                <a:solidFill>
                  <a:schemeClr val="tx1"/>
                </a:solidFill>
                <a:latin typeface="思源黑体" panose="020B0500000000000000" pitchFamily="34" charset="-122"/>
                <a:ea typeface="思源黑体" panose="020B0500000000000000" pitchFamily="34" charset="-122"/>
              </a:rPr>
              <a:t>SAE </a:t>
            </a:r>
            <a:r>
              <a:rPr lang="zh-CN" altLang="en-US" sz="1400" b="1" dirty="0">
                <a:solidFill>
                  <a:schemeClr val="tx1"/>
                </a:solidFill>
                <a:latin typeface="思源黑体" panose="020B0500000000000000" pitchFamily="34" charset="-122"/>
                <a:ea typeface="思源黑体" panose="020B0500000000000000" pitchFamily="34" charset="-122"/>
              </a:rPr>
              <a:t>作者信息页面，查看 非会议论文、会议论文和图书作者信息等。</a:t>
            </a:r>
          </a:p>
          <a:p>
            <a:pPr algn="r">
              <a:lnSpc>
                <a:spcPts val="3500"/>
              </a:lnSpc>
            </a:pP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10" name="矩形 9">
            <a:extLst>
              <a:ext uri="{FF2B5EF4-FFF2-40B4-BE49-F238E27FC236}">
                <a16:creationId xmlns:a16="http://schemas.microsoft.com/office/drawing/2014/main" id="{B8EAEF1D-EA7A-458B-A95D-7B306A7FF126}"/>
              </a:ext>
            </a:extLst>
          </p:cNvPr>
          <p:cNvSpPr/>
          <p:nvPr/>
        </p:nvSpPr>
        <p:spPr>
          <a:xfrm>
            <a:off x="3359696" y="2132856"/>
            <a:ext cx="3384376" cy="43204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endParaRPr lang="zh-CN" altLang="en-US" sz="1100" b="1" dirty="0">
              <a:solidFill>
                <a:schemeClr val="tx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46775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552" y="835363"/>
            <a:ext cx="7333663" cy="5124834"/>
          </a:xfrm>
          <a:prstGeom prst="rect">
            <a:avLst/>
          </a:prstGeom>
        </p:spPr>
      </p:pic>
      <p:sp>
        <p:nvSpPr>
          <p:cNvPr id="7" name="矩形 6"/>
          <p:cNvSpPr/>
          <p:nvPr/>
        </p:nvSpPr>
        <p:spPr>
          <a:xfrm>
            <a:off x="4128300" y="149096"/>
            <a:ext cx="5254131" cy="338554"/>
          </a:xfrm>
          <a:prstGeom prst="rect">
            <a:avLst/>
          </a:prstGeom>
        </p:spPr>
        <p:txBody>
          <a:bodyPr wrap="none">
            <a:spAutoFit/>
          </a:bodyPr>
          <a:lstStyle/>
          <a:p>
            <a:r>
              <a:rPr lang="zh-CN" altLang="en-US" sz="1600" b="1" dirty="0">
                <a:solidFill>
                  <a:schemeClr val="bg1"/>
                </a:solidFill>
                <a:latin typeface="思源黑体" panose="020B0500000000000000" pitchFamily="34" charset="-122"/>
                <a:ea typeface="思源黑体" panose="020B0500000000000000" pitchFamily="34" charset="-122"/>
              </a:rPr>
              <a:t>https://www.sae.org/participate/volunteer/author</a:t>
            </a:r>
          </a:p>
        </p:txBody>
      </p:sp>
      <p:sp>
        <p:nvSpPr>
          <p:cNvPr id="6" name="Rectangular Callout 14"/>
          <p:cNvSpPr/>
          <p:nvPr/>
        </p:nvSpPr>
        <p:spPr>
          <a:xfrm>
            <a:off x="2423592" y="3573016"/>
            <a:ext cx="6840760" cy="432048"/>
          </a:xfrm>
          <a:prstGeom prst="wedgeRectCallout">
            <a:avLst>
              <a:gd name="adj1" fmla="val -12459"/>
              <a:gd name="adj2" fmla="val -30087"/>
            </a:avLst>
          </a:prstGeom>
          <a:no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nSpc>
                <a:spcPts val="3300"/>
              </a:lnSpc>
            </a:pPr>
            <a:r>
              <a:rPr lang="zh-CN" altLang="en-US" sz="1000" b="1" dirty="0">
                <a:solidFill>
                  <a:schemeClr val="tx1"/>
                </a:solidFill>
                <a:latin typeface="思源黑体" panose="020B0500000000000000" pitchFamily="34" charset="-122"/>
                <a:ea typeface="思源黑体" panose="020B0500000000000000" pitchFamily="34" charset="-122"/>
              </a:rPr>
              <a:t>                </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3300"/>
              </a:lnSpc>
            </a:pPr>
            <a:r>
              <a:rPr lang="zh-CN" altLang="en-US" sz="1000" b="1" dirty="0">
                <a:solidFill>
                  <a:schemeClr val="tx1"/>
                </a:solidFill>
                <a:latin typeface="思源黑体" panose="020B0500000000000000" pitchFamily="34" charset="-122"/>
                <a:ea typeface="思源黑体" panose="020B0500000000000000" pitchFamily="34" charset="-122"/>
              </a:rPr>
              <a:t>                    会议技术论文                                             非会议技术论文                                                       期刊</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3500"/>
              </a:lnSpc>
            </a:pP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8" name="Rectangular Callout 14"/>
          <p:cNvSpPr/>
          <p:nvPr/>
        </p:nvSpPr>
        <p:spPr>
          <a:xfrm>
            <a:off x="2423592" y="5661248"/>
            <a:ext cx="6840760" cy="432048"/>
          </a:xfrm>
          <a:prstGeom prst="wedgeRectCallout">
            <a:avLst>
              <a:gd name="adj1" fmla="val -12459"/>
              <a:gd name="adj2" fmla="val -30087"/>
            </a:avLst>
          </a:prstGeom>
          <a:no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nSpc>
                <a:spcPts val="3300"/>
              </a:lnSpc>
            </a:pPr>
            <a:r>
              <a:rPr lang="zh-CN" altLang="en-US" sz="1000" b="1" dirty="0">
                <a:solidFill>
                  <a:schemeClr val="tx1"/>
                </a:solidFill>
                <a:latin typeface="思源黑体" panose="020B0500000000000000" pitchFamily="34" charset="-122"/>
                <a:ea typeface="思源黑体" panose="020B0500000000000000" pitchFamily="34" charset="-122"/>
              </a:rPr>
              <a:t>                </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3300"/>
              </a:lnSpc>
            </a:pPr>
            <a:r>
              <a:rPr lang="zh-CN" altLang="en-US" sz="1000" b="1" dirty="0">
                <a:solidFill>
                  <a:schemeClr val="tx1"/>
                </a:solidFill>
                <a:latin typeface="思源黑体" panose="020B0500000000000000" pitchFamily="34" charset="-122"/>
                <a:ea typeface="思源黑体" panose="020B0500000000000000" pitchFamily="34" charset="-122"/>
              </a:rPr>
              <a:t>                     电子图书                                                     市场研究报告                                                    预印本平台</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3500"/>
              </a:lnSpc>
            </a:pP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4" name="矩形 3"/>
          <p:cNvSpPr/>
          <p:nvPr/>
        </p:nvSpPr>
        <p:spPr>
          <a:xfrm>
            <a:off x="623392" y="87540"/>
            <a:ext cx="3201454" cy="400110"/>
          </a:xfrm>
          <a:prstGeom prst="rect">
            <a:avLst/>
          </a:prstGeom>
        </p:spPr>
        <p:txBody>
          <a:bodyPr wrap="none">
            <a:spAutoFit/>
          </a:bodyPr>
          <a:lstStyle/>
          <a:p>
            <a:r>
              <a:rPr lang="en-US" altLang="zh-CN" dirty="0">
                <a:solidFill>
                  <a:srgbClr val="010101"/>
                </a:solidFill>
                <a:latin typeface="Roboto"/>
              </a:rPr>
              <a:t> </a:t>
            </a:r>
            <a:r>
              <a:rPr lang="en-US" altLang="zh-CN" sz="2000" dirty="0">
                <a:solidFill>
                  <a:schemeClr val="bg1"/>
                </a:solidFill>
                <a:latin typeface="思源黑体" panose="020B0500000000000000" pitchFamily="34" charset="-122"/>
                <a:ea typeface="思源黑体" panose="020B0500000000000000" pitchFamily="34" charset="-122"/>
                <a:cs typeface="+mj-cs"/>
              </a:rPr>
              <a:t>How to publish with SAE</a:t>
            </a:r>
            <a:endParaRPr lang="zh-CN" altLang="en-US" sz="2000" dirty="0">
              <a:solidFill>
                <a:schemeClr val="bg1"/>
              </a:solidFill>
              <a:latin typeface="思源黑体" panose="020B0500000000000000" pitchFamily="34" charset="-122"/>
              <a:ea typeface="思源黑体" panose="020B0500000000000000" pitchFamily="34" charset="-122"/>
              <a:cs typeface="+mj-cs"/>
            </a:endParaRPr>
          </a:p>
        </p:txBody>
      </p:sp>
    </p:spTree>
    <p:extLst>
      <p:ext uri="{BB962C8B-B14F-4D97-AF65-F5344CB8AC3E}">
        <p14:creationId xmlns:p14="http://schemas.microsoft.com/office/powerpoint/2010/main" val="86802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9336" y="764704"/>
            <a:ext cx="12016457" cy="5544616"/>
          </a:xfrm>
          <a:prstGeom prst="rect">
            <a:avLst/>
          </a:prstGeom>
        </p:spPr>
      </p:pic>
    </p:spTree>
    <p:extLst>
      <p:ext uri="{BB962C8B-B14F-4D97-AF65-F5344CB8AC3E}">
        <p14:creationId xmlns:p14="http://schemas.microsoft.com/office/powerpoint/2010/main" val="316485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 y="620688"/>
            <a:ext cx="12192000" cy="920514"/>
          </a:xfrm>
          <a:prstGeom prst="rect">
            <a:avLst/>
          </a:prstGeom>
        </p:spPr>
      </p:pic>
      <p:grpSp>
        <p:nvGrpSpPr>
          <p:cNvPr id="9" name="组合 8"/>
          <p:cNvGrpSpPr/>
          <p:nvPr/>
        </p:nvGrpSpPr>
        <p:grpSpPr>
          <a:xfrm>
            <a:off x="167786" y="118318"/>
            <a:ext cx="11734800" cy="6392624"/>
            <a:chOff x="228600" y="-1305541"/>
            <a:chExt cx="11734800" cy="6392624"/>
          </a:xfrm>
        </p:grpSpPr>
        <p:grpSp>
          <p:nvGrpSpPr>
            <p:cNvPr id="7" name="组合 6"/>
            <p:cNvGrpSpPr/>
            <p:nvPr/>
          </p:nvGrpSpPr>
          <p:grpSpPr>
            <a:xfrm>
              <a:off x="228600" y="438883"/>
              <a:ext cx="11734800" cy="4648200"/>
              <a:chOff x="228600" y="409175"/>
              <a:chExt cx="9846085" cy="3618319"/>
            </a:xfrm>
          </p:grpSpPr>
          <p:pic>
            <p:nvPicPr>
              <p:cNvPr id="2" name="图片 1"/>
              <p:cNvPicPr>
                <a:picLocks noChangeAspect="1"/>
              </p:cNvPicPr>
              <p:nvPr/>
            </p:nvPicPr>
            <p:blipFill>
              <a:blip r:embed="rId4"/>
              <a:stretch>
                <a:fillRect/>
              </a:stretch>
            </p:blipFill>
            <p:spPr>
              <a:xfrm>
                <a:off x="228600" y="409175"/>
                <a:ext cx="5608800" cy="3600000"/>
              </a:xfrm>
              <a:prstGeom prst="rect">
                <a:avLst/>
              </a:prstGeom>
            </p:spPr>
          </p:pic>
          <p:pic>
            <p:nvPicPr>
              <p:cNvPr id="3" name="图片 2"/>
              <p:cNvPicPr>
                <a:picLocks noChangeAspect="1"/>
              </p:cNvPicPr>
              <p:nvPr/>
            </p:nvPicPr>
            <p:blipFill>
              <a:blip r:embed="rId5"/>
              <a:stretch>
                <a:fillRect/>
              </a:stretch>
            </p:blipFill>
            <p:spPr>
              <a:xfrm>
                <a:off x="5837400" y="427494"/>
                <a:ext cx="2791984" cy="3600000"/>
              </a:xfrm>
              <a:prstGeom prst="rect">
                <a:avLst/>
              </a:prstGeom>
            </p:spPr>
          </p:pic>
          <p:grpSp>
            <p:nvGrpSpPr>
              <p:cNvPr id="5" name="组合 4"/>
              <p:cNvGrpSpPr>
                <a:grpSpLocks noChangeAspect="1"/>
              </p:cNvGrpSpPr>
              <p:nvPr/>
            </p:nvGrpSpPr>
            <p:grpSpPr>
              <a:xfrm>
                <a:off x="8659864" y="412254"/>
                <a:ext cx="1414821" cy="3600000"/>
                <a:chOff x="9146584" y="456973"/>
                <a:chExt cx="1856149" cy="4722957"/>
              </a:xfrm>
            </p:grpSpPr>
            <p:pic>
              <p:nvPicPr>
                <p:cNvPr id="4" name="图片 3"/>
                <p:cNvPicPr>
                  <a:picLocks noChangeAspect="1"/>
                </p:cNvPicPr>
                <p:nvPr/>
              </p:nvPicPr>
              <p:blipFill rotWithShape="1">
                <a:blip r:embed="rId6"/>
                <a:srcRect r="50200"/>
                <a:stretch/>
              </p:blipFill>
              <p:spPr>
                <a:xfrm>
                  <a:off x="9146585" y="456973"/>
                  <a:ext cx="1826216" cy="2286000"/>
                </a:xfrm>
                <a:prstGeom prst="rect">
                  <a:avLst/>
                </a:prstGeom>
              </p:spPr>
            </p:pic>
            <p:pic>
              <p:nvPicPr>
                <p:cNvPr id="6" name="图片 5"/>
                <p:cNvPicPr>
                  <a:picLocks noChangeAspect="1"/>
                </p:cNvPicPr>
                <p:nvPr/>
              </p:nvPicPr>
              <p:blipFill rotWithShape="1">
                <a:blip r:embed="rId6"/>
                <a:srcRect l="49384"/>
                <a:stretch/>
              </p:blipFill>
              <p:spPr>
                <a:xfrm>
                  <a:off x="9146584" y="2893930"/>
                  <a:ext cx="1856149" cy="2286000"/>
                </a:xfrm>
                <a:prstGeom prst="rect">
                  <a:avLst/>
                </a:prstGeom>
              </p:spPr>
            </p:pic>
          </p:grpSp>
        </p:grpSp>
        <p:sp>
          <p:nvSpPr>
            <p:cNvPr id="8" name="矩形 7"/>
            <p:cNvSpPr/>
            <p:nvPr/>
          </p:nvSpPr>
          <p:spPr>
            <a:xfrm>
              <a:off x="4572638" y="-1305541"/>
              <a:ext cx="4518481" cy="338554"/>
            </a:xfrm>
            <a:prstGeom prst="rect">
              <a:avLst/>
            </a:prstGeom>
          </p:spPr>
          <p:txBody>
            <a:bodyPr wrap="none">
              <a:spAutoFit/>
            </a:bodyPr>
            <a:lstStyle/>
            <a:p>
              <a:r>
                <a:rPr lang="zh-CN" altLang="en-US" sz="1600" b="1" dirty="0">
                  <a:solidFill>
                    <a:schemeClr val="bg1"/>
                  </a:solidFill>
                  <a:latin typeface="思源黑体" panose="020B0500000000000000" pitchFamily="34" charset="-122"/>
                  <a:ea typeface="思源黑体" panose="020B0500000000000000" pitchFamily="34" charset="-122"/>
                </a:rPr>
                <a:t>https://www.sae.org/publications/journals</a:t>
              </a:r>
            </a:p>
          </p:txBody>
        </p:sp>
      </p:grpSp>
      <p:sp>
        <p:nvSpPr>
          <p:cNvPr id="13" name="矩形 12"/>
          <p:cNvSpPr/>
          <p:nvPr/>
        </p:nvSpPr>
        <p:spPr>
          <a:xfrm>
            <a:off x="623392" y="87540"/>
            <a:ext cx="3656770" cy="400110"/>
          </a:xfrm>
          <a:prstGeom prst="rect">
            <a:avLst/>
          </a:prstGeom>
        </p:spPr>
        <p:txBody>
          <a:bodyPr wrap="none">
            <a:spAutoFit/>
          </a:bodyPr>
          <a:lstStyle/>
          <a:p>
            <a:r>
              <a:rPr lang="en-US" altLang="zh-CN" dirty="0">
                <a:solidFill>
                  <a:srgbClr val="010101"/>
                </a:solidFill>
                <a:latin typeface="Roboto"/>
              </a:rPr>
              <a:t> </a:t>
            </a:r>
            <a:r>
              <a:rPr lang="en-US" altLang="zh-CN" sz="2000" dirty="0">
                <a:solidFill>
                  <a:schemeClr val="bg1"/>
                </a:solidFill>
                <a:latin typeface="思源黑体" panose="020B0500000000000000" pitchFamily="34" charset="-122"/>
                <a:ea typeface="思源黑体" panose="020B0500000000000000" pitchFamily="34" charset="-122"/>
                <a:cs typeface="+mj-cs"/>
              </a:rPr>
              <a:t>Scholarly</a:t>
            </a:r>
            <a:r>
              <a:rPr lang="en-US" altLang="zh-CN" dirty="0">
                <a:solidFill>
                  <a:srgbClr val="010101"/>
                </a:solidFill>
                <a:latin typeface="Roboto"/>
              </a:rPr>
              <a:t> </a:t>
            </a:r>
            <a:r>
              <a:rPr lang="en-US" altLang="zh-CN" sz="2000" dirty="0">
                <a:solidFill>
                  <a:schemeClr val="bg1"/>
                </a:solidFill>
                <a:latin typeface="思源黑体" panose="020B0500000000000000" pitchFamily="34" charset="-122"/>
                <a:ea typeface="思源黑体" panose="020B0500000000000000" pitchFamily="34" charset="-122"/>
                <a:cs typeface="+mj-cs"/>
              </a:rPr>
              <a:t>Journals </a:t>
            </a:r>
            <a:r>
              <a:rPr lang="zh-CN" altLang="en-US" sz="2000" dirty="0">
                <a:solidFill>
                  <a:schemeClr val="bg1"/>
                </a:solidFill>
                <a:latin typeface="思源黑体" panose="020B0500000000000000" pitchFamily="34" charset="-122"/>
                <a:ea typeface="思源黑体" panose="020B0500000000000000" pitchFamily="34" charset="-122"/>
                <a:cs typeface="+mj-cs"/>
              </a:rPr>
              <a:t>学术期刊</a:t>
            </a:r>
          </a:p>
        </p:txBody>
      </p:sp>
      <p:sp>
        <p:nvSpPr>
          <p:cNvPr id="14" name="矩形 13">
            <a:extLst>
              <a:ext uri="{FF2B5EF4-FFF2-40B4-BE49-F238E27FC236}">
                <a16:creationId xmlns:a16="http://schemas.microsoft.com/office/drawing/2014/main" id="{B8EAEF1D-EA7A-458B-A95D-7B306A7FF126}"/>
              </a:ext>
            </a:extLst>
          </p:cNvPr>
          <p:cNvSpPr/>
          <p:nvPr/>
        </p:nvSpPr>
        <p:spPr>
          <a:xfrm>
            <a:off x="167786" y="1886275"/>
            <a:ext cx="1607734" cy="221884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endParaRPr lang="zh-CN" altLang="en-US" sz="1100" b="1" dirty="0">
              <a:solidFill>
                <a:schemeClr val="tx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418599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568" y="764704"/>
            <a:ext cx="6740371" cy="5432943"/>
          </a:xfrm>
          <a:prstGeom prst="rect">
            <a:avLst/>
          </a:prstGeom>
        </p:spPr>
      </p:pic>
      <p:sp>
        <p:nvSpPr>
          <p:cNvPr id="8" name="矩形 7"/>
          <p:cNvSpPr/>
          <p:nvPr/>
        </p:nvSpPr>
        <p:spPr>
          <a:xfrm>
            <a:off x="4367808" y="150101"/>
            <a:ext cx="5575052" cy="338554"/>
          </a:xfrm>
          <a:prstGeom prst="rect">
            <a:avLst/>
          </a:prstGeom>
        </p:spPr>
        <p:txBody>
          <a:bodyPr wrap="none">
            <a:spAutoFit/>
          </a:bodyPr>
          <a:lstStyle/>
          <a:p>
            <a:r>
              <a:rPr lang="en-US" altLang="zh-CN" sz="1600" b="1" dirty="0">
                <a:solidFill>
                  <a:schemeClr val="bg1"/>
                </a:solidFill>
                <a:latin typeface="思源黑体" panose="020B0500000000000000" pitchFamily="34" charset="-122"/>
                <a:ea typeface="思源黑体" panose="020B0500000000000000" pitchFamily="34" charset="-122"/>
              </a:rPr>
              <a:t>https://www.sae.org/publications/journals/resources</a:t>
            </a:r>
            <a:endParaRPr lang="zh-CN" altLang="en-US" sz="1600" b="1" dirty="0">
              <a:solidFill>
                <a:schemeClr val="bg1"/>
              </a:solidFill>
              <a:latin typeface="思源黑体" panose="020B0500000000000000" pitchFamily="34" charset="-122"/>
              <a:ea typeface="思源黑体" panose="020B0500000000000000" pitchFamily="34" charset="-122"/>
            </a:endParaRPr>
          </a:p>
        </p:txBody>
      </p:sp>
      <p:sp>
        <p:nvSpPr>
          <p:cNvPr id="9" name="矩形 8">
            <a:extLst>
              <a:ext uri="{FF2B5EF4-FFF2-40B4-BE49-F238E27FC236}">
                <a16:creationId xmlns:a16="http://schemas.microsoft.com/office/drawing/2014/main" id="{B8EAEF1D-EA7A-458B-A95D-7B306A7FF126}"/>
              </a:ext>
            </a:extLst>
          </p:cNvPr>
          <p:cNvSpPr/>
          <p:nvPr/>
        </p:nvSpPr>
        <p:spPr>
          <a:xfrm>
            <a:off x="1243083" y="2276872"/>
            <a:ext cx="7704856" cy="392077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en-US" altLang="zh-CN" sz="1100" b="1" dirty="0">
                <a:solidFill>
                  <a:schemeClr val="tx1"/>
                </a:solidFill>
                <a:latin typeface="思源黑体" panose="020B0500000000000000" pitchFamily="34" charset="-122"/>
                <a:ea typeface="思源黑体" panose="020B0500000000000000" pitchFamily="34" charset="-122"/>
              </a:rPr>
              <a:t>AI</a:t>
            </a:r>
            <a:r>
              <a:rPr lang="zh-CN" altLang="en-US" sz="1100" b="1" dirty="0">
                <a:solidFill>
                  <a:schemeClr val="tx1"/>
                </a:solidFill>
                <a:latin typeface="思源黑体" panose="020B0500000000000000" pitchFamily="34" charset="-122"/>
                <a:ea typeface="思源黑体" panose="020B0500000000000000" pitchFamily="34" charset="-122"/>
              </a:rPr>
              <a:t>政策</a:t>
            </a:r>
            <a:endParaRPr lang="en-US" altLang="zh-CN" sz="1100" b="1" dirty="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作者身份标准</a:t>
            </a:r>
            <a:endParaRPr lang="en-US" altLang="zh-CN" sz="1100" b="1" dirty="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期刊征稿</a:t>
            </a:r>
            <a:endParaRPr lang="en-US" altLang="zh-CN" sz="1100" b="1" dirty="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利益冲突</a:t>
            </a:r>
            <a:endParaRPr lang="en-US" altLang="zh-CN" sz="1100" b="1" dirty="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引文指标情况</a:t>
            </a:r>
            <a:endParaRPr lang="en-US" altLang="zh-CN" sz="1100" b="1" dirty="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期刊参考文献格式</a:t>
            </a:r>
            <a:endParaRPr lang="en-US" altLang="zh-CN" sz="1100" b="1" dirty="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图表指南</a:t>
            </a:r>
            <a:endParaRPr lang="en-US" altLang="zh-CN" sz="1100" b="1" dirty="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期刊作者须知</a:t>
            </a:r>
            <a:endParaRPr lang="en-US" altLang="zh-CN" sz="1100" b="1" dirty="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更名政策</a:t>
            </a:r>
            <a:endParaRPr lang="en-US" altLang="zh-CN" sz="1100" b="1" dirty="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开放获取政策</a:t>
            </a:r>
            <a:endParaRPr lang="en-US" altLang="zh-CN" sz="1100" b="1" dirty="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同行评审政策</a:t>
            </a:r>
            <a:endParaRPr lang="en-US" altLang="zh-CN" sz="1100" b="1" dirty="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许可和知识产权</a:t>
            </a:r>
            <a:endParaRPr lang="en-US" altLang="zh-CN" sz="1100" b="1" dirty="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编辑和审稿人</a:t>
            </a:r>
            <a:endParaRPr lang="en-US" altLang="zh-CN" sz="1100" b="1" dirty="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出版伦理政策</a:t>
            </a:r>
            <a:endParaRPr lang="en-US" altLang="zh-CN" sz="1100" b="1" dirty="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撤稿政策</a:t>
            </a:r>
            <a:endParaRPr lang="en-US" altLang="zh-CN" sz="1100" b="1" dirty="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审稿人评分标准</a:t>
            </a:r>
            <a:endParaRPr lang="en-US" altLang="zh-CN" sz="1100" b="1" dirty="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许可表样本</a:t>
            </a:r>
          </a:p>
        </p:txBody>
      </p:sp>
      <p:sp>
        <p:nvSpPr>
          <p:cNvPr id="12" name="矩形 11"/>
          <p:cNvSpPr/>
          <p:nvPr/>
        </p:nvSpPr>
        <p:spPr>
          <a:xfrm>
            <a:off x="623392" y="87540"/>
            <a:ext cx="3476465" cy="400110"/>
          </a:xfrm>
          <a:prstGeom prst="rect">
            <a:avLst/>
          </a:prstGeom>
        </p:spPr>
        <p:txBody>
          <a:bodyPr wrap="none">
            <a:spAutoFit/>
          </a:bodyPr>
          <a:lstStyle/>
          <a:p>
            <a:r>
              <a:rPr lang="en-US" altLang="zh-CN" dirty="0">
                <a:solidFill>
                  <a:srgbClr val="010101"/>
                </a:solidFill>
                <a:latin typeface="Roboto"/>
              </a:rPr>
              <a:t> </a:t>
            </a:r>
            <a:r>
              <a:rPr lang="en-US" altLang="zh-CN" sz="2000" dirty="0">
                <a:solidFill>
                  <a:schemeClr val="bg1"/>
                </a:solidFill>
                <a:latin typeface="思源黑体" panose="020B0500000000000000" pitchFamily="34" charset="-122"/>
                <a:ea typeface="思源黑体" panose="020B0500000000000000" pitchFamily="34" charset="-122"/>
                <a:cs typeface="+mj-cs"/>
              </a:rPr>
              <a:t>Author Resources </a:t>
            </a:r>
            <a:r>
              <a:rPr lang="zh-CN" altLang="en-US" sz="2000" dirty="0">
                <a:solidFill>
                  <a:schemeClr val="bg1"/>
                </a:solidFill>
                <a:latin typeface="思源黑体" panose="020B0500000000000000" pitchFamily="34" charset="-122"/>
                <a:ea typeface="思源黑体" panose="020B0500000000000000" pitchFamily="34" charset="-122"/>
                <a:cs typeface="+mj-cs"/>
              </a:rPr>
              <a:t>作者资源</a:t>
            </a:r>
          </a:p>
        </p:txBody>
      </p:sp>
    </p:spTree>
    <p:extLst>
      <p:ext uri="{BB962C8B-B14F-4D97-AF65-F5344CB8AC3E}">
        <p14:creationId xmlns:p14="http://schemas.microsoft.com/office/powerpoint/2010/main" val="226738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686624" y="833516"/>
            <a:ext cx="5932354" cy="276999"/>
          </a:xfrm>
          <a:prstGeom prst="rect">
            <a:avLst/>
          </a:prstGeom>
        </p:spPr>
        <p:txBody>
          <a:bodyPr wrap="square">
            <a:spAutoFit/>
          </a:bodyPr>
          <a:lstStyle/>
          <a:p>
            <a:r>
              <a:rPr lang="en-US" altLang="zh-CN" sz="1200" b="1" dirty="0">
                <a:latin typeface="思源黑体" panose="020B0500000000000000" pitchFamily="34" charset="-122"/>
                <a:ea typeface="思源黑体" panose="020B0500000000000000" pitchFamily="34" charset="-122"/>
              </a:rPr>
              <a:t>https://www.sae.org/participate/volunteer/author/book-publishing-process</a:t>
            </a:r>
            <a:endParaRPr lang="zh-CN" altLang="en-US" sz="1200" b="1" dirty="0">
              <a:latin typeface="思源黑体" panose="020B0500000000000000" pitchFamily="34" charset="-122"/>
              <a:ea typeface="思源黑体" panose="020B0500000000000000" pitchFamily="34" charset="-122"/>
            </a:endParaRPr>
          </a:p>
        </p:txBody>
      </p:sp>
      <p:pic>
        <p:nvPicPr>
          <p:cNvPr id="5" name="图片 4"/>
          <p:cNvPicPr>
            <a:picLocks noChangeAspect="1"/>
          </p:cNvPicPr>
          <p:nvPr/>
        </p:nvPicPr>
        <p:blipFill>
          <a:blip r:embed="rId2"/>
          <a:stretch>
            <a:fillRect/>
          </a:stretch>
        </p:blipFill>
        <p:spPr>
          <a:xfrm>
            <a:off x="1102701" y="1124744"/>
            <a:ext cx="10516277" cy="5040560"/>
          </a:xfrm>
          <a:prstGeom prst="rect">
            <a:avLst/>
          </a:prstGeom>
        </p:spPr>
      </p:pic>
      <p:sp>
        <p:nvSpPr>
          <p:cNvPr id="6" name="矩形 5"/>
          <p:cNvSpPr/>
          <p:nvPr/>
        </p:nvSpPr>
        <p:spPr>
          <a:xfrm>
            <a:off x="623392" y="87540"/>
            <a:ext cx="5737404" cy="369332"/>
          </a:xfrm>
          <a:prstGeom prst="rect">
            <a:avLst/>
          </a:prstGeom>
        </p:spPr>
        <p:txBody>
          <a:bodyPr wrap="none">
            <a:spAutoFit/>
          </a:bodyPr>
          <a:lstStyle/>
          <a:p>
            <a:r>
              <a:rPr lang="en-US" altLang="zh-CN" dirty="0">
                <a:solidFill>
                  <a:srgbClr val="010101"/>
                </a:solidFill>
                <a:latin typeface="Roboto"/>
              </a:rPr>
              <a:t> </a:t>
            </a:r>
            <a:r>
              <a:rPr lang="en-US" altLang="zh-CN" dirty="0">
                <a:solidFill>
                  <a:schemeClr val="bg1"/>
                </a:solidFill>
                <a:latin typeface="思源黑体" panose="020B0500000000000000" pitchFamily="34" charset="-122"/>
                <a:ea typeface="思源黑体" panose="020B0500000000000000" pitchFamily="34" charset="-122"/>
              </a:rPr>
              <a:t>The SAE book publishing process SAE </a:t>
            </a:r>
            <a:r>
              <a:rPr lang="zh-CN" altLang="en-US" dirty="0">
                <a:solidFill>
                  <a:schemeClr val="bg1"/>
                </a:solidFill>
                <a:latin typeface="思源黑体" panose="020B0500000000000000" pitchFamily="34" charset="-122"/>
                <a:ea typeface="思源黑体" panose="020B0500000000000000" pitchFamily="34" charset="-122"/>
              </a:rPr>
              <a:t>图书出版流程</a:t>
            </a:r>
          </a:p>
        </p:txBody>
      </p:sp>
    </p:spTree>
    <p:extLst>
      <p:ext uri="{BB962C8B-B14F-4D97-AF65-F5344CB8AC3E}">
        <p14:creationId xmlns:p14="http://schemas.microsoft.com/office/powerpoint/2010/main" val="2290050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1D9A1EA-2428-4735-BD41-86BC967FA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776" y="2064105"/>
            <a:ext cx="2819400" cy="2819400"/>
          </a:xfrm>
          <a:prstGeom prst="rect">
            <a:avLst/>
          </a:prstGeom>
        </p:spPr>
      </p:pic>
      <p:sp>
        <p:nvSpPr>
          <p:cNvPr id="7" name="object 3">
            <a:extLst>
              <a:ext uri="{FF2B5EF4-FFF2-40B4-BE49-F238E27FC236}">
                <a16:creationId xmlns:a16="http://schemas.microsoft.com/office/drawing/2014/main" id="{90685D89-8B45-4806-AECC-1DA1119A6E43}"/>
              </a:ext>
            </a:extLst>
          </p:cNvPr>
          <p:cNvSpPr/>
          <p:nvPr/>
        </p:nvSpPr>
        <p:spPr>
          <a:xfrm>
            <a:off x="0" y="6181193"/>
            <a:ext cx="12192000" cy="676806"/>
          </a:xfrm>
          <a:prstGeom prst="rect">
            <a:avLst/>
          </a:prstGeom>
          <a:blipFill>
            <a:blip r:embed="rId4" cstate="print"/>
            <a:stretch>
              <a:fillRect/>
            </a:stretch>
          </a:blipFill>
        </p:spPr>
        <p:txBody>
          <a:bodyPr wrap="square" lIns="0" tIns="0" rIns="0" bIns="0" rtlCol="0"/>
          <a:lstStyle/>
          <a:p>
            <a:endParaRPr>
              <a:latin typeface="等线" panose="02010600030101010101" pitchFamily="2" charset="-122"/>
              <a:ea typeface="等线" panose="02010600030101010101" pitchFamily="2" charset="-122"/>
            </a:endParaRPr>
          </a:p>
        </p:txBody>
      </p:sp>
      <p:sp>
        <p:nvSpPr>
          <p:cNvPr id="12" name="矩形 11"/>
          <p:cNvSpPr/>
          <p:nvPr/>
        </p:nvSpPr>
        <p:spPr>
          <a:xfrm>
            <a:off x="4367808" y="173885"/>
            <a:ext cx="6724473" cy="307777"/>
          </a:xfrm>
          <a:prstGeom prst="rect">
            <a:avLst/>
          </a:prstGeom>
        </p:spPr>
        <p:txBody>
          <a:bodyPr wrap="square">
            <a:spAutoFit/>
          </a:bodyPr>
          <a:lstStyle/>
          <a:p>
            <a:r>
              <a:rPr lang="en-US" altLang="zh-CN" sz="1400" b="1" dirty="0">
                <a:solidFill>
                  <a:schemeClr val="bg1"/>
                </a:solidFill>
                <a:latin typeface="思源黑体" panose="020B0500000000000000" pitchFamily="34" charset="-122"/>
                <a:ea typeface="思源黑体" panose="020B0500000000000000" pitchFamily="34" charset="-122"/>
              </a:rPr>
              <a:t>https://www.editorialmanager.com/saechinapapers/default2.aspx</a:t>
            </a:r>
            <a:endParaRPr lang="zh-CN" altLang="en-US" sz="1400" b="1" dirty="0">
              <a:solidFill>
                <a:schemeClr val="bg1"/>
              </a:solidFill>
              <a:latin typeface="思源黑体" panose="020B0500000000000000" pitchFamily="34" charset="-122"/>
              <a:ea typeface="思源黑体" panose="020B0500000000000000" pitchFamily="34" charset="-122"/>
            </a:endParaRPr>
          </a:p>
        </p:txBody>
      </p:sp>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6384" y="1268760"/>
            <a:ext cx="7267320" cy="3614745"/>
          </a:xfrm>
          <a:prstGeom prst="rect">
            <a:avLst/>
          </a:prstGeom>
          <a:ln>
            <a:noFill/>
          </a:ln>
          <a:effectLst>
            <a:outerShdw blurRad="190500" algn="tl" rotWithShape="0">
              <a:srgbClr val="000000">
                <a:alpha val="70000"/>
              </a:srgbClr>
            </a:outerShdw>
          </a:effectLst>
        </p:spPr>
      </p:pic>
      <p:sp>
        <p:nvSpPr>
          <p:cNvPr id="8" name="Title 4"/>
          <p:cNvSpPr txBox="1">
            <a:spLocks/>
          </p:cNvSpPr>
          <p:nvPr/>
        </p:nvSpPr>
        <p:spPr>
          <a:xfrm>
            <a:off x="5735960" y="1268760"/>
            <a:ext cx="3730842"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zh-CN" altLang="en-US" sz="2000" dirty="0">
              <a:solidFill>
                <a:schemeClr val="bg1"/>
              </a:solidFill>
              <a:latin typeface="思源黑体" panose="020B0500000000000000" pitchFamily="34" charset="-122"/>
              <a:ea typeface="思源黑体" panose="020B0500000000000000" pitchFamily="34" charset="-122"/>
            </a:endParaRPr>
          </a:p>
        </p:txBody>
      </p:sp>
      <p:sp>
        <p:nvSpPr>
          <p:cNvPr id="11" name="矩形 10"/>
          <p:cNvSpPr/>
          <p:nvPr/>
        </p:nvSpPr>
        <p:spPr>
          <a:xfrm>
            <a:off x="623392" y="87540"/>
            <a:ext cx="3836307" cy="707886"/>
          </a:xfrm>
          <a:prstGeom prst="rect">
            <a:avLst/>
          </a:prstGeom>
        </p:spPr>
        <p:txBody>
          <a:bodyPr wrap="none">
            <a:spAutoFit/>
          </a:bodyPr>
          <a:lstStyle/>
          <a:p>
            <a:r>
              <a:rPr lang="en-US" altLang="zh-CN" dirty="0">
                <a:solidFill>
                  <a:srgbClr val="010101"/>
                </a:solidFill>
                <a:latin typeface="Roboto"/>
              </a:rPr>
              <a:t> </a:t>
            </a:r>
            <a:r>
              <a:rPr lang="en-US" altLang="zh-CN" sz="2000" dirty="0">
                <a:solidFill>
                  <a:schemeClr val="bg1"/>
                </a:solidFill>
                <a:latin typeface="思源黑体" panose="020B0500000000000000" pitchFamily="34" charset="-122"/>
                <a:ea typeface="思源黑体" panose="020B0500000000000000" pitchFamily="34" charset="-122"/>
                <a:cs typeface="+mj-cs"/>
              </a:rPr>
              <a:t>SAE</a:t>
            </a:r>
            <a:r>
              <a:rPr lang="zh-CN" altLang="en-US" sz="2000" dirty="0">
                <a:solidFill>
                  <a:schemeClr val="bg1"/>
                </a:solidFill>
                <a:latin typeface="思源黑体" panose="020B0500000000000000" pitchFamily="34" charset="-122"/>
                <a:ea typeface="思源黑体" panose="020B0500000000000000" pitchFamily="34" charset="-122"/>
                <a:cs typeface="+mj-cs"/>
              </a:rPr>
              <a:t>技术论文投稿平台视频指南</a:t>
            </a:r>
          </a:p>
          <a:p>
            <a:endParaRPr lang="zh-CN" altLang="en-US" sz="2000" dirty="0">
              <a:solidFill>
                <a:schemeClr val="bg1"/>
              </a:solidFill>
              <a:latin typeface="思源黑体" panose="020B0500000000000000" pitchFamily="34" charset="-122"/>
              <a:ea typeface="思源黑体" panose="020B0500000000000000" pitchFamily="34" charset="-122"/>
              <a:cs typeface="+mj-cs"/>
            </a:endParaRPr>
          </a:p>
        </p:txBody>
      </p:sp>
    </p:spTree>
    <p:extLst>
      <p:ext uri="{BB962C8B-B14F-4D97-AF65-F5344CB8AC3E}">
        <p14:creationId xmlns:p14="http://schemas.microsoft.com/office/powerpoint/2010/main" val="4175688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20689"/>
            <a:ext cx="12192000" cy="6048672"/>
          </a:xfrm>
          <a:prstGeom prst="rect">
            <a:avLst/>
          </a:prstGeom>
          <a:blipFill>
            <a:blip r:embed="rId3"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3" name="object 3"/>
          <p:cNvSpPr/>
          <p:nvPr/>
        </p:nvSpPr>
        <p:spPr>
          <a:xfrm>
            <a:off x="4235196" y="904015"/>
            <a:ext cx="7831835" cy="5438429"/>
          </a:xfrm>
          <a:prstGeom prst="rect">
            <a:avLst/>
          </a:prstGeom>
          <a:blipFill>
            <a:blip r:embed="rId4"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4" name="object 4"/>
          <p:cNvSpPr/>
          <p:nvPr/>
        </p:nvSpPr>
        <p:spPr>
          <a:xfrm>
            <a:off x="246192" y="3858402"/>
            <a:ext cx="1418524" cy="1791602"/>
          </a:xfrm>
          <a:prstGeom prst="rect">
            <a:avLst/>
          </a:prstGeom>
          <a:blipFill>
            <a:blip r:embed="rId5"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5" name="object 5"/>
          <p:cNvSpPr/>
          <p:nvPr/>
        </p:nvSpPr>
        <p:spPr>
          <a:xfrm>
            <a:off x="246192" y="1412776"/>
            <a:ext cx="1418524" cy="1788956"/>
          </a:xfrm>
          <a:prstGeom prst="rect">
            <a:avLst/>
          </a:prstGeom>
          <a:blipFill>
            <a:blip r:embed="rId6"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6" name="object 6"/>
          <p:cNvSpPr txBox="1"/>
          <p:nvPr/>
        </p:nvSpPr>
        <p:spPr>
          <a:xfrm>
            <a:off x="2026331" y="1437021"/>
            <a:ext cx="1976755" cy="1620520"/>
          </a:xfrm>
          <a:prstGeom prst="rect">
            <a:avLst/>
          </a:prstGeom>
          <a:solidFill>
            <a:srgbClr val="F1F1F1"/>
          </a:solidFill>
        </p:spPr>
        <p:txBody>
          <a:bodyPr vert="horz" wrap="square" lIns="0" tIns="31115" rIns="0" bIns="0" rtlCol="0">
            <a:spAutoFit/>
          </a:bodyPr>
          <a:lstStyle/>
          <a:p>
            <a:pPr marL="90805">
              <a:lnSpc>
                <a:spcPct val="100000"/>
              </a:lnSpc>
              <a:spcBef>
                <a:spcPts val="245"/>
              </a:spcBef>
            </a:pPr>
            <a:r>
              <a:rPr sz="1600" b="1" spc="-50" dirty="0">
                <a:latin typeface="思源黑体" panose="020B0500000000000000" pitchFamily="34" charset="-122"/>
                <a:ea typeface="思源黑体" panose="020B0500000000000000" pitchFamily="34" charset="-122"/>
                <a:cs typeface="Noto Sans CJK JP Medium"/>
              </a:rPr>
              <a:t>Andrew </a:t>
            </a:r>
            <a:r>
              <a:rPr sz="1600" b="1" spc="-105" dirty="0">
                <a:latin typeface="思源黑体" panose="020B0500000000000000" pitchFamily="34" charset="-122"/>
                <a:ea typeface="思源黑体" panose="020B0500000000000000" pitchFamily="34" charset="-122"/>
                <a:cs typeface="Noto Sans CJK JP Medium"/>
              </a:rPr>
              <a:t>L. </a:t>
            </a:r>
            <a:r>
              <a:rPr sz="1600" b="1" spc="-60" dirty="0">
                <a:latin typeface="思源黑体" panose="020B0500000000000000" pitchFamily="34" charset="-122"/>
                <a:ea typeface="思源黑体" panose="020B0500000000000000" pitchFamily="34" charset="-122"/>
                <a:cs typeface="Noto Sans CJK JP Medium"/>
              </a:rPr>
              <a:t>Riker</a:t>
            </a:r>
            <a:endParaRPr sz="1600" b="1" dirty="0">
              <a:latin typeface="思源黑体" panose="020B0500000000000000" pitchFamily="34" charset="-122"/>
              <a:ea typeface="思源黑体" panose="020B0500000000000000" pitchFamily="34" charset="-122"/>
              <a:cs typeface="Noto Sans CJK JP Medium"/>
            </a:endParaRPr>
          </a:p>
          <a:p>
            <a:pPr marL="90805" marR="629920">
              <a:lnSpc>
                <a:spcPct val="124400"/>
              </a:lnSpc>
              <a:spcBef>
                <a:spcPts val="10"/>
              </a:spcBef>
            </a:pPr>
            <a:r>
              <a:rPr sz="1400" spc="-5" dirty="0">
                <a:latin typeface="思源黑体" panose="020B0500000000000000" pitchFamily="34" charset="-122"/>
                <a:ea typeface="思源黑体" panose="020B0500000000000000" pitchFamily="34" charset="-122"/>
                <a:cs typeface="UKIJ CJK"/>
              </a:rPr>
              <a:t>SAE</a:t>
            </a:r>
            <a:r>
              <a:rPr sz="1400" dirty="0">
                <a:latin typeface="思源黑体" panose="020B0500000000000000" pitchFamily="34" charset="-122"/>
                <a:ea typeface="思源黑体" panose="020B0500000000000000" pitchFamily="34" charset="-122"/>
                <a:cs typeface="UKIJ CJK"/>
              </a:rPr>
              <a:t> 首任主席 早期汽车设计师</a:t>
            </a:r>
          </a:p>
          <a:p>
            <a:pPr marL="90805">
              <a:lnSpc>
                <a:spcPct val="100000"/>
              </a:lnSpc>
              <a:spcBef>
                <a:spcPts val="395"/>
              </a:spcBef>
            </a:pPr>
            <a:r>
              <a:rPr sz="1400" dirty="0">
                <a:latin typeface="思源黑体" panose="020B0500000000000000" pitchFamily="34" charset="-122"/>
                <a:ea typeface="思源黑体" panose="020B0500000000000000" pitchFamily="34" charset="-122"/>
                <a:cs typeface="UKIJ CJK"/>
              </a:rPr>
              <a:t>早期电动汽车开拓者</a:t>
            </a:r>
          </a:p>
          <a:p>
            <a:pPr marL="90805" marR="94615">
              <a:lnSpc>
                <a:spcPct val="100000"/>
              </a:lnSpc>
              <a:spcBef>
                <a:spcPts val="395"/>
              </a:spcBef>
            </a:pPr>
            <a:r>
              <a:rPr sz="1400" dirty="0">
                <a:latin typeface="思源黑体" panose="020B0500000000000000" pitchFamily="34" charset="-122"/>
                <a:ea typeface="思源黑体" panose="020B0500000000000000" pitchFamily="34" charset="-122"/>
                <a:cs typeface="UKIJ CJK"/>
              </a:rPr>
              <a:t>美国海军咨询委员会 内燃发动机委员会主席</a:t>
            </a:r>
          </a:p>
        </p:txBody>
      </p:sp>
      <p:sp>
        <p:nvSpPr>
          <p:cNvPr id="7" name="object 7"/>
          <p:cNvSpPr txBox="1"/>
          <p:nvPr/>
        </p:nvSpPr>
        <p:spPr>
          <a:xfrm>
            <a:off x="2026330" y="3914640"/>
            <a:ext cx="1976755" cy="1057982"/>
          </a:xfrm>
          <a:prstGeom prst="rect">
            <a:avLst/>
          </a:prstGeom>
          <a:solidFill>
            <a:srgbClr val="F1F1F1"/>
          </a:solidFill>
        </p:spPr>
        <p:txBody>
          <a:bodyPr vert="horz" wrap="square" lIns="0" tIns="31750" rIns="0" bIns="0" rtlCol="0">
            <a:spAutoFit/>
          </a:bodyPr>
          <a:lstStyle/>
          <a:p>
            <a:pPr marL="90805">
              <a:lnSpc>
                <a:spcPct val="100000"/>
              </a:lnSpc>
              <a:spcBef>
                <a:spcPts val="250"/>
              </a:spcBef>
            </a:pPr>
            <a:r>
              <a:rPr sz="1600" b="1" spc="-55" dirty="0">
                <a:latin typeface="思源黑体" panose="020B0500000000000000" pitchFamily="34" charset="-122"/>
                <a:ea typeface="思源黑体" panose="020B0500000000000000" pitchFamily="34" charset="-122"/>
                <a:cs typeface="Noto Sans CJK JP Medium"/>
              </a:rPr>
              <a:t>Henry</a:t>
            </a:r>
            <a:r>
              <a:rPr sz="1600" b="1" spc="-15" dirty="0">
                <a:latin typeface="思源黑体" panose="020B0500000000000000" pitchFamily="34" charset="-122"/>
                <a:ea typeface="思源黑体" panose="020B0500000000000000" pitchFamily="34" charset="-122"/>
                <a:cs typeface="Noto Sans CJK JP Medium"/>
              </a:rPr>
              <a:t> </a:t>
            </a:r>
            <a:r>
              <a:rPr sz="1600" b="1" spc="-65" dirty="0">
                <a:latin typeface="思源黑体" panose="020B0500000000000000" pitchFamily="34" charset="-122"/>
                <a:ea typeface="思源黑体" panose="020B0500000000000000" pitchFamily="34" charset="-122"/>
                <a:cs typeface="Noto Sans CJK JP Medium"/>
              </a:rPr>
              <a:t>Ford</a:t>
            </a:r>
            <a:endParaRPr sz="1600" b="1" dirty="0">
              <a:latin typeface="思源黑体" panose="020B0500000000000000" pitchFamily="34" charset="-122"/>
              <a:ea typeface="思源黑体" panose="020B0500000000000000" pitchFamily="34" charset="-122"/>
              <a:cs typeface="Noto Sans CJK JP Medium"/>
            </a:endParaRPr>
          </a:p>
          <a:p>
            <a:pPr marL="90805">
              <a:lnSpc>
                <a:spcPct val="100000"/>
              </a:lnSpc>
              <a:spcBef>
                <a:spcPts val="5"/>
              </a:spcBef>
            </a:pPr>
            <a:r>
              <a:rPr sz="1600" b="0" spc="-5" dirty="0">
                <a:latin typeface="思源黑体" panose="020B0500000000000000" pitchFamily="34" charset="-122"/>
                <a:ea typeface="思源黑体" panose="020B0500000000000000" pitchFamily="34" charset="-122"/>
                <a:cs typeface="Noto Sans CJK JP Medium"/>
              </a:rPr>
              <a:t>亨利</a:t>
            </a:r>
            <a:r>
              <a:rPr sz="1600" b="0" spc="35" dirty="0">
                <a:latin typeface="思源黑体" panose="020B0500000000000000" pitchFamily="34" charset="-122"/>
                <a:ea typeface="思源黑体" panose="020B0500000000000000" pitchFamily="34" charset="-122"/>
                <a:cs typeface="Noto Sans CJK JP Medium"/>
              </a:rPr>
              <a:t> </a:t>
            </a:r>
            <a:r>
              <a:rPr sz="1600" b="0" spc="90" dirty="0">
                <a:latin typeface="思源黑体" panose="020B0500000000000000" pitchFamily="34" charset="-122"/>
                <a:ea typeface="思源黑体" panose="020B0500000000000000" pitchFamily="34" charset="-122"/>
                <a:cs typeface="Noto Sans CJK JP Medium"/>
              </a:rPr>
              <a:t>•</a:t>
            </a:r>
            <a:r>
              <a:rPr sz="1600" b="0" spc="30" dirty="0">
                <a:latin typeface="思源黑体" panose="020B0500000000000000" pitchFamily="34" charset="-122"/>
                <a:ea typeface="思源黑体" panose="020B0500000000000000" pitchFamily="34" charset="-122"/>
                <a:cs typeface="Noto Sans CJK JP Medium"/>
              </a:rPr>
              <a:t> </a:t>
            </a:r>
            <a:r>
              <a:rPr sz="1600" b="0" spc="-5" dirty="0">
                <a:latin typeface="思源黑体" panose="020B0500000000000000" pitchFamily="34" charset="-122"/>
                <a:ea typeface="思源黑体" panose="020B0500000000000000" pitchFamily="34" charset="-122"/>
                <a:cs typeface="Noto Sans CJK JP Medium"/>
              </a:rPr>
              <a:t>福特</a:t>
            </a:r>
            <a:endParaRPr sz="1600" dirty="0">
              <a:latin typeface="思源黑体" panose="020B0500000000000000" pitchFamily="34" charset="-122"/>
              <a:ea typeface="思源黑体" panose="020B0500000000000000" pitchFamily="34" charset="-122"/>
              <a:cs typeface="Noto Sans CJK JP Medium"/>
            </a:endParaRPr>
          </a:p>
          <a:p>
            <a:pPr marL="90805">
              <a:lnSpc>
                <a:spcPct val="100000"/>
              </a:lnSpc>
              <a:spcBef>
                <a:spcPts val="415"/>
              </a:spcBef>
            </a:pPr>
            <a:r>
              <a:rPr sz="1400" spc="-5" dirty="0">
                <a:latin typeface="思源黑体" panose="020B0500000000000000" pitchFamily="34" charset="-122"/>
                <a:ea typeface="思源黑体" panose="020B0500000000000000" pitchFamily="34" charset="-122"/>
                <a:cs typeface="UKIJ CJK"/>
              </a:rPr>
              <a:t>SAE</a:t>
            </a:r>
            <a:r>
              <a:rPr sz="1400" spc="10" dirty="0">
                <a:latin typeface="思源黑体" panose="020B0500000000000000" pitchFamily="34" charset="-122"/>
                <a:ea typeface="思源黑体" panose="020B0500000000000000" pitchFamily="34" charset="-122"/>
                <a:cs typeface="UKIJ CJK"/>
              </a:rPr>
              <a:t> </a:t>
            </a:r>
            <a:r>
              <a:rPr sz="1400" dirty="0">
                <a:latin typeface="思源黑体" panose="020B0500000000000000" pitchFamily="34" charset="-122"/>
                <a:ea typeface="思源黑体" panose="020B0500000000000000" pitchFamily="34" charset="-122"/>
                <a:cs typeface="UKIJ CJK"/>
              </a:rPr>
              <a:t>首任副主席</a:t>
            </a:r>
          </a:p>
          <a:p>
            <a:pPr marL="90805">
              <a:lnSpc>
                <a:spcPct val="100000"/>
              </a:lnSpc>
              <a:spcBef>
                <a:spcPts val="409"/>
              </a:spcBef>
            </a:pPr>
            <a:r>
              <a:rPr sz="1400" dirty="0">
                <a:latin typeface="思源黑体" panose="020B0500000000000000" pitchFamily="34" charset="-122"/>
                <a:ea typeface="思源黑体" panose="020B0500000000000000" pitchFamily="34" charset="-122"/>
                <a:cs typeface="UKIJ CJK"/>
              </a:rPr>
              <a:t>福特汽车公司创始人</a:t>
            </a:r>
          </a:p>
        </p:txBody>
      </p:sp>
      <p:sp>
        <p:nvSpPr>
          <p:cNvPr id="8" name="object 8"/>
          <p:cNvSpPr txBox="1">
            <a:spLocks noGrp="1"/>
          </p:cNvSpPr>
          <p:nvPr>
            <p:ph type="title" idx="4294967295"/>
          </p:nvPr>
        </p:nvSpPr>
        <p:spPr>
          <a:xfrm>
            <a:off x="399405" y="773982"/>
            <a:ext cx="3719736" cy="443711"/>
          </a:xfrm>
          <a:prstGeom prst="rect">
            <a:avLst/>
          </a:prstGeom>
        </p:spPr>
        <p:txBody>
          <a:bodyPr vert="horz" wrap="square" lIns="0" tIns="12700" rIns="0" bIns="0" rtlCol="0">
            <a:spAutoFit/>
          </a:bodyPr>
          <a:lstStyle/>
          <a:p>
            <a:pPr marL="12700" algn="l">
              <a:lnSpc>
                <a:spcPct val="100000"/>
              </a:lnSpc>
              <a:spcBef>
                <a:spcPts val="100"/>
              </a:spcBef>
            </a:pPr>
            <a:r>
              <a:rPr sz="2800" b="1" dirty="0">
                <a:solidFill>
                  <a:srgbClr val="00396B"/>
                </a:solidFill>
                <a:latin typeface="思源黑体" panose="020B0500000000000000" pitchFamily="34" charset="-122"/>
                <a:ea typeface="思源黑体" panose="020B0500000000000000" pitchFamily="34" charset="-122"/>
                <a:cs typeface="Arial"/>
              </a:rPr>
              <a:t>SAE</a:t>
            </a:r>
            <a:r>
              <a:rPr lang="en-US" sz="2800" b="1" dirty="0">
                <a:solidFill>
                  <a:srgbClr val="00396B"/>
                </a:solidFill>
                <a:latin typeface="思源黑体" panose="020B0500000000000000" pitchFamily="34" charset="-122"/>
                <a:ea typeface="思源黑体" panose="020B0500000000000000" pitchFamily="34" charset="-122"/>
                <a:cs typeface="Arial"/>
              </a:rPr>
              <a:t> </a:t>
            </a:r>
            <a:r>
              <a:rPr lang="zh-CN" altLang="en-US" sz="2800" b="1" dirty="0">
                <a:solidFill>
                  <a:srgbClr val="00396B"/>
                </a:solidFill>
                <a:latin typeface="思源黑体" panose="020B0500000000000000" pitchFamily="34" charset="-122"/>
                <a:ea typeface="思源黑体" panose="020B0500000000000000" pitchFamily="34" charset="-122"/>
                <a:cs typeface="Arial"/>
              </a:rPr>
              <a:t>成立于</a:t>
            </a:r>
            <a:r>
              <a:rPr lang="en-US" altLang="zh-CN" sz="2800" b="1" dirty="0">
                <a:solidFill>
                  <a:srgbClr val="00396B"/>
                </a:solidFill>
                <a:latin typeface="思源黑体" panose="020B0500000000000000" pitchFamily="34" charset="-122"/>
                <a:ea typeface="思源黑体" panose="020B0500000000000000" pitchFamily="34" charset="-122"/>
                <a:cs typeface="Arial"/>
              </a:rPr>
              <a:t>1905</a:t>
            </a:r>
            <a:r>
              <a:rPr lang="zh-CN" altLang="en-US" sz="2800" b="1" dirty="0">
                <a:solidFill>
                  <a:srgbClr val="00396B"/>
                </a:solidFill>
                <a:latin typeface="思源黑体" panose="020B0500000000000000" pitchFamily="34" charset="-122"/>
                <a:ea typeface="思源黑体" panose="020B0500000000000000" pitchFamily="34" charset="-122"/>
                <a:cs typeface="Arial"/>
              </a:rPr>
              <a:t>年</a:t>
            </a:r>
            <a:endParaRPr sz="2800" dirty="0">
              <a:latin typeface="思源黑体" panose="020B0500000000000000" pitchFamily="34" charset="-122"/>
              <a:ea typeface="思源黑体" panose="020B0500000000000000" pitchFamily="34" charset="-122"/>
              <a:cs typeface="Arial"/>
            </a:endParaRPr>
          </a:p>
        </p:txBody>
      </p:sp>
    </p:spTree>
    <p:extLst>
      <p:ext uri="{BB962C8B-B14F-4D97-AF65-F5344CB8AC3E}">
        <p14:creationId xmlns:p14="http://schemas.microsoft.com/office/powerpoint/2010/main" val="7309734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12D17A87-7869-454B-A0F6-D8C2A40D9CBE}"/>
              </a:ext>
            </a:extLst>
          </p:cNvPr>
          <p:cNvSpPr txBox="1"/>
          <p:nvPr/>
        </p:nvSpPr>
        <p:spPr>
          <a:xfrm>
            <a:off x="3611724" y="1713582"/>
            <a:ext cx="4968552" cy="923330"/>
          </a:xfrm>
          <a:prstGeom prst="rect">
            <a:avLst/>
          </a:prstGeom>
          <a:noFill/>
        </p:spPr>
        <p:txBody>
          <a:bodyPr wrap="square" rtlCol="0" anchor="ctr">
            <a:spAutoFit/>
          </a:bodyPr>
          <a:lstStyle/>
          <a:p>
            <a:pPr algn="ctr"/>
            <a:r>
              <a:rPr lang="en-US" altLang="zh-CN" sz="5400" dirty="0">
                <a:solidFill>
                  <a:srgbClr val="7B276F"/>
                </a:solidFill>
                <a:latin typeface="Arial Black" panose="020B0A04020102020204" pitchFamily="34" charset="0"/>
                <a:ea typeface="思源黑体" panose="020B0500000000000000" pitchFamily="34" charset="-122"/>
              </a:rPr>
              <a:t>Thank You</a:t>
            </a:r>
            <a:endParaRPr lang="zh-CN" altLang="en-US" sz="5400" dirty="0">
              <a:solidFill>
                <a:srgbClr val="7B276F"/>
              </a:solidFill>
              <a:latin typeface="Arial Black" panose="020B0A04020102020204" pitchFamily="34" charset="0"/>
              <a:ea typeface="思源黑体" panose="020B0500000000000000" pitchFamily="34" charset="-122"/>
            </a:endParaRPr>
          </a:p>
        </p:txBody>
      </p:sp>
      <p:pic>
        <p:nvPicPr>
          <p:cNvPr id="6" name="图片 5">
            <a:extLst>
              <a:ext uri="{FF2B5EF4-FFF2-40B4-BE49-F238E27FC236}">
                <a16:creationId xmlns:a16="http://schemas.microsoft.com/office/drawing/2014/main" id="{D8BBBD0D-9B49-4C06-8A6E-1080EBDDDAF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97878" y="3068960"/>
            <a:ext cx="2196244" cy="2196244"/>
          </a:xfrm>
          <a:prstGeom prst="rect">
            <a:avLst/>
          </a:prstGeom>
        </p:spPr>
      </p:pic>
    </p:spTree>
    <p:extLst>
      <p:ext uri="{BB962C8B-B14F-4D97-AF65-F5344CB8AC3E}">
        <p14:creationId xmlns:p14="http://schemas.microsoft.com/office/powerpoint/2010/main" val="2841194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648567" y="6451828"/>
            <a:ext cx="99695" cy="205184"/>
          </a:xfrm>
          <a:prstGeom prst="rect">
            <a:avLst/>
          </a:prstGeom>
        </p:spPr>
        <p:txBody>
          <a:bodyPr vert="horz" wrap="square" lIns="0" tIns="0" rIns="0" bIns="0" rtlCol="0">
            <a:spAutoFit/>
          </a:bodyPr>
          <a:lstStyle/>
          <a:p>
            <a:pPr>
              <a:lnSpc>
                <a:spcPts val="1550"/>
              </a:lnSpc>
            </a:pPr>
            <a:r>
              <a:rPr sz="1400" dirty="0">
                <a:solidFill>
                  <a:srgbClr val="FFFFFF"/>
                </a:solidFill>
                <a:latin typeface="思源黑体" panose="020B0500000000000000" pitchFamily="34" charset="-122"/>
                <a:ea typeface="思源黑体" panose="020B0500000000000000" pitchFamily="34" charset="-122"/>
                <a:cs typeface="Arial"/>
              </a:rPr>
              <a:t>4</a:t>
            </a:r>
            <a:endParaRPr sz="1400" dirty="0">
              <a:latin typeface="思源黑体" panose="020B0500000000000000" pitchFamily="34" charset="-122"/>
              <a:ea typeface="思源黑体" panose="020B0500000000000000" pitchFamily="34" charset="-122"/>
              <a:cs typeface="Arial"/>
            </a:endParaRPr>
          </a:p>
        </p:txBody>
      </p:sp>
      <p:sp>
        <p:nvSpPr>
          <p:cNvPr id="4" name="object 4"/>
          <p:cNvSpPr txBox="1"/>
          <p:nvPr/>
        </p:nvSpPr>
        <p:spPr>
          <a:xfrm>
            <a:off x="2162098" y="1492404"/>
            <a:ext cx="1786255" cy="2133600"/>
          </a:xfrm>
          <a:prstGeom prst="rect">
            <a:avLst/>
          </a:prstGeom>
          <a:solidFill>
            <a:srgbClr val="F1F1F1"/>
          </a:solidFill>
        </p:spPr>
        <p:txBody>
          <a:bodyPr vert="horz" wrap="square" lIns="0" tIns="40640" rIns="0" bIns="0" rtlCol="0">
            <a:spAutoFit/>
          </a:bodyPr>
          <a:lstStyle/>
          <a:p>
            <a:pPr marL="90805">
              <a:lnSpc>
                <a:spcPct val="100000"/>
              </a:lnSpc>
              <a:spcBef>
                <a:spcPts val="320"/>
              </a:spcBef>
            </a:pPr>
            <a:r>
              <a:rPr sz="1600" b="1" spc="-10" dirty="0">
                <a:latin typeface="思源黑体" panose="020B0500000000000000" pitchFamily="34" charset="-122"/>
                <a:ea typeface="思源黑体" panose="020B0500000000000000" pitchFamily="34" charset="-122"/>
                <a:cs typeface="Arial"/>
              </a:rPr>
              <a:t>Orville</a:t>
            </a:r>
            <a:r>
              <a:rPr sz="1600" b="1" spc="40" dirty="0">
                <a:latin typeface="思源黑体" panose="020B0500000000000000" pitchFamily="34" charset="-122"/>
                <a:ea typeface="思源黑体" panose="020B0500000000000000" pitchFamily="34" charset="-122"/>
                <a:cs typeface="Arial"/>
              </a:rPr>
              <a:t> </a:t>
            </a:r>
            <a:r>
              <a:rPr sz="1600" b="1" spc="-10" dirty="0">
                <a:latin typeface="思源黑体" panose="020B0500000000000000" pitchFamily="34" charset="-122"/>
                <a:ea typeface="思源黑体" panose="020B0500000000000000" pitchFamily="34" charset="-122"/>
                <a:cs typeface="Arial"/>
              </a:rPr>
              <a:t>Wright</a:t>
            </a:r>
            <a:endParaRPr sz="1600" dirty="0">
              <a:latin typeface="思源黑体" panose="020B0500000000000000" pitchFamily="34" charset="-122"/>
              <a:ea typeface="思源黑体" panose="020B0500000000000000" pitchFamily="34" charset="-122"/>
              <a:cs typeface="Arial"/>
            </a:endParaRPr>
          </a:p>
          <a:p>
            <a:pPr marL="90805">
              <a:lnSpc>
                <a:spcPct val="100000"/>
              </a:lnSpc>
              <a:spcBef>
                <a:spcPts val="350"/>
              </a:spcBef>
            </a:pPr>
            <a:r>
              <a:rPr sz="1600" b="0" spc="-5" dirty="0">
                <a:latin typeface="思源黑体" panose="020B0500000000000000" pitchFamily="34" charset="-122"/>
                <a:ea typeface="思源黑体" panose="020B0500000000000000" pitchFamily="34" charset="-122"/>
                <a:cs typeface="Noto Sans CJK JP Medium"/>
              </a:rPr>
              <a:t>奥维尔</a:t>
            </a:r>
            <a:r>
              <a:rPr sz="1600" b="0" spc="85" dirty="0">
                <a:latin typeface="思源黑体" panose="020B0500000000000000" pitchFamily="34" charset="-122"/>
                <a:ea typeface="思源黑体" panose="020B0500000000000000" pitchFamily="34" charset="-122"/>
                <a:cs typeface="Noto Sans CJK JP Medium"/>
              </a:rPr>
              <a:t> </a:t>
            </a:r>
            <a:r>
              <a:rPr sz="1600" b="1" spc="-5" dirty="0">
                <a:latin typeface="思源黑体" panose="020B0500000000000000" pitchFamily="34" charset="-122"/>
                <a:ea typeface="思源黑体" panose="020B0500000000000000" pitchFamily="34" charset="-122"/>
                <a:cs typeface="Arial"/>
              </a:rPr>
              <a:t>•</a:t>
            </a:r>
            <a:r>
              <a:rPr sz="1600" b="1" spc="5" dirty="0">
                <a:latin typeface="思源黑体" panose="020B0500000000000000" pitchFamily="34" charset="-122"/>
                <a:ea typeface="思源黑体" panose="020B0500000000000000" pitchFamily="34" charset="-122"/>
                <a:cs typeface="Arial"/>
              </a:rPr>
              <a:t> </a:t>
            </a:r>
            <a:r>
              <a:rPr sz="1600" b="0" spc="-5" dirty="0">
                <a:latin typeface="思源黑体" panose="020B0500000000000000" pitchFamily="34" charset="-122"/>
                <a:ea typeface="思源黑体" panose="020B0500000000000000" pitchFamily="34" charset="-122"/>
                <a:cs typeface="Noto Sans CJK JP Medium"/>
              </a:rPr>
              <a:t>莱特</a:t>
            </a:r>
            <a:endParaRPr sz="1600" dirty="0">
              <a:latin typeface="思源黑体" panose="020B0500000000000000" pitchFamily="34" charset="-122"/>
              <a:ea typeface="思源黑体" panose="020B0500000000000000" pitchFamily="34" charset="-122"/>
              <a:cs typeface="Noto Sans CJK JP Medium"/>
            </a:endParaRPr>
          </a:p>
          <a:p>
            <a:pPr marL="90805">
              <a:lnSpc>
                <a:spcPct val="100000"/>
              </a:lnSpc>
              <a:spcBef>
                <a:spcPts val="415"/>
              </a:spcBef>
            </a:pPr>
            <a:r>
              <a:rPr sz="1400" dirty="0">
                <a:latin typeface="思源黑体" panose="020B0500000000000000" pitchFamily="34" charset="-122"/>
                <a:ea typeface="思源黑体" panose="020B0500000000000000" pitchFamily="34" charset="-122"/>
                <a:cs typeface="UKIJ CJK"/>
              </a:rPr>
              <a:t>飞机发明者之一</a:t>
            </a:r>
          </a:p>
          <a:p>
            <a:pPr marL="90805" marR="83185">
              <a:lnSpc>
                <a:spcPct val="123600"/>
              </a:lnSpc>
            </a:pPr>
            <a:r>
              <a:rPr sz="1400" dirty="0">
                <a:latin typeface="思源黑体" panose="020B0500000000000000" pitchFamily="34" charset="-122"/>
                <a:ea typeface="思源黑体" panose="020B0500000000000000" pitchFamily="34" charset="-122"/>
                <a:cs typeface="UKIJ CJK"/>
              </a:rPr>
              <a:t>美国国家科学院院士 莱特兄弟之弟</a:t>
            </a:r>
          </a:p>
          <a:p>
            <a:pPr marL="90805">
              <a:lnSpc>
                <a:spcPts val="1675"/>
              </a:lnSpc>
              <a:spcBef>
                <a:spcPts val="409"/>
              </a:spcBef>
            </a:pPr>
            <a:r>
              <a:rPr sz="1400" dirty="0">
                <a:latin typeface="思源黑体" panose="020B0500000000000000" pitchFamily="34" charset="-122"/>
                <a:ea typeface="思源黑体" panose="020B0500000000000000" pitchFamily="34" charset="-122"/>
                <a:cs typeface="UKIJ CJK"/>
              </a:rPr>
              <a:t>于</a:t>
            </a:r>
            <a:r>
              <a:rPr sz="1400" spc="-5" dirty="0">
                <a:latin typeface="思源黑体" panose="020B0500000000000000" pitchFamily="34" charset="-122"/>
                <a:ea typeface="思源黑体" panose="020B0500000000000000" pitchFamily="34" charset="-122"/>
                <a:cs typeface="Arial"/>
              </a:rPr>
              <a:t>1916</a:t>
            </a:r>
            <a:r>
              <a:rPr sz="1400" dirty="0">
                <a:latin typeface="思源黑体" panose="020B0500000000000000" pitchFamily="34" charset="-122"/>
                <a:ea typeface="思源黑体" panose="020B0500000000000000" pitchFamily="34" charset="-122"/>
                <a:cs typeface="UKIJ CJK"/>
              </a:rPr>
              <a:t>年力促将</a:t>
            </a:r>
          </a:p>
          <a:p>
            <a:pPr marL="90805">
              <a:lnSpc>
                <a:spcPts val="1675"/>
              </a:lnSpc>
            </a:pPr>
            <a:r>
              <a:rPr sz="1400" dirty="0">
                <a:latin typeface="思源黑体" panose="020B0500000000000000" pitchFamily="34" charset="-122"/>
                <a:ea typeface="思源黑体" panose="020B0500000000000000" pitchFamily="34" charset="-122"/>
                <a:cs typeface="UKIJ CJK"/>
              </a:rPr>
              <a:t>美国航空工程师学会</a:t>
            </a:r>
          </a:p>
          <a:p>
            <a:pPr marL="90805">
              <a:lnSpc>
                <a:spcPct val="100000"/>
              </a:lnSpc>
              <a:spcBef>
                <a:spcPts val="10"/>
              </a:spcBef>
            </a:pPr>
            <a:r>
              <a:rPr sz="1400" dirty="0">
                <a:latin typeface="思源黑体" panose="020B0500000000000000" pitchFamily="34" charset="-122"/>
                <a:ea typeface="思源黑体" panose="020B0500000000000000" pitchFamily="34" charset="-122"/>
                <a:cs typeface="UKIJ CJK"/>
              </a:rPr>
              <a:t>并入</a:t>
            </a:r>
            <a:r>
              <a:rPr sz="1400" spc="-5" dirty="0">
                <a:latin typeface="思源黑体" panose="020B0500000000000000" pitchFamily="34" charset="-122"/>
                <a:ea typeface="思源黑体" panose="020B0500000000000000" pitchFamily="34" charset="-122"/>
                <a:cs typeface="Arial"/>
              </a:rPr>
              <a:t>SAE</a:t>
            </a:r>
            <a:endParaRPr sz="1400" dirty="0">
              <a:latin typeface="思源黑体" panose="020B0500000000000000" pitchFamily="34" charset="-122"/>
              <a:ea typeface="思源黑体" panose="020B0500000000000000" pitchFamily="34" charset="-122"/>
              <a:cs typeface="Arial"/>
            </a:endParaRPr>
          </a:p>
        </p:txBody>
      </p:sp>
      <p:sp>
        <p:nvSpPr>
          <p:cNvPr id="5" name="object 5"/>
          <p:cNvSpPr/>
          <p:nvPr/>
        </p:nvSpPr>
        <p:spPr>
          <a:xfrm>
            <a:off x="653339" y="1492404"/>
            <a:ext cx="1322832" cy="1653539"/>
          </a:xfrm>
          <a:prstGeom prst="rect">
            <a:avLst/>
          </a:prstGeom>
          <a:blipFill>
            <a:blip r:embed="rId3"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6" name="object 6"/>
          <p:cNvSpPr txBox="1"/>
          <p:nvPr/>
        </p:nvSpPr>
        <p:spPr>
          <a:xfrm>
            <a:off x="5629199" y="1484784"/>
            <a:ext cx="1786255" cy="1373325"/>
          </a:xfrm>
          <a:prstGeom prst="rect">
            <a:avLst/>
          </a:prstGeom>
          <a:solidFill>
            <a:srgbClr val="F1F1F1"/>
          </a:solidFill>
        </p:spPr>
        <p:txBody>
          <a:bodyPr vert="horz" wrap="square" lIns="0" tIns="40640" rIns="0" bIns="0" rtlCol="0">
            <a:spAutoFit/>
          </a:bodyPr>
          <a:lstStyle/>
          <a:p>
            <a:pPr marL="92075">
              <a:lnSpc>
                <a:spcPct val="100000"/>
              </a:lnSpc>
              <a:spcBef>
                <a:spcPts val="320"/>
              </a:spcBef>
            </a:pPr>
            <a:r>
              <a:rPr sz="1600" b="1" spc="-10" dirty="0">
                <a:latin typeface="思源黑体" panose="020B0500000000000000" pitchFamily="34" charset="-122"/>
                <a:ea typeface="思源黑体" panose="020B0500000000000000" pitchFamily="34" charset="-122"/>
                <a:cs typeface="Arial"/>
              </a:rPr>
              <a:t>Henry </a:t>
            </a:r>
            <a:r>
              <a:rPr sz="1600" b="1" spc="-5" dirty="0">
                <a:latin typeface="思源黑体" panose="020B0500000000000000" pitchFamily="34" charset="-122"/>
                <a:ea typeface="思源黑体" panose="020B0500000000000000" pitchFamily="34" charset="-122"/>
                <a:cs typeface="Arial"/>
              </a:rPr>
              <a:t>M.</a:t>
            </a:r>
            <a:r>
              <a:rPr sz="1600" b="1" dirty="0">
                <a:latin typeface="思源黑体" panose="020B0500000000000000" pitchFamily="34" charset="-122"/>
                <a:ea typeface="思源黑体" panose="020B0500000000000000" pitchFamily="34" charset="-122"/>
                <a:cs typeface="Arial"/>
              </a:rPr>
              <a:t> </a:t>
            </a:r>
            <a:r>
              <a:rPr sz="1600" b="1" spc="-5" dirty="0">
                <a:latin typeface="思源黑体" panose="020B0500000000000000" pitchFamily="34" charset="-122"/>
                <a:ea typeface="思源黑体" panose="020B0500000000000000" pitchFamily="34" charset="-122"/>
                <a:cs typeface="Arial"/>
              </a:rPr>
              <a:t>Leland</a:t>
            </a:r>
            <a:endParaRPr sz="1600" dirty="0">
              <a:latin typeface="思源黑体" panose="020B0500000000000000" pitchFamily="34" charset="-122"/>
              <a:ea typeface="思源黑体" panose="020B0500000000000000" pitchFamily="34" charset="-122"/>
              <a:cs typeface="Arial"/>
            </a:endParaRPr>
          </a:p>
          <a:p>
            <a:pPr marL="92075">
              <a:lnSpc>
                <a:spcPct val="100000"/>
              </a:lnSpc>
              <a:spcBef>
                <a:spcPts val="345"/>
              </a:spcBef>
            </a:pPr>
            <a:r>
              <a:rPr sz="1600" b="0" spc="-5" dirty="0">
                <a:latin typeface="思源黑体" panose="020B0500000000000000" pitchFamily="34" charset="-122"/>
                <a:ea typeface="思源黑体" panose="020B0500000000000000" pitchFamily="34" charset="-122"/>
                <a:cs typeface="Noto Sans CJK JP Medium"/>
              </a:rPr>
              <a:t>亨利</a:t>
            </a:r>
            <a:r>
              <a:rPr sz="1600" b="0" spc="85" dirty="0">
                <a:latin typeface="思源黑体" panose="020B0500000000000000" pitchFamily="34" charset="-122"/>
                <a:ea typeface="思源黑体" panose="020B0500000000000000" pitchFamily="34" charset="-122"/>
                <a:cs typeface="Noto Sans CJK JP Medium"/>
              </a:rPr>
              <a:t> </a:t>
            </a:r>
            <a:r>
              <a:rPr sz="1600" b="1" spc="-5" dirty="0">
                <a:latin typeface="思源黑体" panose="020B0500000000000000" pitchFamily="34" charset="-122"/>
                <a:ea typeface="思源黑体" panose="020B0500000000000000" pitchFamily="34" charset="-122"/>
                <a:cs typeface="Arial"/>
              </a:rPr>
              <a:t>•</a:t>
            </a:r>
            <a:r>
              <a:rPr sz="1600" b="1" spc="10" dirty="0">
                <a:latin typeface="思源黑体" panose="020B0500000000000000" pitchFamily="34" charset="-122"/>
                <a:ea typeface="思源黑体" panose="020B0500000000000000" pitchFamily="34" charset="-122"/>
                <a:cs typeface="Arial"/>
              </a:rPr>
              <a:t> </a:t>
            </a:r>
            <a:r>
              <a:rPr sz="1600" b="0" spc="-5" dirty="0">
                <a:latin typeface="思源黑体" panose="020B0500000000000000" pitchFamily="34" charset="-122"/>
                <a:ea typeface="思源黑体" panose="020B0500000000000000" pitchFamily="34" charset="-122"/>
                <a:cs typeface="Noto Sans CJK JP Medium"/>
              </a:rPr>
              <a:t>利兰</a:t>
            </a:r>
            <a:endParaRPr sz="1600" dirty="0">
              <a:latin typeface="思源黑体" panose="020B0500000000000000" pitchFamily="34" charset="-122"/>
              <a:ea typeface="思源黑体" panose="020B0500000000000000" pitchFamily="34" charset="-122"/>
              <a:cs typeface="Noto Sans CJK JP Medium"/>
            </a:endParaRPr>
          </a:p>
          <a:p>
            <a:pPr marL="92075" marR="81280">
              <a:lnSpc>
                <a:spcPct val="123600"/>
              </a:lnSpc>
              <a:spcBef>
                <a:spcPts val="20"/>
              </a:spcBef>
            </a:pPr>
            <a:r>
              <a:rPr sz="1400" spc="-5" dirty="0">
                <a:latin typeface="思源黑体" panose="020B0500000000000000" pitchFamily="34" charset="-122"/>
                <a:ea typeface="思源黑体" panose="020B0500000000000000" pitchFamily="34" charset="-122"/>
                <a:cs typeface="Arial"/>
              </a:rPr>
              <a:t>1914</a:t>
            </a:r>
            <a:r>
              <a:rPr sz="1400" spc="-30"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年</a:t>
            </a:r>
            <a:r>
              <a:rPr sz="1400" spc="5" dirty="0">
                <a:latin typeface="思源黑体" panose="020B0500000000000000" pitchFamily="34" charset="-122"/>
                <a:ea typeface="思源黑体" panose="020B0500000000000000" pitchFamily="34" charset="-122"/>
                <a:cs typeface="UKIJ CJK"/>
              </a:rPr>
              <a:t> </a:t>
            </a:r>
            <a:r>
              <a:rPr sz="1400" spc="-5" dirty="0">
                <a:latin typeface="思源黑体" panose="020B0500000000000000" pitchFamily="34" charset="-122"/>
                <a:ea typeface="思源黑体" panose="020B0500000000000000" pitchFamily="34" charset="-122"/>
                <a:cs typeface="Arial"/>
              </a:rPr>
              <a:t>SAE</a:t>
            </a:r>
            <a:r>
              <a:rPr sz="1400" spc="-20"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主席 凯迪拉克汽车创始人 林肯汽车创始人</a:t>
            </a:r>
          </a:p>
        </p:txBody>
      </p:sp>
      <p:sp>
        <p:nvSpPr>
          <p:cNvPr id="7" name="object 7"/>
          <p:cNvSpPr/>
          <p:nvPr/>
        </p:nvSpPr>
        <p:spPr>
          <a:xfrm>
            <a:off x="4144823" y="1484784"/>
            <a:ext cx="1318260" cy="1653539"/>
          </a:xfrm>
          <a:prstGeom prst="rect">
            <a:avLst/>
          </a:prstGeom>
          <a:blipFill>
            <a:blip r:embed="rId4"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8" name="object 8"/>
          <p:cNvSpPr/>
          <p:nvPr/>
        </p:nvSpPr>
        <p:spPr>
          <a:xfrm>
            <a:off x="7625638" y="1493927"/>
            <a:ext cx="1324355" cy="1653539"/>
          </a:xfrm>
          <a:prstGeom prst="rect">
            <a:avLst/>
          </a:prstGeom>
          <a:blipFill>
            <a:blip r:embed="rId5"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9" name="object 9"/>
          <p:cNvSpPr txBox="1"/>
          <p:nvPr/>
        </p:nvSpPr>
        <p:spPr>
          <a:xfrm>
            <a:off x="9044483" y="1493927"/>
            <a:ext cx="2524125" cy="2185670"/>
          </a:xfrm>
          <a:prstGeom prst="rect">
            <a:avLst/>
          </a:prstGeom>
          <a:solidFill>
            <a:srgbClr val="F1F1F1"/>
          </a:solidFill>
        </p:spPr>
        <p:txBody>
          <a:bodyPr vert="horz" wrap="square" lIns="0" tIns="41275" rIns="0" bIns="0" rtlCol="0">
            <a:spAutoFit/>
          </a:bodyPr>
          <a:lstStyle/>
          <a:p>
            <a:pPr marL="92075">
              <a:lnSpc>
                <a:spcPct val="100000"/>
              </a:lnSpc>
              <a:spcBef>
                <a:spcPts val="325"/>
              </a:spcBef>
            </a:pPr>
            <a:r>
              <a:rPr sz="1600" b="1" spc="-10" dirty="0">
                <a:latin typeface="思源黑体" panose="020B0500000000000000" pitchFamily="34" charset="-122"/>
                <a:ea typeface="思源黑体" panose="020B0500000000000000" pitchFamily="34" charset="-122"/>
                <a:cs typeface="Arial"/>
              </a:rPr>
              <a:t>Charles </a:t>
            </a:r>
            <a:r>
              <a:rPr sz="1600" b="1" spc="-95" dirty="0">
                <a:latin typeface="思源黑体" panose="020B0500000000000000" pitchFamily="34" charset="-122"/>
                <a:ea typeface="思源黑体" panose="020B0500000000000000" pitchFamily="34" charset="-122"/>
                <a:cs typeface="Arial"/>
              </a:rPr>
              <a:t>F.</a:t>
            </a:r>
            <a:r>
              <a:rPr sz="1600" b="1" spc="20" dirty="0">
                <a:latin typeface="思源黑体" panose="020B0500000000000000" pitchFamily="34" charset="-122"/>
                <a:ea typeface="思源黑体" panose="020B0500000000000000" pitchFamily="34" charset="-122"/>
                <a:cs typeface="Arial"/>
              </a:rPr>
              <a:t> </a:t>
            </a:r>
            <a:r>
              <a:rPr sz="1600" b="1" spc="-10" dirty="0">
                <a:latin typeface="思源黑体" panose="020B0500000000000000" pitchFamily="34" charset="-122"/>
                <a:ea typeface="思源黑体" panose="020B0500000000000000" pitchFamily="34" charset="-122"/>
                <a:cs typeface="Arial"/>
              </a:rPr>
              <a:t>Kettering</a:t>
            </a:r>
            <a:endParaRPr sz="1600" dirty="0">
              <a:latin typeface="思源黑体" panose="020B0500000000000000" pitchFamily="34" charset="-122"/>
              <a:ea typeface="思源黑体" panose="020B0500000000000000" pitchFamily="34" charset="-122"/>
              <a:cs typeface="Arial"/>
            </a:endParaRPr>
          </a:p>
          <a:p>
            <a:pPr marL="92075">
              <a:lnSpc>
                <a:spcPct val="100000"/>
              </a:lnSpc>
              <a:spcBef>
                <a:spcPts val="345"/>
              </a:spcBef>
            </a:pPr>
            <a:r>
              <a:rPr sz="1600" b="0" spc="-5" dirty="0">
                <a:latin typeface="思源黑体" panose="020B0500000000000000" pitchFamily="34" charset="-122"/>
                <a:ea typeface="思源黑体" panose="020B0500000000000000" pitchFamily="34" charset="-122"/>
                <a:cs typeface="Noto Sans CJK JP Medium"/>
              </a:rPr>
              <a:t>查尔斯</a:t>
            </a:r>
            <a:r>
              <a:rPr sz="1600" b="0" spc="85" dirty="0">
                <a:latin typeface="思源黑体" panose="020B0500000000000000" pitchFamily="34" charset="-122"/>
                <a:ea typeface="思源黑体" panose="020B0500000000000000" pitchFamily="34" charset="-122"/>
                <a:cs typeface="Noto Sans CJK JP Medium"/>
              </a:rPr>
              <a:t> </a:t>
            </a:r>
            <a:r>
              <a:rPr sz="1600" b="1" spc="-5" dirty="0">
                <a:latin typeface="思源黑体" panose="020B0500000000000000" pitchFamily="34" charset="-122"/>
                <a:ea typeface="思源黑体" panose="020B0500000000000000" pitchFamily="34" charset="-122"/>
                <a:cs typeface="Arial"/>
              </a:rPr>
              <a:t>•</a:t>
            </a:r>
            <a:r>
              <a:rPr sz="1600" b="1" spc="10" dirty="0">
                <a:latin typeface="思源黑体" panose="020B0500000000000000" pitchFamily="34" charset="-122"/>
                <a:ea typeface="思源黑体" panose="020B0500000000000000" pitchFamily="34" charset="-122"/>
                <a:cs typeface="Arial"/>
              </a:rPr>
              <a:t> </a:t>
            </a:r>
            <a:r>
              <a:rPr sz="1600" b="0" spc="-5" dirty="0">
                <a:latin typeface="思源黑体" panose="020B0500000000000000" pitchFamily="34" charset="-122"/>
                <a:ea typeface="思源黑体" panose="020B0500000000000000" pitchFamily="34" charset="-122"/>
                <a:cs typeface="Noto Sans CJK JP Medium"/>
              </a:rPr>
              <a:t>凯特林</a:t>
            </a:r>
            <a:endParaRPr sz="1600" dirty="0">
              <a:latin typeface="思源黑体" panose="020B0500000000000000" pitchFamily="34" charset="-122"/>
              <a:ea typeface="思源黑体" panose="020B0500000000000000" pitchFamily="34" charset="-122"/>
              <a:cs typeface="Noto Sans CJK JP Medium"/>
            </a:endParaRPr>
          </a:p>
          <a:p>
            <a:pPr marL="92075">
              <a:lnSpc>
                <a:spcPct val="100000"/>
              </a:lnSpc>
              <a:spcBef>
                <a:spcPts val="420"/>
              </a:spcBef>
            </a:pPr>
            <a:r>
              <a:rPr sz="1400" spc="-5" dirty="0">
                <a:latin typeface="思源黑体" panose="020B0500000000000000" pitchFamily="34" charset="-122"/>
                <a:ea typeface="思源黑体" panose="020B0500000000000000" pitchFamily="34" charset="-122"/>
                <a:cs typeface="Arial"/>
              </a:rPr>
              <a:t>1918</a:t>
            </a:r>
            <a:r>
              <a:rPr sz="1400" spc="-25"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年</a:t>
            </a:r>
            <a:r>
              <a:rPr sz="1400" spc="10" dirty="0">
                <a:latin typeface="思源黑体" panose="020B0500000000000000" pitchFamily="34" charset="-122"/>
                <a:ea typeface="思源黑体" panose="020B0500000000000000" pitchFamily="34" charset="-122"/>
                <a:cs typeface="UKIJ CJK"/>
              </a:rPr>
              <a:t> </a:t>
            </a:r>
            <a:r>
              <a:rPr sz="1400" spc="-5" dirty="0">
                <a:latin typeface="思源黑体" panose="020B0500000000000000" pitchFamily="34" charset="-122"/>
                <a:ea typeface="思源黑体" panose="020B0500000000000000" pitchFamily="34" charset="-122"/>
                <a:cs typeface="Arial"/>
              </a:rPr>
              <a:t>SAE</a:t>
            </a:r>
            <a:r>
              <a:rPr sz="1400" spc="-10"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主席</a:t>
            </a:r>
          </a:p>
          <a:p>
            <a:pPr marL="92075">
              <a:lnSpc>
                <a:spcPct val="100000"/>
              </a:lnSpc>
              <a:spcBef>
                <a:spcPts val="395"/>
              </a:spcBef>
            </a:pPr>
            <a:r>
              <a:rPr sz="1400" dirty="0">
                <a:latin typeface="思源黑体" panose="020B0500000000000000" pitchFamily="34" charset="-122"/>
                <a:ea typeface="思源黑体" panose="020B0500000000000000" pitchFamily="34" charset="-122"/>
                <a:cs typeface="UKIJ CJK"/>
              </a:rPr>
              <a:t>通用汽车副总</a:t>
            </a:r>
            <a:r>
              <a:rPr sz="1400" spc="-15" dirty="0">
                <a:latin typeface="思源黑体" panose="020B0500000000000000" pitchFamily="34" charset="-122"/>
                <a:ea typeface="思源黑体" panose="020B0500000000000000" pitchFamily="34" charset="-122"/>
                <a:cs typeface="UKIJ CJK"/>
              </a:rPr>
              <a:t>裁</a:t>
            </a:r>
            <a:r>
              <a:rPr sz="1400" dirty="0">
                <a:latin typeface="思源黑体" panose="020B0500000000000000" pitchFamily="34" charset="-122"/>
                <a:ea typeface="思源黑体" panose="020B0500000000000000" pitchFamily="34" charset="-122"/>
                <a:cs typeface="Arial"/>
              </a:rPr>
              <a:t>(</a:t>
            </a:r>
            <a:r>
              <a:rPr sz="1400" dirty="0">
                <a:latin typeface="思源黑体" panose="020B0500000000000000" pitchFamily="34" charset="-122"/>
                <a:ea typeface="思源黑体" panose="020B0500000000000000" pitchFamily="34" charset="-122"/>
                <a:cs typeface="UKIJ CJK"/>
              </a:rPr>
              <a:t>研发</a:t>
            </a:r>
            <a:r>
              <a:rPr sz="1400" dirty="0">
                <a:latin typeface="思源黑体" panose="020B0500000000000000" pitchFamily="34" charset="-122"/>
                <a:ea typeface="思源黑体" panose="020B0500000000000000" pitchFamily="34" charset="-122"/>
                <a:cs typeface="Arial"/>
              </a:rPr>
              <a:t>)</a:t>
            </a:r>
          </a:p>
          <a:p>
            <a:pPr marL="92075">
              <a:lnSpc>
                <a:spcPct val="100000"/>
              </a:lnSpc>
              <a:spcBef>
                <a:spcPts val="395"/>
              </a:spcBef>
            </a:pPr>
            <a:r>
              <a:rPr sz="1400" spc="5" dirty="0">
                <a:latin typeface="思源黑体" panose="020B0500000000000000" pitchFamily="34" charset="-122"/>
                <a:ea typeface="思源黑体" panose="020B0500000000000000" pitchFamily="34" charset="-122"/>
                <a:cs typeface="UKIJ CJK"/>
              </a:rPr>
              <a:t>通用汽车研发实验室负</a:t>
            </a:r>
            <a:r>
              <a:rPr sz="1400" spc="-10" dirty="0">
                <a:latin typeface="思源黑体" panose="020B0500000000000000" pitchFamily="34" charset="-122"/>
                <a:ea typeface="思源黑体" panose="020B0500000000000000" pitchFamily="34" charset="-122"/>
                <a:cs typeface="UKIJ CJK"/>
              </a:rPr>
              <a:t>责</a:t>
            </a:r>
            <a:r>
              <a:rPr sz="1400" spc="5" dirty="0">
                <a:latin typeface="思源黑体" panose="020B0500000000000000" pitchFamily="34" charset="-122"/>
                <a:ea typeface="思源黑体" panose="020B0500000000000000" pitchFamily="34" charset="-122"/>
                <a:cs typeface="UKIJ CJK"/>
              </a:rPr>
              <a:t>人</a:t>
            </a:r>
            <a:endParaRPr sz="1400" dirty="0">
              <a:latin typeface="思源黑体" panose="020B0500000000000000" pitchFamily="34" charset="-122"/>
              <a:ea typeface="思源黑体" panose="020B0500000000000000" pitchFamily="34" charset="-122"/>
              <a:cs typeface="UKIJ CJK"/>
            </a:endParaRPr>
          </a:p>
          <a:p>
            <a:pPr marL="92075">
              <a:lnSpc>
                <a:spcPct val="100000"/>
              </a:lnSpc>
              <a:spcBef>
                <a:spcPts val="409"/>
              </a:spcBef>
            </a:pPr>
            <a:r>
              <a:rPr sz="1400" dirty="0">
                <a:latin typeface="思源黑体" panose="020B0500000000000000" pitchFamily="34" charset="-122"/>
                <a:ea typeface="思源黑体" panose="020B0500000000000000" pitchFamily="34" charset="-122"/>
                <a:cs typeface="UKIJ CJK"/>
              </a:rPr>
              <a:t>拥</a:t>
            </a:r>
            <a:r>
              <a:rPr sz="1400" spc="-5" dirty="0">
                <a:latin typeface="思源黑体" panose="020B0500000000000000" pitchFamily="34" charset="-122"/>
                <a:ea typeface="思源黑体" panose="020B0500000000000000" pitchFamily="34" charset="-122"/>
                <a:cs typeface="UKIJ CJK"/>
              </a:rPr>
              <a:t>有</a:t>
            </a:r>
            <a:r>
              <a:rPr sz="1400" spc="-5" dirty="0">
                <a:latin typeface="思源黑体" panose="020B0500000000000000" pitchFamily="34" charset="-122"/>
                <a:ea typeface="思源黑体" panose="020B0500000000000000" pitchFamily="34" charset="-122"/>
                <a:cs typeface="Arial"/>
              </a:rPr>
              <a:t>140</a:t>
            </a:r>
            <a:r>
              <a:rPr sz="1400" dirty="0">
                <a:latin typeface="思源黑体" panose="020B0500000000000000" pitchFamily="34" charset="-122"/>
                <a:ea typeface="思源黑体" panose="020B0500000000000000" pitchFamily="34" charset="-122"/>
                <a:cs typeface="UKIJ CJK"/>
              </a:rPr>
              <a:t>多项发明</a:t>
            </a:r>
            <a:r>
              <a:rPr sz="1400" spc="-15" dirty="0">
                <a:latin typeface="思源黑体" panose="020B0500000000000000" pitchFamily="34" charset="-122"/>
                <a:ea typeface="思源黑体" panose="020B0500000000000000" pitchFamily="34" charset="-122"/>
                <a:cs typeface="UKIJ CJK"/>
              </a:rPr>
              <a:t>专</a:t>
            </a:r>
            <a:r>
              <a:rPr sz="1400" dirty="0">
                <a:latin typeface="思源黑体" panose="020B0500000000000000" pitchFamily="34" charset="-122"/>
                <a:ea typeface="思源黑体" panose="020B0500000000000000" pitchFamily="34" charset="-122"/>
                <a:cs typeface="UKIJ CJK"/>
              </a:rPr>
              <a:t>利</a:t>
            </a:r>
          </a:p>
          <a:p>
            <a:pPr marL="92075" marR="102870">
              <a:lnSpc>
                <a:spcPct val="100699"/>
              </a:lnSpc>
              <a:spcBef>
                <a:spcPts val="370"/>
              </a:spcBef>
            </a:pPr>
            <a:r>
              <a:rPr sz="1400" dirty="0">
                <a:latin typeface="思源黑体" panose="020B0500000000000000" pitchFamily="34" charset="-122"/>
                <a:ea typeface="思源黑体" panose="020B0500000000000000" pitchFamily="34" charset="-122"/>
                <a:cs typeface="UKIJ CJK"/>
              </a:rPr>
              <a:t>汽车电动起动器、乙基</a:t>
            </a:r>
            <a:r>
              <a:rPr sz="1400" spc="-15" dirty="0">
                <a:latin typeface="思源黑体" panose="020B0500000000000000" pitchFamily="34" charset="-122"/>
                <a:ea typeface="思源黑体" panose="020B0500000000000000" pitchFamily="34" charset="-122"/>
                <a:cs typeface="UKIJ CJK"/>
              </a:rPr>
              <a:t>汽</a:t>
            </a:r>
            <a:r>
              <a:rPr sz="1400" dirty="0">
                <a:latin typeface="思源黑体" panose="020B0500000000000000" pitchFamily="34" charset="-122"/>
                <a:ea typeface="思源黑体" panose="020B0500000000000000" pitchFamily="34" charset="-122"/>
                <a:cs typeface="UKIJ CJK"/>
              </a:rPr>
              <a:t>油、 氟利昂液化气发明人</a:t>
            </a:r>
          </a:p>
        </p:txBody>
      </p:sp>
      <p:sp>
        <p:nvSpPr>
          <p:cNvPr id="10" name="object 10"/>
          <p:cNvSpPr/>
          <p:nvPr/>
        </p:nvSpPr>
        <p:spPr>
          <a:xfrm>
            <a:off x="667054" y="3991763"/>
            <a:ext cx="1322832" cy="1642872"/>
          </a:xfrm>
          <a:prstGeom prst="rect">
            <a:avLst/>
          </a:prstGeom>
          <a:blipFill>
            <a:blip r:embed="rId6"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11" name="object 11"/>
          <p:cNvSpPr txBox="1"/>
          <p:nvPr/>
        </p:nvSpPr>
        <p:spPr>
          <a:xfrm>
            <a:off x="2177339" y="3991763"/>
            <a:ext cx="1788160" cy="2563495"/>
          </a:xfrm>
          <a:prstGeom prst="rect">
            <a:avLst/>
          </a:prstGeom>
          <a:solidFill>
            <a:srgbClr val="F1F1F1"/>
          </a:solidFill>
        </p:spPr>
        <p:txBody>
          <a:bodyPr vert="horz" wrap="square" lIns="0" tIns="40640" rIns="0" bIns="0" rtlCol="0">
            <a:spAutoFit/>
          </a:bodyPr>
          <a:lstStyle/>
          <a:p>
            <a:pPr marL="92075" marR="854075">
              <a:lnSpc>
                <a:spcPct val="100000"/>
              </a:lnSpc>
              <a:spcBef>
                <a:spcPts val="320"/>
              </a:spcBef>
            </a:pPr>
            <a:r>
              <a:rPr sz="1600" b="1" spc="-10" dirty="0">
                <a:latin typeface="思源黑体" panose="020B0500000000000000" pitchFamily="34" charset="-122"/>
                <a:ea typeface="思源黑体" panose="020B0500000000000000" pitchFamily="34" charset="-122"/>
                <a:cs typeface="Arial"/>
              </a:rPr>
              <a:t>Jesse</a:t>
            </a:r>
            <a:r>
              <a:rPr sz="1600" b="1" spc="-75" dirty="0">
                <a:latin typeface="思源黑体" panose="020B0500000000000000" pitchFamily="34" charset="-122"/>
                <a:ea typeface="思源黑体" panose="020B0500000000000000" pitchFamily="34" charset="-122"/>
                <a:cs typeface="Arial"/>
              </a:rPr>
              <a:t> </a:t>
            </a:r>
            <a:r>
              <a:rPr sz="1600" b="1" spc="-5" dirty="0">
                <a:latin typeface="思源黑体" panose="020B0500000000000000" pitchFamily="34" charset="-122"/>
                <a:ea typeface="思源黑体" panose="020B0500000000000000" pitchFamily="34" charset="-122"/>
                <a:cs typeface="Arial"/>
              </a:rPr>
              <a:t>G.  </a:t>
            </a:r>
            <a:r>
              <a:rPr sz="1600" b="1" spc="-10" dirty="0">
                <a:latin typeface="思源黑体" panose="020B0500000000000000" pitchFamily="34" charset="-122"/>
                <a:ea typeface="思源黑体" panose="020B0500000000000000" pitchFamily="34" charset="-122"/>
                <a:cs typeface="Arial"/>
              </a:rPr>
              <a:t>Vincent</a:t>
            </a:r>
            <a:endParaRPr sz="1600" dirty="0">
              <a:latin typeface="思源黑体" panose="020B0500000000000000" pitchFamily="34" charset="-122"/>
              <a:ea typeface="思源黑体" panose="020B0500000000000000" pitchFamily="34" charset="-122"/>
              <a:cs typeface="Arial"/>
            </a:endParaRPr>
          </a:p>
          <a:p>
            <a:pPr marL="92075">
              <a:lnSpc>
                <a:spcPct val="100000"/>
              </a:lnSpc>
              <a:spcBef>
                <a:spcPts val="355"/>
              </a:spcBef>
            </a:pPr>
            <a:r>
              <a:rPr sz="1400" spc="-5" dirty="0">
                <a:latin typeface="思源黑体" panose="020B0500000000000000" pitchFamily="34" charset="-122"/>
                <a:ea typeface="思源黑体" panose="020B0500000000000000" pitchFamily="34" charset="-122"/>
                <a:cs typeface="Arial"/>
              </a:rPr>
              <a:t>1920</a:t>
            </a:r>
            <a:r>
              <a:rPr sz="1400" spc="-30"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年</a:t>
            </a:r>
            <a:r>
              <a:rPr sz="1400" spc="10" dirty="0">
                <a:latin typeface="思源黑体" panose="020B0500000000000000" pitchFamily="34" charset="-122"/>
                <a:ea typeface="思源黑体" panose="020B0500000000000000" pitchFamily="34" charset="-122"/>
                <a:cs typeface="UKIJ CJK"/>
              </a:rPr>
              <a:t> </a:t>
            </a:r>
            <a:r>
              <a:rPr sz="1400" spc="-5" dirty="0">
                <a:latin typeface="思源黑体" panose="020B0500000000000000" pitchFamily="34" charset="-122"/>
                <a:ea typeface="思源黑体" panose="020B0500000000000000" pitchFamily="34" charset="-122"/>
                <a:cs typeface="Arial"/>
              </a:rPr>
              <a:t>SAE</a:t>
            </a:r>
            <a:r>
              <a:rPr sz="1400" spc="-15"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主席</a:t>
            </a:r>
          </a:p>
          <a:p>
            <a:pPr marL="92075" marR="302895">
              <a:lnSpc>
                <a:spcPct val="100000"/>
              </a:lnSpc>
              <a:spcBef>
                <a:spcPts val="409"/>
              </a:spcBef>
            </a:pPr>
            <a:r>
              <a:rPr sz="1400" dirty="0">
                <a:latin typeface="思源黑体" panose="020B0500000000000000" pitchFamily="34" charset="-122"/>
                <a:ea typeface="思源黑体" panose="020B0500000000000000" pitchFamily="34" charset="-122"/>
                <a:cs typeface="Arial"/>
              </a:rPr>
              <a:t>Parkard</a:t>
            </a:r>
            <a:r>
              <a:rPr sz="1400" spc="-105"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汽车公司 首席工程师</a:t>
            </a:r>
          </a:p>
          <a:p>
            <a:pPr marL="92075" marR="201295">
              <a:lnSpc>
                <a:spcPct val="100000"/>
              </a:lnSpc>
              <a:spcBef>
                <a:spcPts val="400"/>
              </a:spcBef>
            </a:pPr>
            <a:r>
              <a:rPr sz="1400" dirty="0">
                <a:latin typeface="思源黑体" panose="020B0500000000000000" pitchFamily="34" charset="-122"/>
                <a:ea typeface="思源黑体" panose="020B0500000000000000" pitchFamily="34" charset="-122"/>
                <a:cs typeface="UKIJ CJK"/>
              </a:rPr>
              <a:t>汽车直列</a:t>
            </a:r>
            <a:r>
              <a:rPr sz="1400" dirty="0">
                <a:latin typeface="思源黑体" panose="020B0500000000000000" pitchFamily="34" charset="-122"/>
                <a:ea typeface="思源黑体" panose="020B0500000000000000" pitchFamily="34" charset="-122"/>
                <a:cs typeface="Arial"/>
              </a:rPr>
              <a:t>8</a:t>
            </a:r>
            <a:r>
              <a:rPr sz="1400" dirty="0">
                <a:latin typeface="思源黑体" panose="020B0500000000000000" pitchFamily="34" charset="-122"/>
                <a:ea typeface="思源黑体" panose="020B0500000000000000" pitchFamily="34" charset="-122"/>
                <a:cs typeface="UKIJ CJK"/>
              </a:rPr>
              <a:t>缸及</a:t>
            </a:r>
            <a:r>
              <a:rPr sz="1400" spc="-5" dirty="0">
                <a:latin typeface="思源黑体" panose="020B0500000000000000" pitchFamily="34" charset="-122"/>
                <a:ea typeface="思源黑体" panose="020B0500000000000000" pitchFamily="34" charset="-122"/>
                <a:cs typeface="Arial"/>
              </a:rPr>
              <a:t>V12 </a:t>
            </a:r>
            <a:r>
              <a:rPr sz="1400" dirty="0">
                <a:latin typeface="思源黑体" panose="020B0500000000000000" pitchFamily="34" charset="-122"/>
                <a:ea typeface="思源黑体" panose="020B0500000000000000" pitchFamily="34" charset="-122"/>
                <a:cs typeface="UKIJ CJK"/>
              </a:rPr>
              <a:t>发动机</a:t>
            </a:r>
            <a:r>
              <a:rPr sz="1400" spc="-5" dirty="0">
                <a:latin typeface="思源黑体" panose="020B0500000000000000" pitchFamily="34" charset="-122"/>
                <a:ea typeface="思源黑体" panose="020B0500000000000000" pitchFamily="34" charset="-122"/>
                <a:cs typeface="UKIJ CJK"/>
              </a:rPr>
              <a:t> </a:t>
            </a:r>
            <a:r>
              <a:rPr sz="1400" dirty="0">
                <a:latin typeface="思源黑体" panose="020B0500000000000000" pitchFamily="34" charset="-122"/>
                <a:ea typeface="思源黑体" panose="020B0500000000000000" pitchFamily="34" charset="-122"/>
                <a:cs typeface="UKIJ CJK"/>
              </a:rPr>
              <a:t>发明人</a:t>
            </a:r>
          </a:p>
          <a:p>
            <a:pPr marL="92075">
              <a:lnSpc>
                <a:spcPct val="100000"/>
              </a:lnSpc>
              <a:spcBef>
                <a:spcPts val="395"/>
              </a:spcBef>
            </a:pPr>
            <a:r>
              <a:rPr sz="1400" spc="-5" dirty="0">
                <a:latin typeface="思源黑体" panose="020B0500000000000000" pitchFamily="34" charset="-122"/>
                <a:ea typeface="思源黑体" panose="020B0500000000000000" pitchFamily="34" charset="-122"/>
                <a:cs typeface="Arial"/>
              </a:rPr>
              <a:t>Liberty</a:t>
            </a:r>
            <a:r>
              <a:rPr sz="1400" spc="-50" dirty="0">
                <a:latin typeface="思源黑体" panose="020B0500000000000000" pitchFamily="34" charset="-122"/>
                <a:ea typeface="思源黑体" panose="020B0500000000000000" pitchFamily="34" charset="-122"/>
                <a:cs typeface="Arial"/>
              </a:rPr>
              <a:t> </a:t>
            </a:r>
            <a:r>
              <a:rPr sz="1400" spc="-20" dirty="0">
                <a:latin typeface="思源黑体" panose="020B0500000000000000" pitchFamily="34" charset="-122"/>
                <a:ea typeface="思源黑体" panose="020B0500000000000000" pitchFamily="34" charset="-122"/>
                <a:cs typeface="Arial"/>
              </a:rPr>
              <a:t>V-12</a:t>
            </a:r>
            <a:r>
              <a:rPr sz="1400" spc="-30"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飞机发</a:t>
            </a:r>
          </a:p>
          <a:p>
            <a:pPr marL="92075">
              <a:lnSpc>
                <a:spcPct val="100000"/>
              </a:lnSpc>
            </a:pPr>
            <a:r>
              <a:rPr sz="1400" dirty="0">
                <a:latin typeface="思源黑体" panose="020B0500000000000000" pitchFamily="34" charset="-122"/>
                <a:ea typeface="思源黑体" panose="020B0500000000000000" pitchFamily="34" charset="-122"/>
                <a:cs typeface="UKIJ CJK"/>
              </a:rPr>
              <a:t>动机发明人</a:t>
            </a:r>
          </a:p>
          <a:p>
            <a:pPr marL="92075">
              <a:lnSpc>
                <a:spcPct val="100000"/>
              </a:lnSpc>
              <a:spcBef>
                <a:spcPts val="409"/>
              </a:spcBef>
            </a:pPr>
            <a:r>
              <a:rPr sz="1400" dirty="0">
                <a:latin typeface="思源黑体" panose="020B0500000000000000" pitchFamily="34" charset="-122"/>
                <a:ea typeface="思源黑体" panose="020B0500000000000000" pitchFamily="34" charset="-122"/>
                <a:cs typeface="UKIJ CJK"/>
              </a:rPr>
              <a:t>拥有</a:t>
            </a:r>
            <a:r>
              <a:rPr sz="1400" spc="-5" dirty="0">
                <a:latin typeface="思源黑体" panose="020B0500000000000000" pitchFamily="34" charset="-122"/>
                <a:ea typeface="思源黑体" panose="020B0500000000000000" pitchFamily="34" charset="-122"/>
                <a:cs typeface="Arial"/>
              </a:rPr>
              <a:t>206</a:t>
            </a:r>
            <a:r>
              <a:rPr sz="1400" dirty="0">
                <a:latin typeface="思源黑体" panose="020B0500000000000000" pitchFamily="34" charset="-122"/>
                <a:ea typeface="思源黑体" panose="020B0500000000000000" pitchFamily="34" charset="-122"/>
                <a:cs typeface="UKIJ CJK"/>
              </a:rPr>
              <a:t>项发明专利</a:t>
            </a:r>
          </a:p>
        </p:txBody>
      </p:sp>
      <p:sp>
        <p:nvSpPr>
          <p:cNvPr id="12" name="object 12"/>
          <p:cNvSpPr/>
          <p:nvPr/>
        </p:nvSpPr>
        <p:spPr>
          <a:xfrm>
            <a:off x="4134155" y="3987192"/>
            <a:ext cx="1322832" cy="1639824"/>
          </a:xfrm>
          <a:prstGeom prst="rect">
            <a:avLst/>
          </a:prstGeom>
          <a:blipFill>
            <a:blip r:embed="rId7"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13" name="object 13"/>
          <p:cNvSpPr txBox="1"/>
          <p:nvPr/>
        </p:nvSpPr>
        <p:spPr>
          <a:xfrm>
            <a:off x="5568238" y="3982619"/>
            <a:ext cx="1911350" cy="2319655"/>
          </a:xfrm>
          <a:prstGeom prst="rect">
            <a:avLst/>
          </a:prstGeom>
          <a:solidFill>
            <a:srgbClr val="F1F1F1"/>
          </a:solidFill>
        </p:spPr>
        <p:txBody>
          <a:bodyPr vert="horz" wrap="square" lIns="0" tIns="41910" rIns="0" bIns="0" rtlCol="0">
            <a:spAutoFit/>
          </a:bodyPr>
          <a:lstStyle/>
          <a:p>
            <a:pPr marL="92075">
              <a:lnSpc>
                <a:spcPct val="100000"/>
              </a:lnSpc>
              <a:spcBef>
                <a:spcPts val="330"/>
              </a:spcBef>
            </a:pPr>
            <a:r>
              <a:rPr sz="1600" b="1" spc="-10" dirty="0">
                <a:latin typeface="思源黑体" panose="020B0500000000000000" pitchFamily="34" charset="-122"/>
                <a:ea typeface="思源黑体" panose="020B0500000000000000" pitchFamily="34" charset="-122"/>
                <a:cs typeface="Arial"/>
              </a:rPr>
              <a:t>Vincent </a:t>
            </a:r>
            <a:r>
              <a:rPr sz="1600" b="1" spc="-5" dirty="0">
                <a:latin typeface="思源黑体" panose="020B0500000000000000" pitchFamily="34" charset="-122"/>
                <a:ea typeface="思源黑体" panose="020B0500000000000000" pitchFamily="34" charset="-122"/>
                <a:cs typeface="Arial"/>
              </a:rPr>
              <a:t>H.</a:t>
            </a:r>
            <a:r>
              <a:rPr sz="1600" b="1" spc="-10" dirty="0">
                <a:latin typeface="思源黑体" panose="020B0500000000000000" pitchFamily="34" charset="-122"/>
                <a:ea typeface="思源黑体" panose="020B0500000000000000" pitchFamily="34" charset="-122"/>
                <a:cs typeface="Arial"/>
              </a:rPr>
              <a:t> Bendix</a:t>
            </a:r>
            <a:endParaRPr sz="1600" dirty="0">
              <a:latin typeface="思源黑体" panose="020B0500000000000000" pitchFamily="34" charset="-122"/>
              <a:ea typeface="思源黑体" panose="020B0500000000000000" pitchFamily="34" charset="-122"/>
              <a:cs typeface="Arial"/>
            </a:endParaRPr>
          </a:p>
          <a:p>
            <a:pPr marL="92075">
              <a:lnSpc>
                <a:spcPct val="100000"/>
              </a:lnSpc>
              <a:spcBef>
                <a:spcPts val="355"/>
              </a:spcBef>
            </a:pPr>
            <a:r>
              <a:rPr sz="1400" spc="-5" dirty="0">
                <a:latin typeface="思源黑体" panose="020B0500000000000000" pitchFamily="34" charset="-122"/>
                <a:ea typeface="思源黑体" panose="020B0500000000000000" pitchFamily="34" charset="-122"/>
                <a:cs typeface="Arial"/>
              </a:rPr>
              <a:t>1931</a:t>
            </a:r>
            <a:r>
              <a:rPr sz="1400" spc="-25"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年</a:t>
            </a:r>
            <a:r>
              <a:rPr sz="1400" spc="10" dirty="0">
                <a:latin typeface="思源黑体" panose="020B0500000000000000" pitchFamily="34" charset="-122"/>
                <a:ea typeface="思源黑体" panose="020B0500000000000000" pitchFamily="34" charset="-122"/>
                <a:cs typeface="UKIJ CJK"/>
              </a:rPr>
              <a:t> </a:t>
            </a:r>
            <a:r>
              <a:rPr sz="1400" spc="-5" dirty="0">
                <a:latin typeface="思源黑体" panose="020B0500000000000000" pitchFamily="34" charset="-122"/>
                <a:ea typeface="思源黑体" panose="020B0500000000000000" pitchFamily="34" charset="-122"/>
                <a:cs typeface="Arial"/>
              </a:rPr>
              <a:t>SAE</a:t>
            </a:r>
            <a:r>
              <a:rPr sz="1400" spc="-15"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主席</a:t>
            </a:r>
          </a:p>
          <a:p>
            <a:pPr marL="92075" marR="327025">
              <a:lnSpc>
                <a:spcPct val="100000"/>
              </a:lnSpc>
              <a:spcBef>
                <a:spcPts val="409"/>
              </a:spcBef>
            </a:pPr>
            <a:r>
              <a:rPr sz="1400" dirty="0">
                <a:latin typeface="思源黑体" panose="020B0500000000000000" pitchFamily="34" charset="-122"/>
                <a:ea typeface="思源黑体" panose="020B0500000000000000" pitchFamily="34" charset="-122"/>
                <a:cs typeface="Arial"/>
              </a:rPr>
              <a:t>Bendix</a:t>
            </a:r>
            <a:r>
              <a:rPr sz="1400" spc="-85"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奔德士公司 创始人</a:t>
            </a:r>
          </a:p>
          <a:p>
            <a:pPr marL="92075" marR="381635">
              <a:lnSpc>
                <a:spcPct val="100000"/>
              </a:lnSpc>
              <a:spcBef>
                <a:spcPts val="395"/>
              </a:spcBef>
            </a:pPr>
            <a:r>
              <a:rPr sz="1400" dirty="0">
                <a:latin typeface="思源黑体" panose="020B0500000000000000" pitchFamily="34" charset="-122"/>
                <a:ea typeface="思源黑体" panose="020B0500000000000000" pitchFamily="34" charset="-122"/>
                <a:cs typeface="UKIJ CJK"/>
              </a:rPr>
              <a:t>汽车与航空先驱及 领导者</a:t>
            </a:r>
          </a:p>
          <a:p>
            <a:pPr marL="92075" marR="203200">
              <a:lnSpc>
                <a:spcPct val="100699"/>
              </a:lnSpc>
              <a:spcBef>
                <a:spcPts val="375"/>
              </a:spcBef>
            </a:pPr>
            <a:r>
              <a:rPr sz="1400" dirty="0">
                <a:latin typeface="思源黑体" panose="020B0500000000000000" pitchFamily="34" charset="-122"/>
                <a:ea typeface="思源黑体" panose="020B0500000000000000" pitchFamily="34" charset="-122"/>
                <a:cs typeface="UKIJ CJK"/>
              </a:rPr>
              <a:t>发动机启动器驱动、 四轮制动系统发明人</a:t>
            </a:r>
          </a:p>
          <a:p>
            <a:pPr marL="92075">
              <a:lnSpc>
                <a:spcPct val="100000"/>
              </a:lnSpc>
              <a:spcBef>
                <a:spcPts val="409"/>
              </a:spcBef>
            </a:pPr>
            <a:r>
              <a:rPr sz="1400" dirty="0">
                <a:latin typeface="思源黑体" panose="020B0500000000000000" pitchFamily="34" charset="-122"/>
                <a:ea typeface="思源黑体" panose="020B0500000000000000" pitchFamily="34" charset="-122"/>
                <a:cs typeface="UKIJ CJK"/>
              </a:rPr>
              <a:t>被誉</a:t>
            </a:r>
            <a:r>
              <a:rPr sz="1400" spc="-5" dirty="0">
                <a:latin typeface="思源黑体" panose="020B0500000000000000" pitchFamily="34" charset="-122"/>
                <a:ea typeface="思源黑体" panose="020B0500000000000000" pitchFamily="34" charset="-122"/>
                <a:cs typeface="UKIJ CJK"/>
              </a:rPr>
              <a:t>为</a:t>
            </a:r>
            <a:r>
              <a:rPr sz="1400" dirty="0">
                <a:latin typeface="思源黑体" panose="020B0500000000000000" pitchFamily="34" charset="-122"/>
                <a:ea typeface="思源黑体" panose="020B0500000000000000" pitchFamily="34" charset="-122"/>
                <a:cs typeface="UKIJ CJK"/>
              </a:rPr>
              <a:t>“启停之父</a:t>
            </a:r>
            <a:r>
              <a:rPr sz="1400" spc="-10" dirty="0">
                <a:latin typeface="思源黑体" panose="020B0500000000000000" pitchFamily="34" charset="-122"/>
                <a:ea typeface="思源黑体" panose="020B0500000000000000" pitchFamily="34" charset="-122"/>
                <a:cs typeface="UKIJ CJK"/>
              </a:rPr>
              <a:t>”</a:t>
            </a:r>
            <a:endParaRPr sz="1400" dirty="0">
              <a:latin typeface="思源黑体" panose="020B0500000000000000" pitchFamily="34" charset="-122"/>
              <a:ea typeface="思源黑体" panose="020B0500000000000000" pitchFamily="34" charset="-122"/>
              <a:cs typeface="UKIJ CJK"/>
            </a:endParaRPr>
          </a:p>
        </p:txBody>
      </p:sp>
      <p:sp>
        <p:nvSpPr>
          <p:cNvPr id="14" name="object 14"/>
          <p:cNvSpPr/>
          <p:nvPr/>
        </p:nvSpPr>
        <p:spPr>
          <a:xfrm>
            <a:off x="7648498" y="3982619"/>
            <a:ext cx="1322831" cy="1653539"/>
          </a:xfrm>
          <a:prstGeom prst="rect">
            <a:avLst/>
          </a:prstGeom>
          <a:blipFill>
            <a:blip r:embed="rId8"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15" name="object 15"/>
          <p:cNvSpPr txBox="1"/>
          <p:nvPr/>
        </p:nvSpPr>
        <p:spPr>
          <a:xfrm>
            <a:off x="9044483" y="3982619"/>
            <a:ext cx="2524125" cy="2052955"/>
          </a:xfrm>
          <a:prstGeom prst="rect">
            <a:avLst/>
          </a:prstGeom>
          <a:solidFill>
            <a:srgbClr val="F1F1F1"/>
          </a:solidFill>
        </p:spPr>
        <p:txBody>
          <a:bodyPr vert="horz" wrap="square" lIns="0" tIns="41910" rIns="0" bIns="0" rtlCol="0">
            <a:spAutoFit/>
          </a:bodyPr>
          <a:lstStyle/>
          <a:p>
            <a:pPr marL="92075">
              <a:lnSpc>
                <a:spcPct val="100000"/>
              </a:lnSpc>
              <a:spcBef>
                <a:spcPts val="330"/>
              </a:spcBef>
            </a:pPr>
            <a:r>
              <a:rPr sz="1600" b="1" spc="-5" dirty="0">
                <a:latin typeface="思源黑体" panose="020B0500000000000000" pitchFamily="34" charset="-122"/>
                <a:ea typeface="思源黑体" panose="020B0500000000000000" pitchFamily="34" charset="-122"/>
                <a:cs typeface="Arial"/>
              </a:rPr>
              <a:t>William B.</a:t>
            </a:r>
            <a:r>
              <a:rPr sz="1600" b="1" spc="25" dirty="0">
                <a:latin typeface="思源黑体" panose="020B0500000000000000" pitchFamily="34" charset="-122"/>
                <a:ea typeface="思源黑体" panose="020B0500000000000000" pitchFamily="34" charset="-122"/>
                <a:cs typeface="Arial"/>
              </a:rPr>
              <a:t> </a:t>
            </a:r>
            <a:r>
              <a:rPr sz="1600" b="1" spc="-5" dirty="0">
                <a:latin typeface="思源黑体" panose="020B0500000000000000" pitchFamily="34" charset="-122"/>
                <a:ea typeface="思源黑体" panose="020B0500000000000000" pitchFamily="34" charset="-122"/>
                <a:cs typeface="Arial"/>
              </a:rPr>
              <a:t>Stout</a:t>
            </a:r>
            <a:endParaRPr sz="1600" dirty="0">
              <a:latin typeface="思源黑体" panose="020B0500000000000000" pitchFamily="34" charset="-122"/>
              <a:ea typeface="思源黑体" panose="020B0500000000000000" pitchFamily="34" charset="-122"/>
              <a:cs typeface="Arial"/>
            </a:endParaRPr>
          </a:p>
          <a:p>
            <a:pPr marL="92075">
              <a:lnSpc>
                <a:spcPct val="100000"/>
              </a:lnSpc>
              <a:spcBef>
                <a:spcPts val="355"/>
              </a:spcBef>
            </a:pPr>
            <a:r>
              <a:rPr sz="1400" spc="-5" dirty="0">
                <a:latin typeface="思源黑体" panose="020B0500000000000000" pitchFamily="34" charset="-122"/>
                <a:ea typeface="思源黑体" panose="020B0500000000000000" pitchFamily="34" charset="-122"/>
                <a:cs typeface="Arial"/>
              </a:rPr>
              <a:t>1935</a:t>
            </a:r>
            <a:r>
              <a:rPr sz="1400" spc="-40"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年</a:t>
            </a:r>
            <a:r>
              <a:rPr sz="1400" spc="-10" dirty="0">
                <a:latin typeface="思源黑体" panose="020B0500000000000000" pitchFamily="34" charset="-122"/>
                <a:ea typeface="思源黑体" panose="020B0500000000000000" pitchFamily="34" charset="-122"/>
                <a:cs typeface="UKIJ CJK"/>
              </a:rPr>
              <a:t> </a:t>
            </a:r>
            <a:r>
              <a:rPr sz="1400" spc="-5" dirty="0">
                <a:latin typeface="思源黑体" panose="020B0500000000000000" pitchFamily="34" charset="-122"/>
                <a:ea typeface="思源黑体" panose="020B0500000000000000" pitchFamily="34" charset="-122"/>
                <a:cs typeface="Arial"/>
              </a:rPr>
              <a:t>SAE</a:t>
            </a:r>
            <a:r>
              <a:rPr sz="1400" spc="-30"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主席</a:t>
            </a:r>
          </a:p>
          <a:p>
            <a:pPr marL="92075">
              <a:lnSpc>
                <a:spcPct val="100000"/>
              </a:lnSpc>
              <a:spcBef>
                <a:spcPts val="409"/>
              </a:spcBef>
            </a:pPr>
            <a:r>
              <a:rPr sz="1400" dirty="0">
                <a:latin typeface="思源黑体" panose="020B0500000000000000" pitchFamily="34" charset="-122"/>
                <a:ea typeface="思源黑体" panose="020B0500000000000000" pitchFamily="34" charset="-122"/>
                <a:cs typeface="UKIJ CJK"/>
              </a:rPr>
              <a:t>汽车与飞机发明家</a:t>
            </a:r>
          </a:p>
          <a:p>
            <a:pPr marL="92075" marR="774700">
              <a:lnSpc>
                <a:spcPct val="100000"/>
              </a:lnSpc>
              <a:spcBef>
                <a:spcPts val="395"/>
              </a:spcBef>
            </a:pPr>
            <a:r>
              <a:rPr sz="1400" dirty="0" err="1">
                <a:latin typeface="思源黑体" panose="020B0500000000000000" pitchFamily="34" charset="-122"/>
                <a:ea typeface="思源黑体" panose="020B0500000000000000" pitchFamily="34" charset="-122"/>
                <a:cs typeface="UKIJ CJK"/>
              </a:rPr>
              <a:t>第一款全金属飞机发明者</a:t>
            </a:r>
            <a:endParaRPr sz="1400" dirty="0">
              <a:latin typeface="思源黑体" panose="020B0500000000000000" pitchFamily="34" charset="-122"/>
              <a:ea typeface="思源黑体" panose="020B0500000000000000" pitchFamily="34" charset="-122"/>
              <a:cs typeface="UKIJ CJK"/>
            </a:endParaRPr>
          </a:p>
          <a:p>
            <a:pPr marL="92075">
              <a:lnSpc>
                <a:spcPts val="1675"/>
              </a:lnSpc>
              <a:spcBef>
                <a:spcPts val="395"/>
              </a:spcBef>
            </a:pPr>
            <a:r>
              <a:rPr sz="1400" spc="-5" dirty="0">
                <a:latin typeface="思源黑体" panose="020B0500000000000000" pitchFamily="34" charset="-122"/>
                <a:ea typeface="思源黑体" panose="020B0500000000000000" pitchFamily="34" charset="-122"/>
                <a:cs typeface="Arial"/>
              </a:rPr>
              <a:t>20</a:t>
            </a:r>
            <a:r>
              <a:rPr sz="1400" dirty="0">
                <a:latin typeface="思源黑体" panose="020B0500000000000000" pitchFamily="34" charset="-122"/>
                <a:ea typeface="思源黑体" panose="020B0500000000000000" pitchFamily="34" charset="-122"/>
                <a:cs typeface="UKIJ CJK"/>
              </a:rPr>
              <a:t>世纪</a:t>
            </a:r>
            <a:r>
              <a:rPr sz="1400" spc="-5" dirty="0">
                <a:latin typeface="思源黑体" panose="020B0500000000000000" pitchFamily="34" charset="-122"/>
                <a:ea typeface="思源黑体" panose="020B0500000000000000" pitchFamily="34" charset="-122"/>
                <a:cs typeface="Arial"/>
              </a:rPr>
              <a:t>30</a:t>
            </a:r>
            <a:r>
              <a:rPr sz="1400" spc="5" dirty="0">
                <a:latin typeface="思源黑体" panose="020B0500000000000000" pitchFamily="34" charset="-122"/>
                <a:ea typeface="思源黑体" panose="020B0500000000000000" pitchFamily="34" charset="-122"/>
                <a:cs typeface="UKIJ CJK"/>
              </a:rPr>
              <a:t>年</a:t>
            </a:r>
            <a:r>
              <a:rPr sz="1400" dirty="0">
                <a:latin typeface="思源黑体" panose="020B0500000000000000" pitchFamily="34" charset="-122"/>
                <a:ea typeface="思源黑体" panose="020B0500000000000000" pitchFamily="34" charset="-122"/>
                <a:cs typeface="UKIJ CJK"/>
              </a:rPr>
              <a:t>代</a:t>
            </a:r>
            <a:r>
              <a:rPr sz="1400" spc="5" dirty="0">
                <a:latin typeface="思源黑体" panose="020B0500000000000000" pitchFamily="34" charset="-122"/>
                <a:ea typeface="思源黑体" panose="020B0500000000000000" pitchFamily="34" charset="-122"/>
                <a:cs typeface="UKIJ CJK"/>
              </a:rPr>
              <a:t>开</a:t>
            </a:r>
            <a:r>
              <a:rPr sz="1400" spc="-15" dirty="0">
                <a:latin typeface="思源黑体" panose="020B0500000000000000" pitchFamily="34" charset="-122"/>
                <a:ea typeface="思源黑体" panose="020B0500000000000000" pitchFamily="34" charset="-122"/>
                <a:cs typeface="UKIJ CJK"/>
              </a:rPr>
              <a:t>发</a:t>
            </a:r>
            <a:r>
              <a:rPr sz="1400" spc="5" dirty="0">
                <a:latin typeface="思源黑体" panose="020B0500000000000000" pitchFamily="34" charset="-122"/>
                <a:ea typeface="思源黑体" panose="020B0500000000000000" pitchFamily="34" charset="-122"/>
                <a:cs typeface="UKIJ CJK"/>
              </a:rPr>
              <a:t>了</a:t>
            </a:r>
            <a:endParaRPr sz="1400" dirty="0">
              <a:latin typeface="思源黑体" panose="020B0500000000000000" pitchFamily="34" charset="-122"/>
              <a:ea typeface="思源黑体" panose="020B0500000000000000" pitchFamily="34" charset="-122"/>
              <a:cs typeface="UKIJ CJK"/>
            </a:endParaRPr>
          </a:p>
          <a:p>
            <a:pPr marL="92075" marR="238760">
              <a:lnSpc>
                <a:spcPts val="1689"/>
              </a:lnSpc>
              <a:spcBef>
                <a:spcPts val="45"/>
              </a:spcBef>
            </a:pPr>
            <a:r>
              <a:rPr sz="1400" dirty="0" err="1">
                <a:latin typeface="思源黑体" panose="020B0500000000000000" pitchFamily="34" charset="-122"/>
                <a:ea typeface="思源黑体" panose="020B0500000000000000" pitchFamily="34" charset="-122"/>
                <a:cs typeface="UKIJ CJK"/>
              </a:rPr>
              <a:t>一款汽车带可控制的暖气及电动门的汽车</a:t>
            </a:r>
            <a:endParaRPr sz="1400" dirty="0">
              <a:latin typeface="思源黑体" panose="020B0500000000000000" pitchFamily="34" charset="-122"/>
              <a:ea typeface="思源黑体" panose="020B0500000000000000" pitchFamily="34" charset="-122"/>
              <a:cs typeface="UKIJ CJK"/>
            </a:endParaRPr>
          </a:p>
        </p:txBody>
      </p:sp>
      <p:sp>
        <p:nvSpPr>
          <p:cNvPr id="18" name="object 18"/>
          <p:cNvSpPr txBox="1">
            <a:spLocks noGrp="1"/>
          </p:cNvSpPr>
          <p:nvPr>
            <p:ph type="title" idx="4294967295"/>
          </p:nvPr>
        </p:nvSpPr>
        <p:spPr>
          <a:xfrm>
            <a:off x="1989886" y="845818"/>
            <a:ext cx="3149600" cy="300037"/>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396B"/>
                </a:solidFill>
                <a:latin typeface="思源黑体" panose="020B0500000000000000" pitchFamily="34" charset="-122"/>
                <a:ea typeface="思源黑体" panose="020B0500000000000000" pitchFamily="34" charset="-122"/>
                <a:cs typeface="Arial"/>
              </a:rPr>
              <a:t>(</a:t>
            </a:r>
            <a:r>
              <a:rPr sz="1800" dirty="0">
                <a:solidFill>
                  <a:srgbClr val="00396B"/>
                </a:solidFill>
                <a:latin typeface="思源黑体" panose="020B0500000000000000" pitchFamily="34" charset="-122"/>
                <a:ea typeface="思源黑体" panose="020B0500000000000000" pitchFamily="34" charset="-122"/>
              </a:rPr>
              <a:t>被列入美国汽车及航空名人堂</a:t>
            </a:r>
            <a:r>
              <a:rPr sz="1800" dirty="0">
                <a:solidFill>
                  <a:srgbClr val="00396B"/>
                </a:solidFill>
                <a:latin typeface="思源黑体" panose="020B0500000000000000" pitchFamily="34" charset="-122"/>
                <a:ea typeface="思源黑体" panose="020B0500000000000000" pitchFamily="34" charset="-122"/>
                <a:cs typeface="Arial"/>
              </a:rPr>
              <a:t>)</a:t>
            </a:r>
            <a:endParaRPr sz="1800" dirty="0">
              <a:latin typeface="思源黑体" panose="020B0500000000000000" pitchFamily="34" charset="-122"/>
              <a:ea typeface="思源黑体" panose="020B0500000000000000" pitchFamily="34" charset="-122"/>
              <a:cs typeface="Arial"/>
            </a:endParaRPr>
          </a:p>
        </p:txBody>
      </p:sp>
      <p:sp>
        <p:nvSpPr>
          <p:cNvPr id="19" name="object 8"/>
          <p:cNvSpPr txBox="1">
            <a:spLocks/>
          </p:cNvSpPr>
          <p:nvPr/>
        </p:nvSpPr>
        <p:spPr>
          <a:xfrm>
            <a:off x="399405" y="773982"/>
            <a:ext cx="1664147" cy="443711"/>
          </a:xfrm>
          <a:prstGeom prst="rect">
            <a:avLst/>
          </a:prstGeom>
        </p:spPr>
        <p:txBody>
          <a:bodyPr vert="horz" wrap="square" lIns="0" tIns="12700"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lgn="l">
              <a:spcBef>
                <a:spcPts val="100"/>
              </a:spcBef>
            </a:pPr>
            <a:r>
              <a:rPr lang="en-US" altLang="zh-CN" sz="2800" b="1" dirty="0">
                <a:solidFill>
                  <a:srgbClr val="00396B"/>
                </a:solidFill>
                <a:latin typeface="思源黑体" panose="020B0500000000000000" pitchFamily="34" charset="-122"/>
                <a:ea typeface="思源黑体" panose="020B0500000000000000" pitchFamily="34" charset="-122"/>
                <a:cs typeface="Arial"/>
              </a:rPr>
              <a:t>SAE </a:t>
            </a:r>
            <a:r>
              <a:rPr lang="zh-CN" altLang="en-US" sz="2800" b="1" dirty="0">
                <a:solidFill>
                  <a:srgbClr val="00396B"/>
                </a:solidFill>
                <a:latin typeface="思源黑体" panose="020B0500000000000000" pitchFamily="34" charset="-122"/>
                <a:ea typeface="思源黑体" panose="020B0500000000000000" pitchFamily="34" charset="-122"/>
                <a:cs typeface="Arial"/>
              </a:rPr>
              <a:t>先驱</a:t>
            </a:r>
          </a:p>
        </p:txBody>
      </p:sp>
    </p:spTree>
    <p:extLst>
      <p:ext uri="{BB962C8B-B14F-4D97-AF65-F5344CB8AC3E}">
        <p14:creationId xmlns:p14="http://schemas.microsoft.com/office/powerpoint/2010/main" val="4221458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87020" y="695769"/>
            <a:ext cx="1016508" cy="1316736"/>
          </a:xfrm>
          <a:prstGeom prst="rect">
            <a:avLst/>
          </a:prstGeom>
          <a:blipFill>
            <a:blip r:embed="rId3"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5" name="object 5"/>
          <p:cNvSpPr txBox="1"/>
          <p:nvPr/>
        </p:nvSpPr>
        <p:spPr>
          <a:xfrm>
            <a:off x="1462176" y="795438"/>
            <a:ext cx="1788909" cy="1461939"/>
          </a:xfrm>
          <a:prstGeom prst="rect">
            <a:avLst/>
          </a:prstGeom>
        </p:spPr>
        <p:txBody>
          <a:bodyPr vert="horz" wrap="square" lIns="0" tIns="88900" rIns="0" bIns="0" rtlCol="0">
            <a:spAutoFit/>
          </a:bodyPr>
          <a:lstStyle/>
          <a:p>
            <a:pPr marL="12700">
              <a:lnSpc>
                <a:spcPct val="100000"/>
              </a:lnSpc>
              <a:spcBef>
                <a:spcPts val="700"/>
              </a:spcBef>
            </a:pPr>
            <a:r>
              <a:rPr sz="1400" b="1" spc="-5" dirty="0">
                <a:solidFill>
                  <a:srgbClr val="00396B"/>
                </a:solidFill>
                <a:latin typeface="思源黑体" panose="020B0500000000000000" pitchFamily="34" charset="-122"/>
                <a:ea typeface="思源黑体" panose="020B0500000000000000" pitchFamily="34" charset="-122"/>
                <a:cs typeface="Arial"/>
              </a:rPr>
              <a:t>1905</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marR="718185">
              <a:lnSpc>
                <a:spcPct val="100000"/>
              </a:lnSpc>
              <a:spcBef>
                <a:spcPts val="605"/>
              </a:spcBef>
            </a:pPr>
            <a:r>
              <a:rPr sz="1400" dirty="0">
                <a:solidFill>
                  <a:srgbClr val="00396B"/>
                </a:solidFill>
                <a:latin typeface="思源黑体" panose="020B0500000000000000" pitchFamily="34" charset="-122"/>
                <a:ea typeface="思源黑体" panose="020B0500000000000000" pitchFamily="34" charset="-122"/>
                <a:cs typeface="Arial"/>
              </a:rPr>
              <a:t>Society </a:t>
            </a:r>
            <a:r>
              <a:rPr sz="1400" spc="-5" dirty="0">
                <a:solidFill>
                  <a:srgbClr val="00396B"/>
                </a:solidFill>
                <a:latin typeface="思源黑体" panose="020B0500000000000000" pitchFamily="34" charset="-122"/>
                <a:ea typeface="思源黑体" panose="020B0500000000000000" pitchFamily="34" charset="-122"/>
                <a:cs typeface="Arial"/>
              </a:rPr>
              <a:t>of  </a:t>
            </a:r>
            <a:r>
              <a:rPr sz="1400" dirty="0">
                <a:solidFill>
                  <a:srgbClr val="00396B"/>
                </a:solidFill>
                <a:latin typeface="思源黑体" panose="020B0500000000000000" pitchFamily="34" charset="-122"/>
                <a:ea typeface="思源黑体" panose="020B0500000000000000" pitchFamily="34" charset="-122"/>
                <a:cs typeface="Arial"/>
              </a:rPr>
              <a:t>Aut</a:t>
            </a:r>
            <a:r>
              <a:rPr sz="1400" spc="-5" dirty="0">
                <a:solidFill>
                  <a:srgbClr val="00396B"/>
                </a:solidFill>
                <a:latin typeface="思源黑体" panose="020B0500000000000000" pitchFamily="34" charset="-122"/>
                <a:ea typeface="思源黑体" panose="020B0500000000000000" pitchFamily="34" charset="-122"/>
                <a:cs typeface="Arial"/>
              </a:rPr>
              <a:t>o</a:t>
            </a:r>
            <a:r>
              <a:rPr sz="1400" spc="-10" dirty="0">
                <a:solidFill>
                  <a:srgbClr val="00396B"/>
                </a:solidFill>
                <a:latin typeface="思源黑体" panose="020B0500000000000000" pitchFamily="34" charset="-122"/>
                <a:ea typeface="思源黑体" panose="020B0500000000000000" pitchFamily="34" charset="-122"/>
                <a:cs typeface="Arial"/>
              </a:rPr>
              <a:t>m</a:t>
            </a:r>
            <a:r>
              <a:rPr sz="1400" spc="-5" dirty="0">
                <a:solidFill>
                  <a:srgbClr val="00396B"/>
                </a:solidFill>
                <a:latin typeface="思源黑体" panose="020B0500000000000000" pitchFamily="34" charset="-122"/>
                <a:ea typeface="思源黑体" panose="020B0500000000000000" pitchFamily="34" charset="-122"/>
                <a:cs typeface="Arial"/>
              </a:rPr>
              <a:t>obile  Engineers</a:t>
            </a:r>
            <a:endParaRPr sz="1400" dirty="0">
              <a:latin typeface="思源黑体" panose="020B0500000000000000" pitchFamily="34" charset="-122"/>
              <a:ea typeface="思源黑体" panose="020B0500000000000000" pitchFamily="34" charset="-122"/>
              <a:cs typeface="Arial"/>
            </a:endParaRPr>
          </a:p>
          <a:p>
            <a:pPr marL="12700">
              <a:lnSpc>
                <a:spcPts val="1670"/>
              </a:lnSpc>
            </a:pPr>
            <a:r>
              <a:rPr sz="1400" b="0" dirty="0">
                <a:solidFill>
                  <a:srgbClr val="00396B"/>
                </a:solidFill>
                <a:latin typeface="思源黑体" panose="020B0500000000000000" pitchFamily="34" charset="-122"/>
                <a:ea typeface="思源黑体" panose="020B0500000000000000" pitchFamily="34" charset="-122"/>
                <a:cs typeface="Noto Sans CJK JP Medium"/>
              </a:rPr>
              <a:t>美国汽车工程师学会</a:t>
            </a:r>
            <a:endParaRPr sz="1400" dirty="0">
              <a:latin typeface="思源黑体" panose="020B0500000000000000" pitchFamily="34" charset="-122"/>
              <a:ea typeface="思源黑体" panose="020B0500000000000000" pitchFamily="34" charset="-122"/>
              <a:cs typeface="Noto Sans CJK JP Medium"/>
            </a:endParaRPr>
          </a:p>
          <a:p>
            <a:pPr marL="12700">
              <a:lnSpc>
                <a:spcPct val="100000"/>
              </a:lnSpc>
              <a:spcBef>
                <a:spcPts val="10"/>
              </a:spcBef>
            </a:pPr>
            <a:r>
              <a:rPr sz="1400" dirty="0">
                <a:solidFill>
                  <a:srgbClr val="00396B"/>
                </a:solidFill>
                <a:latin typeface="思源黑体" panose="020B0500000000000000" pitchFamily="34" charset="-122"/>
                <a:ea typeface="思源黑体" panose="020B0500000000000000" pitchFamily="34" charset="-122"/>
                <a:cs typeface="Droid Sans Fallback"/>
              </a:rPr>
              <a:t>在美国纽约成立</a:t>
            </a:r>
            <a:endParaRPr sz="1400" dirty="0">
              <a:latin typeface="思源黑体" panose="020B0500000000000000" pitchFamily="34" charset="-122"/>
              <a:ea typeface="思源黑体" panose="020B0500000000000000" pitchFamily="34" charset="-122"/>
              <a:cs typeface="Droid Sans Fallback"/>
            </a:endParaRPr>
          </a:p>
        </p:txBody>
      </p:sp>
      <p:sp>
        <p:nvSpPr>
          <p:cNvPr id="6" name="object 6"/>
          <p:cNvSpPr txBox="1"/>
          <p:nvPr/>
        </p:nvSpPr>
        <p:spPr>
          <a:xfrm>
            <a:off x="6789192" y="795438"/>
            <a:ext cx="739140" cy="1032510"/>
          </a:xfrm>
          <a:prstGeom prst="rect">
            <a:avLst/>
          </a:prstGeom>
        </p:spPr>
        <p:txBody>
          <a:bodyPr vert="horz" wrap="square" lIns="0" tIns="88900" rIns="0" bIns="0" rtlCol="0">
            <a:spAutoFit/>
          </a:bodyPr>
          <a:lstStyle/>
          <a:p>
            <a:pPr marL="12700">
              <a:lnSpc>
                <a:spcPct val="100000"/>
              </a:lnSpc>
              <a:spcBef>
                <a:spcPts val="700"/>
              </a:spcBef>
            </a:pPr>
            <a:r>
              <a:rPr sz="1400" b="1" spc="-5" dirty="0">
                <a:solidFill>
                  <a:srgbClr val="00396B"/>
                </a:solidFill>
                <a:latin typeface="思源黑体" panose="020B0500000000000000" pitchFamily="34" charset="-122"/>
                <a:ea typeface="思源黑体" panose="020B0500000000000000" pitchFamily="34" charset="-122"/>
                <a:cs typeface="Arial"/>
              </a:rPr>
              <a:t>1912</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marR="5080">
              <a:lnSpc>
                <a:spcPct val="100000"/>
              </a:lnSpc>
              <a:spcBef>
                <a:spcPts val="605"/>
              </a:spcBef>
            </a:pPr>
            <a:r>
              <a:rPr sz="1400" dirty="0">
                <a:solidFill>
                  <a:srgbClr val="00396B"/>
                </a:solidFill>
                <a:latin typeface="思源黑体" panose="020B0500000000000000" pitchFamily="34" charset="-122"/>
                <a:ea typeface="思源黑体" panose="020B0500000000000000" pitchFamily="34" charset="-122"/>
                <a:cs typeface="Droid Sans Fallback"/>
              </a:rPr>
              <a:t>第一份 </a:t>
            </a: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标准 发布</a:t>
            </a:r>
            <a:endParaRPr sz="1400" dirty="0">
              <a:latin typeface="思源黑体" panose="020B0500000000000000" pitchFamily="34" charset="-122"/>
              <a:ea typeface="思源黑体" panose="020B0500000000000000" pitchFamily="34" charset="-122"/>
              <a:cs typeface="Droid Sans Fallback"/>
            </a:endParaRPr>
          </a:p>
        </p:txBody>
      </p:sp>
      <p:sp>
        <p:nvSpPr>
          <p:cNvPr id="7" name="object 7"/>
          <p:cNvSpPr txBox="1"/>
          <p:nvPr/>
        </p:nvSpPr>
        <p:spPr>
          <a:xfrm>
            <a:off x="9258073" y="724826"/>
            <a:ext cx="2258695" cy="1597873"/>
          </a:xfrm>
          <a:prstGeom prst="rect">
            <a:avLst/>
          </a:prstGeom>
        </p:spPr>
        <p:txBody>
          <a:bodyPr vert="horz" wrap="square" lIns="0" tIns="88900" rIns="0" bIns="0" rtlCol="0">
            <a:spAutoFit/>
          </a:bodyPr>
          <a:lstStyle/>
          <a:p>
            <a:pPr marL="12700">
              <a:lnSpc>
                <a:spcPct val="100000"/>
              </a:lnSpc>
              <a:spcBef>
                <a:spcPts val="700"/>
              </a:spcBef>
            </a:pPr>
            <a:r>
              <a:rPr sz="1400" b="1" spc="-5" dirty="0">
                <a:solidFill>
                  <a:srgbClr val="00396B"/>
                </a:solidFill>
                <a:latin typeface="思源黑体" panose="020B0500000000000000" pitchFamily="34" charset="-122"/>
                <a:ea typeface="思源黑体" panose="020B0500000000000000" pitchFamily="34" charset="-122"/>
                <a:cs typeface="Arial"/>
              </a:rPr>
              <a:t>1916</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a:lnSpc>
                <a:spcPct val="100000"/>
              </a:lnSpc>
            </a:pPr>
            <a:r>
              <a:rPr sz="1400" dirty="0">
                <a:solidFill>
                  <a:srgbClr val="00396B"/>
                </a:solidFill>
                <a:latin typeface="思源黑体" panose="020B0500000000000000" pitchFamily="34" charset="-122"/>
                <a:ea typeface="思源黑体" panose="020B0500000000000000" pitchFamily="34" charset="-122"/>
                <a:cs typeface="Droid Sans Fallback"/>
              </a:rPr>
              <a:t>美国航空工程师学会</a:t>
            </a:r>
            <a:r>
              <a:rPr sz="1400" spc="-45" dirty="0">
                <a:solidFill>
                  <a:srgbClr val="00396B"/>
                </a:solidFill>
                <a:latin typeface="思源黑体" panose="020B0500000000000000" pitchFamily="34" charset="-122"/>
                <a:ea typeface="思源黑体" panose="020B0500000000000000" pitchFamily="34" charset="-122"/>
                <a:cs typeface="Droid Sans Fallback"/>
              </a:rPr>
              <a:t> </a:t>
            </a:r>
            <a:r>
              <a:rPr sz="1400" dirty="0">
                <a:solidFill>
                  <a:srgbClr val="00396B"/>
                </a:solidFill>
                <a:latin typeface="思源黑体" panose="020B0500000000000000" pitchFamily="34" charset="-122"/>
                <a:ea typeface="思源黑体" panose="020B0500000000000000" pitchFamily="34" charset="-122"/>
                <a:cs typeface="Droid Sans Fallback"/>
              </a:rPr>
              <a:t>与</a:t>
            </a:r>
            <a:r>
              <a:rPr sz="1400" spc="-15" dirty="0">
                <a:solidFill>
                  <a:srgbClr val="00396B"/>
                </a:solidFill>
                <a:latin typeface="思源黑体" panose="020B0500000000000000" pitchFamily="34" charset="-122"/>
                <a:ea typeface="思源黑体" panose="020B0500000000000000" pitchFamily="34" charset="-122"/>
                <a:cs typeface="Droid Sans Fallback"/>
              </a:rPr>
              <a:t> </a:t>
            </a:r>
            <a:r>
              <a:rPr sz="1400" dirty="0">
                <a:solidFill>
                  <a:srgbClr val="00396B"/>
                </a:solidFill>
                <a:latin typeface="思源黑体" panose="020B0500000000000000" pitchFamily="34" charset="-122"/>
                <a:ea typeface="思源黑体" panose="020B0500000000000000" pitchFamily="34" charset="-122"/>
                <a:cs typeface="Droid Sans Fallback"/>
              </a:rPr>
              <a:t>美国</a:t>
            </a:r>
            <a:endParaRPr sz="1400" dirty="0">
              <a:latin typeface="思源黑体" panose="020B0500000000000000" pitchFamily="34" charset="-122"/>
              <a:ea typeface="思源黑体" panose="020B0500000000000000" pitchFamily="34" charset="-122"/>
              <a:cs typeface="Droid Sans Fallback"/>
            </a:endParaRPr>
          </a:p>
          <a:p>
            <a:pPr marL="12700">
              <a:lnSpc>
                <a:spcPct val="100000"/>
              </a:lnSpc>
            </a:pPr>
            <a:r>
              <a:rPr sz="1400" dirty="0">
                <a:solidFill>
                  <a:srgbClr val="00396B"/>
                </a:solidFill>
                <a:latin typeface="思源黑体" panose="020B0500000000000000" pitchFamily="34" charset="-122"/>
                <a:ea typeface="思源黑体" panose="020B0500000000000000" pitchFamily="34" charset="-122"/>
                <a:cs typeface="Droid Sans Fallback"/>
              </a:rPr>
              <a:t>拖拉机工程师学</a:t>
            </a:r>
            <a:r>
              <a:rPr sz="1400" spc="5" dirty="0">
                <a:solidFill>
                  <a:srgbClr val="00396B"/>
                </a:solidFill>
                <a:latin typeface="思源黑体" panose="020B0500000000000000" pitchFamily="34" charset="-122"/>
                <a:ea typeface="思源黑体" panose="020B0500000000000000" pitchFamily="34" charset="-122"/>
                <a:cs typeface="Droid Sans Fallback"/>
              </a:rPr>
              <a:t>会</a:t>
            </a:r>
            <a:r>
              <a:rPr sz="1400" spc="-50" dirty="0">
                <a:solidFill>
                  <a:srgbClr val="00396B"/>
                </a:solidFill>
                <a:latin typeface="思源黑体" panose="020B0500000000000000" pitchFamily="34" charset="-122"/>
                <a:ea typeface="思源黑体" panose="020B0500000000000000" pitchFamily="34" charset="-122"/>
                <a:cs typeface="Droid Sans Fallback"/>
              </a:rPr>
              <a:t> </a:t>
            </a:r>
            <a:r>
              <a:rPr sz="1400" dirty="0">
                <a:solidFill>
                  <a:srgbClr val="00396B"/>
                </a:solidFill>
                <a:latin typeface="思源黑体" panose="020B0500000000000000" pitchFamily="34" charset="-122"/>
                <a:ea typeface="思源黑体" panose="020B0500000000000000" pitchFamily="34" charset="-122"/>
                <a:cs typeface="Droid Sans Fallback"/>
              </a:rPr>
              <a:t>并</a:t>
            </a:r>
            <a:r>
              <a:rPr sz="1400" spc="5" dirty="0">
                <a:solidFill>
                  <a:srgbClr val="00396B"/>
                </a:solidFill>
                <a:latin typeface="思源黑体" panose="020B0500000000000000" pitchFamily="34" charset="-122"/>
                <a:ea typeface="思源黑体" panose="020B0500000000000000" pitchFamily="34" charset="-122"/>
                <a:cs typeface="Droid Sans Fallback"/>
              </a:rPr>
              <a:t>入</a:t>
            </a:r>
            <a:r>
              <a:rPr sz="1400" spc="-35" dirty="0">
                <a:solidFill>
                  <a:srgbClr val="00396B"/>
                </a:solidFill>
                <a:latin typeface="思源黑体" panose="020B0500000000000000" pitchFamily="34" charset="-122"/>
                <a:ea typeface="思源黑体" panose="020B0500000000000000" pitchFamily="34" charset="-122"/>
                <a:cs typeface="Droid Sans Fallback"/>
              </a:rPr>
              <a:t> </a:t>
            </a:r>
            <a:r>
              <a:rPr sz="1400" spc="-5" dirty="0">
                <a:solidFill>
                  <a:srgbClr val="00396B"/>
                </a:solidFill>
                <a:latin typeface="思源黑体" panose="020B0500000000000000" pitchFamily="34" charset="-122"/>
                <a:ea typeface="思源黑体" panose="020B0500000000000000" pitchFamily="34" charset="-122"/>
                <a:cs typeface="Arial"/>
              </a:rPr>
              <a:t>SAE</a:t>
            </a:r>
            <a:endParaRPr sz="1400" dirty="0">
              <a:latin typeface="思源黑体" panose="020B0500000000000000" pitchFamily="34" charset="-122"/>
              <a:ea typeface="思源黑体" panose="020B0500000000000000" pitchFamily="34" charset="-122"/>
              <a:cs typeface="Arial"/>
            </a:endParaRPr>
          </a:p>
          <a:p>
            <a:pPr marL="12700" marR="454659" algn="just">
              <a:lnSpc>
                <a:spcPct val="100000"/>
              </a:lnSpc>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spc="-20" dirty="0">
                <a:solidFill>
                  <a:srgbClr val="00396B"/>
                </a:solidFill>
                <a:latin typeface="思源黑体" panose="020B0500000000000000" pitchFamily="34" charset="-122"/>
                <a:ea typeface="思源黑体" panose="020B0500000000000000" pitchFamily="34" charset="-122"/>
                <a:cs typeface="Arial"/>
              </a:rPr>
              <a:t> </a:t>
            </a:r>
            <a:r>
              <a:rPr sz="1400" dirty="0">
                <a:solidFill>
                  <a:srgbClr val="00396B"/>
                </a:solidFill>
                <a:latin typeface="思源黑体" panose="020B0500000000000000" pitchFamily="34" charset="-122"/>
                <a:ea typeface="思源黑体" panose="020B0500000000000000" pitchFamily="34" charset="-122"/>
                <a:cs typeface="Droid Sans Fallback"/>
              </a:rPr>
              <a:t>更名为</a:t>
            </a:r>
            <a:r>
              <a:rPr sz="1400" spc="-15" dirty="0">
                <a:solidFill>
                  <a:srgbClr val="00396B"/>
                </a:solidFill>
                <a:latin typeface="思源黑体" panose="020B0500000000000000" pitchFamily="34" charset="-122"/>
                <a:ea typeface="思源黑体" panose="020B0500000000000000" pitchFamily="34" charset="-122"/>
                <a:cs typeface="Droid Sans Fallback"/>
              </a:rPr>
              <a:t> </a:t>
            </a:r>
            <a:r>
              <a:rPr sz="1400" dirty="0">
                <a:solidFill>
                  <a:srgbClr val="00396B"/>
                </a:solidFill>
                <a:latin typeface="思源黑体" panose="020B0500000000000000" pitchFamily="34" charset="-122"/>
                <a:ea typeface="思源黑体" panose="020B0500000000000000" pitchFamily="34" charset="-122"/>
                <a:cs typeface="Arial"/>
              </a:rPr>
              <a:t>Society</a:t>
            </a:r>
            <a:r>
              <a:rPr sz="1400" spc="-40" dirty="0">
                <a:solidFill>
                  <a:srgbClr val="00396B"/>
                </a:solidFill>
                <a:latin typeface="思源黑体" panose="020B0500000000000000" pitchFamily="34" charset="-122"/>
                <a:ea typeface="思源黑体" panose="020B0500000000000000" pitchFamily="34" charset="-122"/>
                <a:cs typeface="Arial"/>
              </a:rPr>
              <a:t> </a:t>
            </a:r>
            <a:r>
              <a:rPr sz="1400" spc="-5" dirty="0">
                <a:solidFill>
                  <a:srgbClr val="00396B"/>
                </a:solidFill>
                <a:latin typeface="思源黑体" panose="020B0500000000000000" pitchFamily="34" charset="-122"/>
                <a:ea typeface="思源黑体" panose="020B0500000000000000" pitchFamily="34" charset="-122"/>
                <a:cs typeface="Arial"/>
              </a:rPr>
              <a:t>of  Automotive </a:t>
            </a:r>
            <a:r>
              <a:rPr sz="1400" dirty="0">
                <a:solidFill>
                  <a:srgbClr val="00396B"/>
                </a:solidFill>
                <a:latin typeface="思源黑体" panose="020B0500000000000000" pitchFamily="34" charset="-122"/>
                <a:ea typeface="思源黑体" panose="020B0500000000000000" pitchFamily="34" charset="-122"/>
                <a:cs typeface="Arial"/>
              </a:rPr>
              <a:t>Engineers  </a:t>
            </a:r>
            <a:r>
              <a:rPr sz="1400" b="0" dirty="0">
                <a:solidFill>
                  <a:srgbClr val="00396B"/>
                </a:solidFill>
                <a:latin typeface="思源黑体" panose="020B0500000000000000" pitchFamily="34" charset="-122"/>
                <a:ea typeface="思源黑体" panose="020B0500000000000000" pitchFamily="34" charset="-122"/>
                <a:cs typeface="Noto Sans CJK JP Medium"/>
              </a:rPr>
              <a:t>美国自动机工程师学会</a:t>
            </a:r>
            <a:endParaRPr sz="1400" dirty="0">
              <a:latin typeface="思源黑体" panose="020B0500000000000000" pitchFamily="34" charset="-122"/>
              <a:ea typeface="思源黑体" panose="020B0500000000000000" pitchFamily="34" charset="-122"/>
              <a:cs typeface="Noto Sans CJK JP Medium"/>
            </a:endParaRPr>
          </a:p>
        </p:txBody>
      </p:sp>
      <p:sp>
        <p:nvSpPr>
          <p:cNvPr id="8" name="object 8"/>
          <p:cNvSpPr/>
          <p:nvPr/>
        </p:nvSpPr>
        <p:spPr>
          <a:xfrm>
            <a:off x="2604796" y="2434652"/>
            <a:ext cx="993648" cy="961644"/>
          </a:xfrm>
          <a:prstGeom prst="rect">
            <a:avLst/>
          </a:prstGeom>
          <a:blipFill>
            <a:blip r:embed="rId4"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9" name="object 9"/>
          <p:cNvSpPr/>
          <p:nvPr/>
        </p:nvSpPr>
        <p:spPr>
          <a:xfrm>
            <a:off x="4957853" y="2303589"/>
            <a:ext cx="1002791" cy="1255776"/>
          </a:xfrm>
          <a:prstGeom prst="rect">
            <a:avLst/>
          </a:prstGeom>
          <a:blipFill>
            <a:blip r:embed="rId5"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graphicFrame>
        <p:nvGraphicFramePr>
          <p:cNvPr id="10" name="object 10"/>
          <p:cNvGraphicFramePr>
            <a:graphicFrameLocks noGrp="1"/>
          </p:cNvGraphicFramePr>
          <p:nvPr>
            <p:extLst>
              <p:ext uri="{D42A27DB-BD31-4B8C-83A1-F6EECF244321}">
                <p14:modId xmlns:p14="http://schemas.microsoft.com/office/powerpoint/2010/main" val="3143578134"/>
              </p:ext>
            </p:extLst>
          </p:nvPr>
        </p:nvGraphicFramePr>
        <p:xfrm>
          <a:off x="1598576" y="2464170"/>
          <a:ext cx="5674360" cy="1168401"/>
        </p:xfrm>
        <a:graphic>
          <a:graphicData uri="http://schemas.openxmlformats.org/drawingml/2006/table">
            <a:tbl>
              <a:tblPr firstRow="1" bandRow="1">
                <a:tableStyleId>{2D5ABB26-0587-4C30-8999-92F81FD0307C}</a:tableStyleId>
              </a:tblPr>
              <a:tblGrid>
                <a:gridCol w="1510665">
                  <a:extLst>
                    <a:ext uri="{9D8B030D-6E8A-4147-A177-3AD203B41FA5}">
                      <a16:colId xmlns:a16="http://schemas.microsoft.com/office/drawing/2014/main" val="20000"/>
                    </a:ext>
                  </a:extLst>
                </a:gridCol>
                <a:gridCol w="2359660">
                  <a:extLst>
                    <a:ext uri="{9D8B030D-6E8A-4147-A177-3AD203B41FA5}">
                      <a16:colId xmlns:a16="http://schemas.microsoft.com/office/drawing/2014/main" val="20001"/>
                    </a:ext>
                  </a:extLst>
                </a:gridCol>
                <a:gridCol w="1804035">
                  <a:extLst>
                    <a:ext uri="{9D8B030D-6E8A-4147-A177-3AD203B41FA5}">
                      <a16:colId xmlns:a16="http://schemas.microsoft.com/office/drawing/2014/main" val="20002"/>
                    </a:ext>
                  </a:extLst>
                </a:gridCol>
              </a:tblGrid>
              <a:tr h="263971">
                <a:tc>
                  <a:txBody>
                    <a:bodyPr/>
                    <a:lstStyle/>
                    <a:p>
                      <a:pPr marL="31750">
                        <a:lnSpc>
                          <a:spcPct val="100000"/>
                        </a:lnSpc>
                        <a:spcBef>
                          <a:spcPts val="110"/>
                        </a:spcBef>
                      </a:pPr>
                      <a:r>
                        <a:rPr sz="1400" b="1" spc="-5" dirty="0">
                          <a:solidFill>
                            <a:srgbClr val="00396B"/>
                          </a:solidFill>
                          <a:latin typeface="思源黑体" panose="020B0500000000000000" pitchFamily="34" charset="-122"/>
                          <a:ea typeface="思源黑体" panose="020B0500000000000000" pitchFamily="34" charset="-122"/>
                          <a:cs typeface="Arial"/>
                        </a:rPr>
                        <a:t>1917</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a:latin typeface="思源黑体" panose="020B0500000000000000" pitchFamily="34" charset="-122"/>
                        <a:ea typeface="思源黑体" panose="020B0500000000000000" pitchFamily="34" charset="-122"/>
                        <a:cs typeface="Noto Sans CJK JP Medium"/>
                      </a:endParaRPr>
                    </a:p>
                  </a:txBody>
                  <a:tcPr marL="0" marR="0" marT="13970" marB="0"/>
                </a:tc>
                <a:tc>
                  <a:txBody>
                    <a:bodyPr/>
                    <a:lstStyle/>
                    <a:p>
                      <a:pPr marL="586740">
                        <a:lnSpc>
                          <a:spcPct val="100000"/>
                        </a:lnSpc>
                        <a:spcBef>
                          <a:spcPts val="85"/>
                        </a:spcBef>
                      </a:pPr>
                      <a:r>
                        <a:rPr sz="1400" b="1" spc="-5" dirty="0">
                          <a:solidFill>
                            <a:srgbClr val="00396B"/>
                          </a:solidFill>
                          <a:latin typeface="思源黑体" panose="020B0500000000000000" pitchFamily="34" charset="-122"/>
                          <a:ea typeface="思源黑体" panose="020B0500000000000000" pitchFamily="34" charset="-122"/>
                          <a:cs typeface="Arial"/>
                        </a:rPr>
                        <a:t>1927</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txBody>
                  <a:tcPr marL="0" marR="0" marT="10795" marB="0"/>
                </a:tc>
                <a:tc>
                  <a:txBody>
                    <a:bodyPr/>
                    <a:lstStyle/>
                    <a:p>
                      <a:pPr marL="702310">
                        <a:lnSpc>
                          <a:spcPct val="100000"/>
                        </a:lnSpc>
                        <a:spcBef>
                          <a:spcPts val="100"/>
                        </a:spcBef>
                      </a:pPr>
                      <a:r>
                        <a:rPr sz="1400" b="1" spc="-5" dirty="0">
                          <a:solidFill>
                            <a:srgbClr val="00396B"/>
                          </a:solidFill>
                          <a:latin typeface="思源黑体" panose="020B0500000000000000" pitchFamily="34" charset="-122"/>
                          <a:ea typeface="思源黑体" panose="020B0500000000000000" pitchFamily="34" charset="-122"/>
                          <a:cs typeface="Arial"/>
                        </a:rPr>
                        <a:t>1942</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txBody>
                  <a:tcPr marL="0" marR="0" marT="12700" marB="0"/>
                </a:tc>
                <a:extLst>
                  <a:ext uri="{0D108BD9-81ED-4DB2-BD59-A6C34878D82A}">
                    <a16:rowId xmlns:a16="http://schemas.microsoft.com/office/drawing/2014/main" val="10000"/>
                  </a:ext>
                </a:extLst>
              </a:tr>
              <a:tr h="250697">
                <a:tc>
                  <a:txBody>
                    <a:bodyPr/>
                    <a:lstStyle/>
                    <a:p>
                      <a:pPr marL="31750">
                        <a:lnSpc>
                          <a:spcPts val="1565"/>
                        </a:lnSpc>
                        <a:spcBef>
                          <a:spcPts val="310"/>
                        </a:spcBef>
                      </a:pPr>
                      <a:r>
                        <a:rPr sz="1400" dirty="0">
                          <a:solidFill>
                            <a:srgbClr val="00396B"/>
                          </a:solidFill>
                          <a:latin typeface="思源黑体" panose="020B0500000000000000" pitchFamily="34" charset="-122"/>
                          <a:ea typeface="思源黑体" panose="020B0500000000000000" pitchFamily="34" charset="-122"/>
                          <a:cs typeface="Droid Sans Fallback"/>
                        </a:rPr>
                        <a:t>第一份</a:t>
                      </a:r>
                      <a:r>
                        <a:rPr sz="1400" spc="-5" dirty="0">
                          <a:solidFill>
                            <a:srgbClr val="00396B"/>
                          </a:solidFill>
                          <a:latin typeface="思源黑体" panose="020B0500000000000000" pitchFamily="34" charset="-122"/>
                          <a:ea typeface="思源黑体" panose="020B0500000000000000" pitchFamily="34" charset="-122"/>
                          <a:cs typeface="Arial"/>
                        </a:rPr>
                        <a:t>SAE</a:t>
                      </a:r>
                      <a:endParaRPr sz="1400" dirty="0">
                        <a:latin typeface="思源黑体" panose="020B0500000000000000" pitchFamily="34" charset="-122"/>
                        <a:ea typeface="思源黑体" panose="020B0500000000000000" pitchFamily="34" charset="-122"/>
                        <a:cs typeface="Arial"/>
                      </a:endParaRPr>
                    </a:p>
                  </a:txBody>
                  <a:tcPr marL="0" marR="0" marT="39370" marB="0"/>
                </a:tc>
                <a:tc>
                  <a:txBody>
                    <a:bodyPr/>
                    <a:lstStyle/>
                    <a:p>
                      <a:pPr marL="586740">
                        <a:lnSpc>
                          <a:spcPts val="1585"/>
                        </a:lnSpc>
                        <a:spcBef>
                          <a:spcPts val="285"/>
                        </a:spcBef>
                      </a:pPr>
                      <a:r>
                        <a:rPr sz="1400" dirty="0">
                          <a:solidFill>
                            <a:srgbClr val="00396B"/>
                          </a:solidFill>
                          <a:latin typeface="思源黑体" panose="020B0500000000000000" pitchFamily="34" charset="-122"/>
                          <a:ea typeface="思源黑体" panose="020B0500000000000000" pitchFamily="34" charset="-122"/>
                          <a:cs typeface="Droid Sans Fallback"/>
                        </a:rPr>
                        <a:t>第一份</a:t>
                      </a:r>
                      <a:r>
                        <a:rPr sz="1400" spc="-5" dirty="0">
                          <a:solidFill>
                            <a:srgbClr val="00396B"/>
                          </a:solidFill>
                          <a:latin typeface="思源黑体" panose="020B0500000000000000" pitchFamily="34" charset="-122"/>
                          <a:ea typeface="思源黑体" panose="020B0500000000000000" pitchFamily="34" charset="-122"/>
                          <a:cs typeface="Arial"/>
                        </a:rPr>
                        <a:t>SAE</a:t>
                      </a:r>
                      <a:endParaRPr sz="1400">
                        <a:latin typeface="思源黑体" panose="020B0500000000000000" pitchFamily="34" charset="-122"/>
                        <a:ea typeface="思源黑体" panose="020B0500000000000000" pitchFamily="34" charset="-122"/>
                        <a:cs typeface="Arial"/>
                      </a:endParaRPr>
                    </a:p>
                  </a:txBody>
                  <a:tcPr marL="0" marR="0" marT="36195" marB="0"/>
                </a:tc>
                <a:tc>
                  <a:txBody>
                    <a:bodyPr/>
                    <a:lstStyle/>
                    <a:p>
                      <a:pPr marL="702310">
                        <a:lnSpc>
                          <a:spcPts val="1570"/>
                        </a:lnSpc>
                        <a:spcBef>
                          <a:spcPts val="300"/>
                        </a:spcBef>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与美国石</a:t>
                      </a:r>
                      <a:endParaRPr sz="1400">
                        <a:latin typeface="思源黑体" panose="020B0500000000000000" pitchFamily="34" charset="-122"/>
                        <a:ea typeface="思源黑体" panose="020B0500000000000000" pitchFamily="34" charset="-122"/>
                        <a:cs typeface="Droid Sans Fallback"/>
                      </a:endParaRPr>
                    </a:p>
                  </a:txBody>
                  <a:tcPr marL="0" marR="0" marT="38100" marB="0"/>
                </a:tc>
                <a:extLst>
                  <a:ext uri="{0D108BD9-81ED-4DB2-BD59-A6C34878D82A}">
                    <a16:rowId xmlns:a16="http://schemas.microsoft.com/office/drawing/2014/main" val="10001"/>
                  </a:ext>
                </a:extLst>
              </a:tr>
              <a:tr h="212637">
                <a:tc>
                  <a:txBody>
                    <a:bodyPr/>
                    <a:lstStyle/>
                    <a:p>
                      <a:pPr marL="31750">
                        <a:lnSpc>
                          <a:spcPts val="1570"/>
                        </a:lnSpc>
                        <a:spcBef>
                          <a:spcPts val="5"/>
                        </a:spcBef>
                      </a:pPr>
                      <a:r>
                        <a:rPr sz="1400" dirty="0">
                          <a:solidFill>
                            <a:srgbClr val="00396B"/>
                          </a:solidFill>
                          <a:latin typeface="思源黑体" panose="020B0500000000000000" pitchFamily="34" charset="-122"/>
                          <a:ea typeface="思源黑体" panose="020B0500000000000000" pitchFamily="34" charset="-122"/>
                          <a:cs typeface="Droid Sans Fallback"/>
                        </a:rPr>
                        <a:t>航空标准</a:t>
                      </a:r>
                      <a:r>
                        <a:rPr sz="1400" spc="5" dirty="0">
                          <a:solidFill>
                            <a:srgbClr val="00396B"/>
                          </a:solidFill>
                          <a:latin typeface="思源黑体" panose="020B0500000000000000" pitchFamily="34" charset="-122"/>
                          <a:ea typeface="思源黑体" panose="020B0500000000000000" pitchFamily="34" charset="-122"/>
                          <a:cs typeface="Droid Sans Fallback"/>
                        </a:rPr>
                        <a:t>：</a:t>
                      </a:r>
                      <a:endParaRPr sz="1400" dirty="0">
                        <a:latin typeface="思源黑体" panose="020B0500000000000000" pitchFamily="34" charset="-122"/>
                        <a:ea typeface="思源黑体" panose="020B0500000000000000" pitchFamily="34" charset="-122"/>
                        <a:cs typeface="Droid Sans Fallback"/>
                      </a:endParaRPr>
                    </a:p>
                  </a:txBody>
                  <a:tcPr marL="0" marR="0" marT="635" marB="0"/>
                </a:tc>
                <a:tc>
                  <a:txBody>
                    <a:bodyPr/>
                    <a:lstStyle/>
                    <a:p>
                      <a:pPr marL="586740">
                        <a:lnSpc>
                          <a:spcPts val="1575"/>
                        </a:lnSpc>
                      </a:pPr>
                      <a:r>
                        <a:rPr sz="1400" dirty="0">
                          <a:solidFill>
                            <a:srgbClr val="00396B"/>
                          </a:solidFill>
                          <a:latin typeface="思源黑体" panose="020B0500000000000000" pitchFamily="34" charset="-122"/>
                          <a:ea typeface="思源黑体" panose="020B0500000000000000" pitchFamily="34" charset="-122"/>
                          <a:cs typeface="Droid Sans Fallback"/>
                        </a:rPr>
                        <a:t>荣誉奖项颁</a:t>
                      </a:r>
                      <a:endParaRPr sz="1400">
                        <a:latin typeface="思源黑体" panose="020B0500000000000000" pitchFamily="34" charset="-122"/>
                        <a:ea typeface="思源黑体" panose="020B0500000000000000" pitchFamily="34" charset="-122"/>
                        <a:cs typeface="Droid Sans Fallback"/>
                      </a:endParaRPr>
                    </a:p>
                  </a:txBody>
                  <a:tcPr marL="0" marR="0" marT="0" marB="0"/>
                </a:tc>
                <a:tc>
                  <a:txBody>
                    <a:bodyPr/>
                    <a:lstStyle/>
                    <a:p>
                      <a:pPr marL="702310">
                        <a:lnSpc>
                          <a:spcPts val="1575"/>
                        </a:lnSpc>
                      </a:pPr>
                      <a:r>
                        <a:rPr sz="1400" dirty="0">
                          <a:solidFill>
                            <a:srgbClr val="00396B"/>
                          </a:solidFill>
                          <a:latin typeface="思源黑体" panose="020B0500000000000000" pitchFamily="34" charset="-122"/>
                          <a:ea typeface="思源黑体" panose="020B0500000000000000" pitchFamily="34" charset="-122"/>
                          <a:cs typeface="Droid Sans Fallback"/>
                        </a:rPr>
                        <a:t>油研究院联合</a:t>
                      </a:r>
                      <a:endParaRPr sz="1400">
                        <a:latin typeface="思源黑体" panose="020B0500000000000000" pitchFamily="34" charset="-122"/>
                        <a:ea typeface="思源黑体" panose="020B0500000000000000" pitchFamily="34" charset="-122"/>
                        <a:cs typeface="Droid Sans Fallback"/>
                      </a:endParaRPr>
                    </a:p>
                  </a:txBody>
                  <a:tcPr marL="0" marR="0" marT="0" marB="0"/>
                </a:tc>
                <a:extLst>
                  <a:ext uri="{0D108BD9-81ED-4DB2-BD59-A6C34878D82A}">
                    <a16:rowId xmlns:a16="http://schemas.microsoft.com/office/drawing/2014/main" val="10002"/>
                  </a:ext>
                </a:extLst>
              </a:tr>
              <a:tr h="214272">
                <a:tc>
                  <a:txBody>
                    <a:bodyPr/>
                    <a:lstStyle/>
                    <a:p>
                      <a:pPr marL="31750">
                        <a:lnSpc>
                          <a:spcPts val="1575"/>
                        </a:lnSpc>
                        <a:spcBef>
                          <a:spcPts val="10"/>
                        </a:spcBef>
                      </a:pPr>
                      <a:r>
                        <a:rPr sz="1400" dirty="0">
                          <a:solidFill>
                            <a:srgbClr val="00396B"/>
                          </a:solidFill>
                          <a:latin typeface="思源黑体" panose="020B0500000000000000" pitchFamily="34" charset="-122"/>
                          <a:ea typeface="思源黑体" panose="020B0500000000000000" pitchFamily="34" charset="-122"/>
                          <a:cs typeface="Droid Sans Fallback"/>
                        </a:rPr>
                        <a:t>《可互换火</a:t>
                      </a:r>
                      <a:endParaRPr sz="1400" dirty="0">
                        <a:latin typeface="思源黑体" panose="020B0500000000000000" pitchFamily="34" charset="-122"/>
                        <a:ea typeface="思源黑体" panose="020B0500000000000000" pitchFamily="34" charset="-122"/>
                        <a:cs typeface="Droid Sans Fallback"/>
                      </a:endParaRPr>
                    </a:p>
                  </a:txBody>
                  <a:tcPr marL="0" marR="0" marT="1270" marB="0"/>
                </a:tc>
                <a:tc>
                  <a:txBody>
                    <a:bodyPr/>
                    <a:lstStyle/>
                    <a:p>
                      <a:pPr marL="586740">
                        <a:lnSpc>
                          <a:spcPts val="1585"/>
                        </a:lnSpc>
                      </a:pPr>
                      <a:r>
                        <a:rPr sz="1400" dirty="0">
                          <a:solidFill>
                            <a:srgbClr val="00396B"/>
                          </a:solidFill>
                          <a:latin typeface="思源黑体" panose="020B0500000000000000" pitchFamily="34" charset="-122"/>
                          <a:ea typeface="思源黑体" panose="020B0500000000000000" pitchFamily="34" charset="-122"/>
                          <a:cs typeface="Droid Sans Fallback"/>
                        </a:rPr>
                        <a:t>发：莱特兄弟</a:t>
                      </a:r>
                      <a:endParaRPr sz="1400">
                        <a:latin typeface="思源黑体" panose="020B0500000000000000" pitchFamily="34" charset="-122"/>
                        <a:ea typeface="思源黑体" panose="020B0500000000000000" pitchFamily="34" charset="-122"/>
                        <a:cs typeface="Droid Sans Fallback"/>
                      </a:endParaRPr>
                    </a:p>
                  </a:txBody>
                  <a:tcPr marL="0" marR="0" marT="0" marB="0"/>
                </a:tc>
                <a:tc>
                  <a:txBody>
                    <a:bodyPr/>
                    <a:lstStyle/>
                    <a:p>
                      <a:pPr marL="702310">
                        <a:lnSpc>
                          <a:spcPts val="1585"/>
                        </a:lnSpc>
                      </a:pPr>
                      <a:r>
                        <a:rPr sz="1400" dirty="0">
                          <a:solidFill>
                            <a:srgbClr val="00396B"/>
                          </a:solidFill>
                          <a:latin typeface="思源黑体" panose="020B0500000000000000" pitchFamily="34" charset="-122"/>
                          <a:ea typeface="思源黑体" panose="020B0500000000000000" pitchFamily="34" charset="-122"/>
                          <a:cs typeface="Droid Sans Fallback"/>
                        </a:rPr>
                        <a:t>成立合作研究</a:t>
                      </a:r>
                      <a:endParaRPr sz="1400">
                        <a:latin typeface="思源黑体" panose="020B0500000000000000" pitchFamily="34" charset="-122"/>
                        <a:ea typeface="思源黑体" panose="020B0500000000000000" pitchFamily="34" charset="-122"/>
                        <a:cs typeface="Droid Sans Fallback"/>
                      </a:endParaRPr>
                    </a:p>
                  </a:txBody>
                  <a:tcPr marL="0" marR="0" marT="0" marB="0"/>
                </a:tc>
                <a:extLst>
                  <a:ext uri="{0D108BD9-81ED-4DB2-BD59-A6C34878D82A}">
                    <a16:rowId xmlns:a16="http://schemas.microsoft.com/office/drawing/2014/main" val="10003"/>
                  </a:ext>
                </a:extLst>
              </a:tr>
              <a:tr h="226824">
                <a:tc>
                  <a:txBody>
                    <a:bodyPr/>
                    <a:lstStyle/>
                    <a:p>
                      <a:pPr marL="31750">
                        <a:lnSpc>
                          <a:spcPts val="1664"/>
                        </a:lnSpc>
                        <a:spcBef>
                          <a:spcPts val="15"/>
                        </a:spcBef>
                      </a:pPr>
                      <a:r>
                        <a:rPr sz="1400" dirty="0">
                          <a:solidFill>
                            <a:srgbClr val="00396B"/>
                          </a:solidFill>
                          <a:latin typeface="思源黑体" panose="020B0500000000000000" pitchFamily="34" charset="-122"/>
                          <a:ea typeface="思源黑体" panose="020B0500000000000000" pitchFamily="34" charset="-122"/>
                          <a:cs typeface="Droid Sans Fallback"/>
                        </a:rPr>
                        <a:t>花塞》发布</a:t>
                      </a:r>
                      <a:endParaRPr sz="1400" dirty="0">
                        <a:latin typeface="思源黑体" panose="020B0500000000000000" pitchFamily="34" charset="-122"/>
                        <a:ea typeface="思源黑体" panose="020B0500000000000000" pitchFamily="34" charset="-122"/>
                        <a:cs typeface="Droid Sans Fallback"/>
                      </a:endParaRPr>
                    </a:p>
                  </a:txBody>
                  <a:tcPr marL="0" marR="0" marT="1905" marB="0"/>
                </a:tc>
                <a:tc>
                  <a:txBody>
                    <a:bodyPr/>
                    <a:lstStyle/>
                    <a:p>
                      <a:pPr marL="586740">
                        <a:lnSpc>
                          <a:spcPts val="1670"/>
                        </a:lnSpc>
                      </a:pPr>
                      <a:r>
                        <a:rPr sz="1400" dirty="0">
                          <a:solidFill>
                            <a:srgbClr val="00396B"/>
                          </a:solidFill>
                          <a:latin typeface="思源黑体" panose="020B0500000000000000" pitchFamily="34" charset="-122"/>
                          <a:ea typeface="思源黑体" panose="020B0500000000000000" pitchFamily="34" charset="-122"/>
                          <a:cs typeface="Droid Sans Fallback"/>
                        </a:rPr>
                        <a:t>奖章</a:t>
                      </a:r>
                      <a:endParaRPr sz="1400" dirty="0">
                        <a:latin typeface="思源黑体" panose="020B0500000000000000" pitchFamily="34" charset="-122"/>
                        <a:ea typeface="思源黑体" panose="020B0500000000000000" pitchFamily="34" charset="-122"/>
                        <a:cs typeface="Droid Sans Fallback"/>
                      </a:endParaRPr>
                    </a:p>
                  </a:txBody>
                  <a:tcPr marL="0" marR="0" marT="0" marB="0"/>
                </a:tc>
                <a:tc>
                  <a:txBody>
                    <a:bodyPr/>
                    <a:lstStyle/>
                    <a:p>
                      <a:pPr marL="702310">
                        <a:lnSpc>
                          <a:spcPts val="1675"/>
                        </a:lnSpc>
                        <a:spcBef>
                          <a:spcPts val="5"/>
                        </a:spcBef>
                      </a:pPr>
                      <a:r>
                        <a:rPr sz="1400" dirty="0">
                          <a:solidFill>
                            <a:srgbClr val="00396B"/>
                          </a:solidFill>
                          <a:latin typeface="思源黑体" panose="020B0500000000000000" pitchFamily="34" charset="-122"/>
                          <a:ea typeface="思源黑体" panose="020B0500000000000000" pitchFamily="34" charset="-122"/>
                          <a:cs typeface="Droid Sans Fallback"/>
                        </a:rPr>
                        <a:t>理事会</a:t>
                      </a:r>
                      <a:endParaRPr sz="1400" dirty="0">
                        <a:latin typeface="思源黑体" panose="020B0500000000000000" pitchFamily="34" charset="-122"/>
                        <a:ea typeface="思源黑体" panose="020B0500000000000000" pitchFamily="34" charset="-122"/>
                        <a:cs typeface="Droid Sans Fallback"/>
                      </a:endParaRPr>
                    </a:p>
                  </a:txBody>
                  <a:tcPr marL="0" marR="0" marT="635" marB="0"/>
                </a:tc>
                <a:extLst>
                  <a:ext uri="{0D108BD9-81ED-4DB2-BD59-A6C34878D82A}">
                    <a16:rowId xmlns:a16="http://schemas.microsoft.com/office/drawing/2014/main" val="10004"/>
                  </a:ext>
                </a:extLst>
              </a:tr>
            </a:tbl>
          </a:graphicData>
        </a:graphic>
      </p:graphicFrame>
      <p:grpSp>
        <p:nvGrpSpPr>
          <p:cNvPr id="53" name="组合 52"/>
          <p:cNvGrpSpPr/>
          <p:nvPr/>
        </p:nvGrpSpPr>
        <p:grpSpPr>
          <a:xfrm>
            <a:off x="5677180" y="657669"/>
            <a:ext cx="979919" cy="1437132"/>
            <a:chOff x="5582411" y="301752"/>
            <a:chExt cx="979919" cy="1437132"/>
          </a:xfrm>
        </p:grpSpPr>
        <p:sp>
          <p:nvSpPr>
            <p:cNvPr id="12" name="object 12"/>
            <p:cNvSpPr/>
            <p:nvPr/>
          </p:nvSpPr>
          <p:spPr>
            <a:xfrm>
              <a:off x="5658611" y="301752"/>
              <a:ext cx="903719" cy="1389888"/>
            </a:xfrm>
            <a:prstGeom prst="rect">
              <a:avLst/>
            </a:prstGeom>
            <a:blipFill>
              <a:blip r:embed="rId6"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13" name="object 13"/>
            <p:cNvSpPr/>
            <p:nvPr/>
          </p:nvSpPr>
          <p:spPr>
            <a:xfrm>
              <a:off x="5693663" y="336804"/>
              <a:ext cx="783336" cy="1269492"/>
            </a:xfrm>
            <a:prstGeom prst="rect">
              <a:avLst/>
            </a:prstGeom>
            <a:blipFill>
              <a:blip r:embed="rId7"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14" name="object 14"/>
            <p:cNvSpPr/>
            <p:nvPr/>
          </p:nvSpPr>
          <p:spPr>
            <a:xfrm>
              <a:off x="5689091" y="332232"/>
              <a:ext cx="792480" cy="1278890"/>
            </a:xfrm>
            <a:custGeom>
              <a:avLst/>
              <a:gdLst/>
              <a:ahLst/>
              <a:cxnLst/>
              <a:rect l="l" t="t" r="r" b="b"/>
              <a:pathLst>
                <a:path w="792479" h="1278890">
                  <a:moveTo>
                    <a:pt x="0" y="1278636"/>
                  </a:moveTo>
                  <a:lnTo>
                    <a:pt x="792479" y="1278636"/>
                  </a:lnTo>
                  <a:lnTo>
                    <a:pt x="792479" y="0"/>
                  </a:lnTo>
                  <a:lnTo>
                    <a:pt x="0" y="0"/>
                  </a:lnTo>
                  <a:lnTo>
                    <a:pt x="0" y="1278636"/>
                  </a:lnTo>
                  <a:close/>
                </a:path>
              </a:pathLst>
            </a:custGeom>
            <a:ln w="9144">
              <a:solidFill>
                <a:srgbClr val="F8F8F8"/>
              </a:solidFill>
            </a:ln>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15" name="object 15"/>
            <p:cNvSpPr/>
            <p:nvPr/>
          </p:nvSpPr>
          <p:spPr>
            <a:xfrm>
              <a:off x="5582411" y="350520"/>
              <a:ext cx="903719" cy="1388364"/>
            </a:xfrm>
            <a:prstGeom prst="rect">
              <a:avLst/>
            </a:prstGeom>
            <a:blipFill>
              <a:blip r:embed="rId8"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16" name="object 16"/>
            <p:cNvSpPr/>
            <p:nvPr/>
          </p:nvSpPr>
          <p:spPr>
            <a:xfrm>
              <a:off x="5617463" y="385572"/>
              <a:ext cx="783336" cy="1267967"/>
            </a:xfrm>
            <a:prstGeom prst="rect">
              <a:avLst/>
            </a:prstGeom>
            <a:blipFill>
              <a:blip r:embed="rId9"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17" name="object 17"/>
            <p:cNvSpPr/>
            <p:nvPr/>
          </p:nvSpPr>
          <p:spPr>
            <a:xfrm>
              <a:off x="5612891" y="381000"/>
              <a:ext cx="792480" cy="1277620"/>
            </a:xfrm>
            <a:custGeom>
              <a:avLst/>
              <a:gdLst/>
              <a:ahLst/>
              <a:cxnLst/>
              <a:rect l="l" t="t" r="r" b="b"/>
              <a:pathLst>
                <a:path w="792479" h="1277620">
                  <a:moveTo>
                    <a:pt x="0" y="1277112"/>
                  </a:moveTo>
                  <a:lnTo>
                    <a:pt x="792479" y="1277112"/>
                  </a:lnTo>
                  <a:lnTo>
                    <a:pt x="792479" y="0"/>
                  </a:lnTo>
                  <a:lnTo>
                    <a:pt x="0" y="0"/>
                  </a:lnTo>
                  <a:lnTo>
                    <a:pt x="0" y="1277112"/>
                  </a:lnTo>
                  <a:close/>
                </a:path>
              </a:pathLst>
            </a:custGeom>
            <a:ln w="9144">
              <a:solidFill>
                <a:srgbClr val="F8F8F8"/>
              </a:solidFill>
            </a:ln>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grpSp>
      <p:sp>
        <p:nvSpPr>
          <p:cNvPr id="18" name="object 18"/>
          <p:cNvSpPr/>
          <p:nvPr/>
        </p:nvSpPr>
        <p:spPr>
          <a:xfrm>
            <a:off x="3162580" y="671385"/>
            <a:ext cx="893063" cy="1341119"/>
          </a:xfrm>
          <a:prstGeom prst="rect">
            <a:avLst/>
          </a:prstGeom>
          <a:blipFill>
            <a:blip r:embed="rId10"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19" name="object 19"/>
          <p:cNvSpPr txBox="1"/>
          <p:nvPr/>
        </p:nvSpPr>
        <p:spPr>
          <a:xfrm>
            <a:off x="4151784" y="764704"/>
            <a:ext cx="1479676" cy="1245235"/>
          </a:xfrm>
          <a:prstGeom prst="rect">
            <a:avLst/>
          </a:prstGeom>
        </p:spPr>
        <p:txBody>
          <a:bodyPr vert="horz" wrap="square" lIns="0" tIns="88900" rIns="0" bIns="0" rtlCol="0">
            <a:spAutoFit/>
          </a:bodyPr>
          <a:lstStyle/>
          <a:p>
            <a:pPr marL="12700">
              <a:lnSpc>
                <a:spcPct val="100000"/>
              </a:lnSpc>
              <a:spcBef>
                <a:spcPts val="700"/>
              </a:spcBef>
            </a:pPr>
            <a:r>
              <a:rPr sz="1400" b="1" spc="-25" dirty="0">
                <a:solidFill>
                  <a:srgbClr val="00396B"/>
                </a:solidFill>
                <a:latin typeface="思源黑体" panose="020B0500000000000000" pitchFamily="34" charset="-122"/>
                <a:ea typeface="思源黑体" panose="020B0500000000000000" pitchFamily="34" charset="-122"/>
                <a:cs typeface="Arial"/>
              </a:rPr>
              <a:t>1911</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marR="114300">
              <a:lnSpc>
                <a:spcPct val="100000"/>
              </a:lnSpc>
              <a:spcBef>
                <a:spcPts val="600"/>
              </a:spcBef>
            </a:pPr>
            <a:r>
              <a:rPr sz="1400" dirty="0">
                <a:solidFill>
                  <a:srgbClr val="00396B"/>
                </a:solidFill>
                <a:latin typeface="思源黑体" panose="020B0500000000000000" pitchFamily="34" charset="-122"/>
                <a:ea typeface="思源黑体" panose="020B0500000000000000" pitchFamily="34" charset="-122"/>
                <a:cs typeface="Droid Sans Fallback"/>
              </a:rPr>
              <a:t>第一份</a:t>
            </a: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会刊 出版</a:t>
            </a:r>
            <a:endParaRPr sz="1400" dirty="0">
              <a:latin typeface="思源黑体" panose="020B0500000000000000" pitchFamily="34" charset="-122"/>
              <a:ea typeface="思源黑体" panose="020B0500000000000000" pitchFamily="34" charset="-122"/>
              <a:cs typeface="Droid Sans Fallback"/>
            </a:endParaRPr>
          </a:p>
          <a:p>
            <a:pPr marL="12700">
              <a:lnSpc>
                <a:spcPts val="1670"/>
              </a:lnSpc>
            </a:pPr>
            <a:r>
              <a:rPr sz="1400" dirty="0">
                <a:solidFill>
                  <a:srgbClr val="00396B"/>
                </a:solidFill>
                <a:latin typeface="思源黑体" panose="020B0500000000000000" pitchFamily="34" charset="-122"/>
                <a:ea typeface="思源黑体" panose="020B0500000000000000" pitchFamily="34" charset="-122"/>
                <a:cs typeface="Droid Sans Fallback"/>
              </a:rPr>
              <a:t>现《国际汽车工</a:t>
            </a:r>
            <a:endParaRPr sz="1400" dirty="0">
              <a:latin typeface="思源黑体" panose="020B0500000000000000" pitchFamily="34" charset="-122"/>
              <a:ea typeface="思源黑体" panose="020B0500000000000000" pitchFamily="34" charset="-122"/>
              <a:cs typeface="Droid Sans Fallback"/>
            </a:endParaRPr>
          </a:p>
          <a:p>
            <a:pPr marL="12700">
              <a:lnSpc>
                <a:spcPct val="100000"/>
              </a:lnSpc>
              <a:spcBef>
                <a:spcPts val="10"/>
              </a:spcBef>
            </a:pPr>
            <a:r>
              <a:rPr sz="1400" dirty="0">
                <a:solidFill>
                  <a:srgbClr val="00396B"/>
                </a:solidFill>
                <a:latin typeface="思源黑体" panose="020B0500000000000000" pitchFamily="34" charset="-122"/>
                <a:ea typeface="思源黑体" panose="020B0500000000000000" pitchFamily="34" charset="-122"/>
                <a:cs typeface="Droid Sans Fallback"/>
              </a:rPr>
              <a:t>程（</a:t>
            </a:r>
            <a:r>
              <a:rPr sz="1400" spc="-5" dirty="0">
                <a:solidFill>
                  <a:srgbClr val="00396B"/>
                </a:solidFill>
                <a:latin typeface="思源黑体" panose="020B0500000000000000" pitchFamily="34" charset="-122"/>
                <a:ea typeface="思源黑体" panose="020B0500000000000000" pitchFamily="34" charset="-122"/>
                <a:cs typeface="Arial"/>
              </a:rPr>
              <a:t>AE</a:t>
            </a:r>
            <a:r>
              <a:rPr sz="1400" spc="5" dirty="0">
                <a:solidFill>
                  <a:srgbClr val="00396B"/>
                </a:solidFill>
                <a:latin typeface="思源黑体" panose="020B0500000000000000" pitchFamily="34" charset="-122"/>
                <a:ea typeface="思源黑体" panose="020B0500000000000000" pitchFamily="34" charset="-122"/>
                <a:cs typeface="Arial"/>
              </a:rPr>
              <a:t>I</a:t>
            </a:r>
            <a:r>
              <a:rPr sz="1400" dirty="0">
                <a:solidFill>
                  <a:srgbClr val="00396B"/>
                </a:solidFill>
                <a:latin typeface="思源黑体" panose="020B0500000000000000" pitchFamily="34" charset="-122"/>
                <a:ea typeface="思源黑体" panose="020B0500000000000000" pitchFamily="34" charset="-122"/>
                <a:cs typeface="Droid Sans Fallback"/>
              </a:rPr>
              <a:t>）》杂志</a:t>
            </a:r>
            <a:endParaRPr sz="1400" dirty="0">
              <a:latin typeface="思源黑体" panose="020B0500000000000000" pitchFamily="34" charset="-122"/>
              <a:ea typeface="思源黑体" panose="020B0500000000000000" pitchFamily="34" charset="-122"/>
              <a:cs typeface="Droid Sans Fallback"/>
            </a:endParaRPr>
          </a:p>
        </p:txBody>
      </p:sp>
      <p:grpSp>
        <p:nvGrpSpPr>
          <p:cNvPr id="52" name="组合 51"/>
          <p:cNvGrpSpPr/>
          <p:nvPr/>
        </p:nvGrpSpPr>
        <p:grpSpPr>
          <a:xfrm>
            <a:off x="658649" y="2399588"/>
            <a:ext cx="883932" cy="1287792"/>
            <a:chOff x="563880" y="2043671"/>
            <a:chExt cx="883932" cy="1287792"/>
          </a:xfrm>
        </p:grpSpPr>
        <p:sp>
          <p:nvSpPr>
            <p:cNvPr id="21" name="object 21"/>
            <p:cNvSpPr/>
            <p:nvPr/>
          </p:nvSpPr>
          <p:spPr>
            <a:xfrm>
              <a:off x="632460" y="2043671"/>
              <a:ext cx="815352" cy="1245120"/>
            </a:xfrm>
            <a:prstGeom prst="rect">
              <a:avLst/>
            </a:prstGeom>
            <a:blipFill>
              <a:blip r:embed="rId11"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22" name="object 22"/>
            <p:cNvSpPr/>
            <p:nvPr/>
          </p:nvSpPr>
          <p:spPr>
            <a:xfrm>
              <a:off x="667512" y="2078736"/>
              <a:ext cx="694944" cy="1124712"/>
            </a:xfrm>
            <a:prstGeom prst="rect">
              <a:avLst/>
            </a:prstGeom>
            <a:blipFill>
              <a:blip r:embed="rId7"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23" name="object 23"/>
            <p:cNvSpPr/>
            <p:nvPr/>
          </p:nvSpPr>
          <p:spPr>
            <a:xfrm>
              <a:off x="662940" y="2074164"/>
              <a:ext cx="704215" cy="1134110"/>
            </a:xfrm>
            <a:custGeom>
              <a:avLst/>
              <a:gdLst/>
              <a:ahLst/>
              <a:cxnLst/>
              <a:rect l="l" t="t" r="r" b="b"/>
              <a:pathLst>
                <a:path w="704215" h="1134110">
                  <a:moveTo>
                    <a:pt x="0" y="1133855"/>
                  </a:moveTo>
                  <a:lnTo>
                    <a:pt x="704088" y="1133855"/>
                  </a:lnTo>
                  <a:lnTo>
                    <a:pt x="704088" y="0"/>
                  </a:lnTo>
                  <a:lnTo>
                    <a:pt x="0" y="0"/>
                  </a:lnTo>
                  <a:lnTo>
                    <a:pt x="0" y="1133855"/>
                  </a:lnTo>
                  <a:close/>
                </a:path>
              </a:pathLst>
            </a:custGeom>
            <a:ln w="9143">
              <a:solidFill>
                <a:srgbClr val="F8F8F8"/>
              </a:solidFill>
            </a:ln>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24" name="object 24"/>
            <p:cNvSpPr/>
            <p:nvPr/>
          </p:nvSpPr>
          <p:spPr>
            <a:xfrm>
              <a:off x="563880" y="2086343"/>
              <a:ext cx="815352" cy="1245120"/>
            </a:xfrm>
            <a:prstGeom prst="rect">
              <a:avLst/>
            </a:prstGeom>
            <a:blipFill>
              <a:blip r:embed="rId11"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25" name="object 25"/>
            <p:cNvSpPr/>
            <p:nvPr/>
          </p:nvSpPr>
          <p:spPr>
            <a:xfrm>
              <a:off x="598932" y="2121408"/>
              <a:ext cx="694944" cy="1124712"/>
            </a:xfrm>
            <a:prstGeom prst="rect">
              <a:avLst/>
            </a:prstGeom>
            <a:blipFill>
              <a:blip r:embed="rId9"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26" name="object 26"/>
            <p:cNvSpPr/>
            <p:nvPr/>
          </p:nvSpPr>
          <p:spPr>
            <a:xfrm>
              <a:off x="594360" y="2116836"/>
              <a:ext cx="704215" cy="1134110"/>
            </a:xfrm>
            <a:custGeom>
              <a:avLst/>
              <a:gdLst/>
              <a:ahLst/>
              <a:cxnLst/>
              <a:rect l="l" t="t" r="r" b="b"/>
              <a:pathLst>
                <a:path w="704215" h="1134110">
                  <a:moveTo>
                    <a:pt x="0" y="1133856"/>
                  </a:moveTo>
                  <a:lnTo>
                    <a:pt x="704088" y="1133856"/>
                  </a:lnTo>
                  <a:lnTo>
                    <a:pt x="704088" y="0"/>
                  </a:lnTo>
                  <a:lnTo>
                    <a:pt x="0" y="0"/>
                  </a:lnTo>
                  <a:lnTo>
                    <a:pt x="0" y="1133856"/>
                  </a:lnTo>
                  <a:close/>
                </a:path>
              </a:pathLst>
            </a:custGeom>
            <a:ln w="9144">
              <a:solidFill>
                <a:srgbClr val="F8F8F8"/>
              </a:solidFill>
            </a:ln>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grpSp>
      <p:sp>
        <p:nvSpPr>
          <p:cNvPr id="27" name="object 27"/>
          <p:cNvSpPr/>
          <p:nvPr/>
        </p:nvSpPr>
        <p:spPr>
          <a:xfrm>
            <a:off x="7682764" y="2343212"/>
            <a:ext cx="1316736" cy="658367"/>
          </a:xfrm>
          <a:prstGeom prst="rect">
            <a:avLst/>
          </a:prstGeom>
          <a:blipFill>
            <a:blip r:embed="rId12"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28" name="object 28"/>
          <p:cNvSpPr txBox="1"/>
          <p:nvPr/>
        </p:nvSpPr>
        <p:spPr>
          <a:xfrm>
            <a:off x="7424065" y="3041941"/>
            <a:ext cx="1809114" cy="604520"/>
          </a:xfrm>
          <a:prstGeom prst="rect">
            <a:avLst/>
          </a:prstGeom>
        </p:spPr>
        <p:txBody>
          <a:bodyPr vert="horz" wrap="square" lIns="0" tIns="88900" rIns="0" bIns="0" rtlCol="0">
            <a:spAutoFit/>
          </a:bodyPr>
          <a:lstStyle/>
          <a:p>
            <a:pPr marL="12700">
              <a:lnSpc>
                <a:spcPct val="100000"/>
              </a:lnSpc>
              <a:spcBef>
                <a:spcPts val="700"/>
              </a:spcBef>
            </a:pPr>
            <a:r>
              <a:rPr sz="1400" b="1" spc="-5" dirty="0">
                <a:solidFill>
                  <a:srgbClr val="00396B"/>
                </a:solidFill>
                <a:latin typeface="思源黑体" panose="020B0500000000000000" pitchFamily="34" charset="-122"/>
                <a:ea typeface="思源黑体" panose="020B0500000000000000" pitchFamily="34" charset="-122"/>
                <a:cs typeface="Arial"/>
              </a:rPr>
              <a:t>1966</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a:lnSpc>
                <a:spcPct val="100000"/>
              </a:lnSpc>
              <a:spcBef>
                <a:spcPts val="600"/>
              </a:spcBef>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出版物在全球出版</a:t>
            </a:r>
            <a:endParaRPr sz="1400" dirty="0">
              <a:latin typeface="思源黑体" panose="020B0500000000000000" pitchFamily="34" charset="-122"/>
              <a:ea typeface="思源黑体" panose="020B0500000000000000" pitchFamily="34" charset="-122"/>
              <a:cs typeface="Droid Sans Fallback"/>
            </a:endParaRPr>
          </a:p>
        </p:txBody>
      </p:sp>
      <p:sp>
        <p:nvSpPr>
          <p:cNvPr id="29" name="object 29"/>
          <p:cNvSpPr/>
          <p:nvPr/>
        </p:nvSpPr>
        <p:spPr>
          <a:xfrm>
            <a:off x="9289061" y="2521521"/>
            <a:ext cx="1120140" cy="874776"/>
          </a:xfrm>
          <a:prstGeom prst="rect">
            <a:avLst/>
          </a:prstGeom>
          <a:blipFill>
            <a:blip r:embed="rId13"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30" name="object 30"/>
          <p:cNvSpPr txBox="1"/>
          <p:nvPr/>
        </p:nvSpPr>
        <p:spPr>
          <a:xfrm>
            <a:off x="10486671" y="2428658"/>
            <a:ext cx="1095375" cy="1245235"/>
          </a:xfrm>
          <a:prstGeom prst="rect">
            <a:avLst/>
          </a:prstGeom>
        </p:spPr>
        <p:txBody>
          <a:bodyPr vert="horz" wrap="square" lIns="0" tIns="88900" rIns="0" bIns="0" rtlCol="0">
            <a:spAutoFit/>
          </a:bodyPr>
          <a:lstStyle/>
          <a:p>
            <a:pPr marL="12700">
              <a:lnSpc>
                <a:spcPct val="100000"/>
              </a:lnSpc>
              <a:spcBef>
                <a:spcPts val="700"/>
              </a:spcBef>
            </a:pPr>
            <a:r>
              <a:rPr sz="1400" b="1" spc="-5" dirty="0">
                <a:solidFill>
                  <a:srgbClr val="00396B"/>
                </a:solidFill>
                <a:latin typeface="思源黑体" panose="020B0500000000000000" pitchFamily="34" charset="-122"/>
                <a:ea typeface="思源黑体" panose="020B0500000000000000" pitchFamily="34" charset="-122"/>
                <a:cs typeface="Arial"/>
              </a:rPr>
              <a:t>1976</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marR="5080" algn="just">
              <a:lnSpc>
                <a:spcPct val="100000"/>
              </a:lnSpc>
              <a:spcBef>
                <a:spcPts val="600"/>
              </a:spcBef>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大学生设 计大赛系列成 立，同期举办  </a:t>
            </a:r>
            <a:r>
              <a:rPr sz="1400" spc="-5" dirty="0">
                <a:solidFill>
                  <a:srgbClr val="00396B"/>
                </a:solidFill>
                <a:latin typeface="思源黑体" panose="020B0500000000000000" pitchFamily="34" charset="-122"/>
                <a:ea typeface="思源黑体" panose="020B0500000000000000" pitchFamily="34" charset="-122"/>
                <a:cs typeface="Arial"/>
              </a:rPr>
              <a:t>Mini</a:t>
            </a:r>
            <a:r>
              <a:rPr sz="1400" spc="-25" dirty="0">
                <a:solidFill>
                  <a:srgbClr val="00396B"/>
                </a:solidFill>
                <a:latin typeface="思源黑体" panose="020B0500000000000000" pitchFamily="34" charset="-122"/>
                <a:ea typeface="思源黑体" panose="020B0500000000000000" pitchFamily="34" charset="-122"/>
                <a:cs typeface="Arial"/>
              </a:rPr>
              <a:t> </a:t>
            </a:r>
            <a:r>
              <a:rPr sz="1400" dirty="0">
                <a:solidFill>
                  <a:srgbClr val="00396B"/>
                </a:solidFill>
                <a:latin typeface="思源黑体" panose="020B0500000000000000" pitchFamily="34" charset="-122"/>
                <a:ea typeface="思源黑体" panose="020B0500000000000000" pitchFamily="34" charset="-122"/>
                <a:cs typeface="Arial"/>
              </a:rPr>
              <a:t>Baja</a:t>
            </a:r>
            <a:r>
              <a:rPr sz="1400" dirty="0">
                <a:solidFill>
                  <a:srgbClr val="00396B"/>
                </a:solidFill>
                <a:latin typeface="思源黑体" panose="020B0500000000000000" pitchFamily="34" charset="-122"/>
                <a:ea typeface="思源黑体" panose="020B0500000000000000" pitchFamily="34" charset="-122"/>
                <a:cs typeface="Droid Sans Fallback"/>
              </a:rPr>
              <a:t>赛</a:t>
            </a:r>
            <a:endParaRPr sz="1400" dirty="0">
              <a:latin typeface="思源黑体" panose="020B0500000000000000" pitchFamily="34" charset="-122"/>
              <a:ea typeface="思源黑体" panose="020B0500000000000000" pitchFamily="34" charset="-122"/>
              <a:cs typeface="Droid Sans Fallback"/>
            </a:endParaRPr>
          </a:p>
        </p:txBody>
      </p:sp>
      <p:sp>
        <p:nvSpPr>
          <p:cNvPr id="31" name="object 31"/>
          <p:cNvSpPr txBox="1"/>
          <p:nvPr/>
        </p:nvSpPr>
        <p:spPr>
          <a:xfrm>
            <a:off x="2494307" y="3847527"/>
            <a:ext cx="600075" cy="444352"/>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00396B"/>
                </a:solidFill>
                <a:latin typeface="思源黑体" panose="020B0500000000000000" pitchFamily="34" charset="-122"/>
                <a:ea typeface="思源黑体" panose="020B0500000000000000" pitchFamily="34" charset="-122"/>
                <a:cs typeface="Arial"/>
              </a:rPr>
              <a:t>1981</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p:txBody>
      </p:sp>
      <p:sp>
        <p:nvSpPr>
          <p:cNvPr id="32" name="object 32"/>
          <p:cNvSpPr txBox="1"/>
          <p:nvPr/>
        </p:nvSpPr>
        <p:spPr>
          <a:xfrm>
            <a:off x="2494307" y="4137342"/>
            <a:ext cx="1383665" cy="879475"/>
          </a:xfrm>
          <a:prstGeom prst="rect">
            <a:avLst/>
          </a:prstGeom>
        </p:spPr>
        <p:txBody>
          <a:bodyPr vert="horz" wrap="square" lIns="0" tIns="12700" rIns="0" bIns="0" rtlCol="0">
            <a:spAutoFit/>
          </a:bodyPr>
          <a:lstStyle/>
          <a:p>
            <a:pPr marL="12700" marR="5080">
              <a:lnSpc>
                <a:spcPct val="100000"/>
              </a:lnSpc>
              <a:spcBef>
                <a:spcPts val="100"/>
              </a:spcBef>
            </a:pPr>
            <a:r>
              <a:rPr sz="1400" dirty="0">
                <a:solidFill>
                  <a:srgbClr val="00396B"/>
                </a:solidFill>
                <a:latin typeface="思源黑体" panose="020B0500000000000000" pitchFamily="34" charset="-122"/>
                <a:ea typeface="思源黑体" panose="020B0500000000000000" pitchFamily="34" charset="-122"/>
                <a:cs typeface="Droid Sans Fallback"/>
              </a:rPr>
              <a:t>第 一 届 </a:t>
            </a:r>
            <a:r>
              <a:rPr sz="1400" spc="-5" dirty="0">
                <a:solidFill>
                  <a:srgbClr val="00396B"/>
                </a:solidFill>
                <a:latin typeface="思源黑体" panose="020B0500000000000000" pitchFamily="34" charset="-122"/>
                <a:ea typeface="思源黑体" panose="020B0500000000000000" pitchFamily="34" charset="-122"/>
                <a:cs typeface="Arial"/>
              </a:rPr>
              <a:t>Formula  </a:t>
            </a:r>
            <a:r>
              <a:rPr sz="1400" dirty="0">
                <a:solidFill>
                  <a:srgbClr val="00396B"/>
                </a:solidFill>
                <a:latin typeface="思源黑体" panose="020B0500000000000000" pitchFamily="34" charset="-122"/>
                <a:ea typeface="思源黑体" panose="020B0500000000000000" pitchFamily="34" charset="-122"/>
                <a:cs typeface="Arial"/>
              </a:rPr>
              <a:t>SAE</a:t>
            </a:r>
            <a:r>
              <a:rPr sz="1400" spc="-70" dirty="0">
                <a:solidFill>
                  <a:srgbClr val="00396B"/>
                </a:solidFill>
                <a:latin typeface="思源黑体" panose="020B0500000000000000" pitchFamily="34" charset="-122"/>
                <a:ea typeface="思源黑体" panose="020B0500000000000000" pitchFamily="34" charset="-122"/>
                <a:cs typeface="Arial"/>
              </a:rPr>
              <a:t> </a:t>
            </a:r>
            <a:r>
              <a:rPr sz="1400"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大学生 方程式汽车大赛</a:t>
            </a:r>
            <a:r>
              <a:rPr sz="1400" dirty="0">
                <a:solidFill>
                  <a:srgbClr val="00396B"/>
                </a:solidFill>
                <a:latin typeface="思源黑体" panose="020B0500000000000000" pitchFamily="34" charset="-122"/>
                <a:ea typeface="思源黑体" panose="020B0500000000000000" pitchFamily="34" charset="-122"/>
                <a:cs typeface="Arial"/>
              </a:rPr>
              <a:t>)  </a:t>
            </a:r>
            <a:r>
              <a:rPr sz="1400" dirty="0">
                <a:solidFill>
                  <a:srgbClr val="00396B"/>
                </a:solidFill>
                <a:latin typeface="思源黑体" panose="020B0500000000000000" pitchFamily="34" charset="-122"/>
                <a:ea typeface="思源黑体" panose="020B0500000000000000" pitchFamily="34" charset="-122"/>
                <a:cs typeface="Droid Sans Fallback"/>
              </a:rPr>
              <a:t>开赛</a:t>
            </a:r>
            <a:endParaRPr sz="1400" dirty="0">
              <a:latin typeface="思源黑体" panose="020B0500000000000000" pitchFamily="34" charset="-122"/>
              <a:ea typeface="思源黑体" panose="020B0500000000000000" pitchFamily="34" charset="-122"/>
              <a:cs typeface="Droid Sans Fallback"/>
            </a:endParaRPr>
          </a:p>
        </p:txBody>
      </p:sp>
      <p:sp>
        <p:nvSpPr>
          <p:cNvPr id="33" name="object 33"/>
          <p:cNvSpPr/>
          <p:nvPr/>
        </p:nvSpPr>
        <p:spPr>
          <a:xfrm>
            <a:off x="693700" y="3873308"/>
            <a:ext cx="1656588" cy="922019"/>
          </a:xfrm>
          <a:prstGeom prst="rect">
            <a:avLst/>
          </a:prstGeom>
          <a:blipFill>
            <a:blip r:embed="rId14"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34" name="object 34"/>
          <p:cNvSpPr txBox="1"/>
          <p:nvPr/>
        </p:nvSpPr>
        <p:spPr>
          <a:xfrm>
            <a:off x="4201186" y="4347172"/>
            <a:ext cx="1630680" cy="604520"/>
          </a:xfrm>
          <a:prstGeom prst="rect">
            <a:avLst/>
          </a:prstGeom>
        </p:spPr>
        <p:txBody>
          <a:bodyPr vert="horz" wrap="square" lIns="0" tIns="88265" rIns="0" bIns="0" rtlCol="0">
            <a:spAutoFit/>
          </a:bodyPr>
          <a:lstStyle/>
          <a:p>
            <a:pPr marL="12700">
              <a:lnSpc>
                <a:spcPct val="100000"/>
              </a:lnSpc>
              <a:spcBef>
                <a:spcPts val="695"/>
              </a:spcBef>
            </a:pPr>
            <a:r>
              <a:rPr sz="1400" b="1" spc="-5" dirty="0">
                <a:solidFill>
                  <a:srgbClr val="00396B"/>
                </a:solidFill>
                <a:latin typeface="思源黑体" panose="020B0500000000000000" pitchFamily="34" charset="-122"/>
                <a:ea typeface="思源黑体" panose="020B0500000000000000" pitchFamily="34" charset="-122"/>
                <a:cs typeface="Arial"/>
              </a:rPr>
              <a:t>1986</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a:lnSpc>
                <a:spcPct val="100000"/>
              </a:lnSpc>
              <a:spcBef>
                <a:spcPts val="600"/>
              </a:spcBef>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基金会获批成立</a:t>
            </a:r>
            <a:endParaRPr sz="1400" dirty="0">
              <a:latin typeface="思源黑体" panose="020B0500000000000000" pitchFamily="34" charset="-122"/>
              <a:ea typeface="思源黑体" panose="020B0500000000000000" pitchFamily="34" charset="-122"/>
              <a:cs typeface="Droid Sans Fallback"/>
            </a:endParaRPr>
          </a:p>
        </p:txBody>
      </p:sp>
      <p:sp>
        <p:nvSpPr>
          <p:cNvPr id="35" name="object 35"/>
          <p:cNvSpPr/>
          <p:nvPr/>
        </p:nvSpPr>
        <p:spPr>
          <a:xfrm>
            <a:off x="9356116" y="3896169"/>
            <a:ext cx="1802892" cy="373380"/>
          </a:xfrm>
          <a:prstGeom prst="rect">
            <a:avLst/>
          </a:prstGeom>
          <a:blipFill>
            <a:blip r:embed="rId15"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36" name="object 36"/>
          <p:cNvSpPr txBox="1"/>
          <p:nvPr/>
        </p:nvSpPr>
        <p:spPr>
          <a:xfrm>
            <a:off x="6333516" y="4354105"/>
            <a:ext cx="1809114" cy="604520"/>
          </a:xfrm>
          <a:prstGeom prst="rect">
            <a:avLst/>
          </a:prstGeom>
        </p:spPr>
        <p:txBody>
          <a:bodyPr vert="horz" wrap="square" lIns="0" tIns="88900" rIns="0" bIns="0" rtlCol="0">
            <a:spAutoFit/>
          </a:bodyPr>
          <a:lstStyle/>
          <a:p>
            <a:pPr marL="12700">
              <a:lnSpc>
                <a:spcPct val="100000"/>
              </a:lnSpc>
              <a:spcBef>
                <a:spcPts val="700"/>
              </a:spcBef>
            </a:pPr>
            <a:r>
              <a:rPr sz="1400" b="1" spc="-5" dirty="0">
                <a:solidFill>
                  <a:srgbClr val="00396B"/>
                </a:solidFill>
                <a:latin typeface="思源黑体" panose="020B0500000000000000" pitchFamily="34" charset="-122"/>
                <a:ea typeface="思源黑体" panose="020B0500000000000000" pitchFamily="34" charset="-122"/>
                <a:cs typeface="Arial"/>
              </a:rPr>
              <a:t>1990</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a:lnSpc>
                <a:spcPct val="100000"/>
              </a:lnSpc>
              <a:spcBef>
                <a:spcPts val="600"/>
              </a:spcBef>
            </a:pPr>
            <a:r>
              <a:rPr sz="1400" dirty="0">
                <a:solidFill>
                  <a:srgbClr val="00396B"/>
                </a:solidFill>
                <a:latin typeface="思源黑体" panose="020B0500000000000000" pitchFamily="34" charset="-122"/>
                <a:ea typeface="思源黑体" panose="020B0500000000000000" pitchFamily="34" charset="-122"/>
                <a:cs typeface="Arial"/>
              </a:rPr>
              <a:t>PRI-</a:t>
            </a:r>
            <a:r>
              <a:rPr sz="1400" dirty="0">
                <a:solidFill>
                  <a:srgbClr val="00396B"/>
                </a:solidFill>
                <a:latin typeface="思源黑体" panose="020B0500000000000000" pitchFamily="34" charset="-122"/>
                <a:ea typeface="思源黑体" panose="020B0500000000000000" pitchFamily="34" charset="-122"/>
                <a:cs typeface="Droid Sans Fallback"/>
              </a:rPr>
              <a:t>质量评审协会成立</a:t>
            </a:r>
            <a:endParaRPr sz="1400" dirty="0">
              <a:latin typeface="思源黑体" panose="020B0500000000000000" pitchFamily="34" charset="-122"/>
              <a:ea typeface="思源黑体" panose="020B0500000000000000" pitchFamily="34" charset="-122"/>
              <a:cs typeface="Droid Sans Fallback"/>
            </a:endParaRPr>
          </a:p>
        </p:txBody>
      </p:sp>
      <p:sp>
        <p:nvSpPr>
          <p:cNvPr id="37" name="object 37"/>
          <p:cNvSpPr/>
          <p:nvPr/>
        </p:nvSpPr>
        <p:spPr>
          <a:xfrm>
            <a:off x="6352313" y="3984561"/>
            <a:ext cx="2510028" cy="245363"/>
          </a:xfrm>
          <a:prstGeom prst="rect">
            <a:avLst/>
          </a:prstGeom>
          <a:blipFill>
            <a:blip r:embed="rId16"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38" name="object 38"/>
          <p:cNvSpPr/>
          <p:nvPr/>
        </p:nvSpPr>
        <p:spPr>
          <a:xfrm>
            <a:off x="4182136" y="3794061"/>
            <a:ext cx="1385315" cy="563879"/>
          </a:xfrm>
          <a:prstGeom prst="rect">
            <a:avLst/>
          </a:prstGeom>
          <a:blipFill>
            <a:blip r:embed="rId17"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39" name="object 39"/>
          <p:cNvSpPr/>
          <p:nvPr/>
        </p:nvSpPr>
        <p:spPr>
          <a:xfrm>
            <a:off x="716560" y="5161088"/>
            <a:ext cx="1280159" cy="448055"/>
          </a:xfrm>
          <a:prstGeom prst="rect">
            <a:avLst/>
          </a:prstGeom>
          <a:blipFill>
            <a:blip r:embed="rId18"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40" name="object 40"/>
          <p:cNvSpPr/>
          <p:nvPr/>
        </p:nvSpPr>
        <p:spPr>
          <a:xfrm>
            <a:off x="2653564" y="5124513"/>
            <a:ext cx="970787" cy="560831"/>
          </a:xfrm>
          <a:prstGeom prst="rect">
            <a:avLst/>
          </a:prstGeom>
          <a:blipFill>
            <a:blip r:embed="rId19"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41" name="object 41"/>
          <p:cNvSpPr txBox="1"/>
          <p:nvPr/>
        </p:nvSpPr>
        <p:spPr>
          <a:xfrm>
            <a:off x="706909" y="5734875"/>
            <a:ext cx="2702687" cy="228268"/>
          </a:xfrm>
          <a:prstGeom prst="rect">
            <a:avLst/>
          </a:prstGeom>
        </p:spPr>
        <p:txBody>
          <a:bodyPr vert="horz" wrap="square" lIns="0" tIns="12700" rIns="0" bIns="0" rtlCol="0">
            <a:spAutoFit/>
          </a:bodyPr>
          <a:lstStyle/>
          <a:p>
            <a:pPr marL="12700">
              <a:lnSpc>
                <a:spcPct val="100000"/>
              </a:lnSpc>
              <a:spcBef>
                <a:spcPts val="100"/>
              </a:spcBef>
              <a:tabLst>
                <a:tab pos="1938655" algn="l"/>
              </a:tabLst>
            </a:pPr>
            <a:r>
              <a:rPr sz="1400" b="1" spc="-5" dirty="0">
                <a:solidFill>
                  <a:srgbClr val="00396B"/>
                </a:solidFill>
                <a:latin typeface="思源黑体" panose="020B0500000000000000" pitchFamily="34" charset="-122"/>
                <a:ea typeface="思源黑体" panose="020B0500000000000000" pitchFamily="34" charset="-122"/>
                <a:cs typeface="Arial"/>
              </a:rPr>
              <a:t>1997</a:t>
            </a:r>
            <a:r>
              <a:rPr sz="1400" b="0" dirty="0">
                <a:solidFill>
                  <a:srgbClr val="00396B"/>
                </a:solidFill>
                <a:latin typeface="思源黑体" panose="020B0500000000000000" pitchFamily="34" charset="-122"/>
                <a:ea typeface="思源黑体" panose="020B0500000000000000" pitchFamily="34" charset="-122"/>
                <a:cs typeface="Noto Sans CJK JP Medium"/>
              </a:rPr>
              <a:t>年	</a:t>
            </a:r>
            <a:r>
              <a:rPr sz="1400" b="1" spc="-5" dirty="0">
                <a:solidFill>
                  <a:srgbClr val="00396B"/>
                </a:solidFill>
                <a:latin typeface="思源黑体" panose="020B0500000000000000" pitchFamily="34" charset="-122"/>
                <a:ea typeface="思源黑体" panose="020B0500000000000000" pitchFamily="34" charset="-122"/>
                <a:cs typeface="Arial"/>
              </a:rPr>
              <a:t>2002</a:t>
            </a:r>
            <a:r>
              <a:rPr lang="zh-CN" altLang="en-US" sz="1400" dirty="0">
                <a:solidFill>
                  <a:srgbClr val="00396B"/>
                </a:solidFill>
                <a:latin typeface="思源黑体" panose="020B0500000000000000" pitchFamily="34" charset="-122"/>
                <a:ea typeface="思源黑体" panose="020B0500000000000000" pitchFamily="34" charset="-122"/>
                <a:cs typeface="Arial"/>
              </a:rPr>
              <a:t>年</a:t>
            </a:r>
            <a:endParaRPr sz="1400" dirty="0">
              <a:latin typeface="思源黑体" panose="020B0500000000000000" pitchFamily="34" charset="-122"/>
              <a:ea typeface="思源黑体" panose="020B0500000000000000" pitchFamily="34" charset="-122"/>
              <a:cs typeface="Noto Sans CJK JP Medium"/>
            </a:endParaRPr>
          </a:p>
        </p:txBody>
      </p:sp>
      <p:sp>
        <p:nvSpPr>
          <p:cNvPr id="42" name="object 42"/>
          <p:cNvSpPr txBox="1"/>
          <p:nvPr/>
        </p:nvSpPr>
        <p:spPr>
          <a:xfrm>
            <a:off x="706909" y="6024384"/>
            <a:ext cx="3022600" cy="453390"/>
          </a:xfrm>
          <a:prstGeom prst="rect">
            <a:avLst/>
          </a:prstGeom>
        </p:spPr>
        <p:txBody>
          <a:bodyPr vert="horz" wrap="square" lIns="0" tIns="12700" rIns="0" bIns="0" rtlCol="0">
            <a:spAutoFit/>
          </a:bodyPr>
          <a:lstStyle/>
          <a:p>
            <a:pPr marL="12700">
              <a:lnSpc>
                <a:spcPct val="100000"/>
              </a:lnSpc>
              <a:spcBef>
                <a:spcPts val="100"/>
              </a:spcBef>
              <a:tabLst>
                <a:tab pos="1938655" algn="l"/>
              </a:tabLst>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大学生方程式汽车	</a:t>
            </a: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关联学会</a:t>
            </a:r>
            <a:endParaRPr sz="1400" dirty="0">
              <a:latin typeface="思源黑体" panose="020B0500000000000000" pitchFamily="34" charset="-122"/>
              <a:ea typeface="思源黑体" panose="020B0500000000000000" pitchFamily="34" charset="-122"/>
              <a:cs typeface="Droid Sans Fallback"/>
            </a:endParaRPr>
          </a:p>
          <a:p>
            <a:pPr marL="12700">
              <a:lnSpc>
                <a:spcPct val="100000"/>
              </a:lnSpc>
              <a:tabLst>
                <a:tab pos="1938655" algn="l"/>
              </a:tabLst>
            </a:pPr>
            <a:r>
              <a:rPr sz="1400" dirty="0">
                <a:solidFill>
                  <a:srgbClr val="00396B"/>
                </a:solidFill>
                <a:latin typeface="思源黑体" panose="020B0500000000000000" pitchFamily="34" charset="-122"/>
                <a:ea typeface="思源黑体" panose="020B0500000000000000" pitchFamily="34" charset="-122"/>
                <a:cs typeface="Droid Sans Fallback"/>
              </a:rPr>
              <a:t>大赛拓展到全</a:t>
            </a:r>
            <a:r>
              <a:rPr sz="1400" spc="5" dirty="0">
                <a:solidFill>
                  <a:srgbClr val="00396B"/>
                </a:solidFill>
                <a:latin typeface="思源黑体" panose="020B0500000000000000" pitchFamily="34" charset="-122"/>
                <a:ea typeface="思源黑体" panose="020B0500000000000000" pitchFamily="34" charset="-122"/>
                <a:cs typeface="Droid Sans Fallback"/>
              </a:rPr>
              <a:t>球</a:t>
            </a:r>
            <a:r>
              <a:rPr sz="1400" dirty="0">
                <a:solidFill>
                  <a:srgbClr val="00396B"/>
                </a:solidFill>
                <a:latin typeface="思源黑体" panose="020B0500000000000000" pitchFamily="34" charset="-122"/>
                <a:ea typeface="思源黑体" panose="020B0500000000000000" pitchFamily="34" charset="-122"/>
                <a:cs typeface="Droid Sans Fallback"/>
              </a:rPr>
              <a:t>	</a:t>
            </a: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印</a:t>
            </a:r>
            <a:r>
              <a:rPr sz="1400" spc="5" dirty="0">
                <a:solidFill>
                  <a:srgbClr val="00396B"/>
                </a:solidFill>
                <a:latin typeface="思源黑体" panose="020B0500000000000000" pitchFamily="34" charset="-122"/>
                <a:ea typeface="思源黑体" panose="020B0500000000000000" pitchFamily="34" charset="-122"/>
                <a:cs typeface="Droid Sans Fallback"/>
              </a:rPr>
              <a:t>度</a:t>
            </a:r>
            <a:r>
              <a:rPr sz="1400" dirty="0">
                <a:solidFill>
                  <a:srgbClr val="00396B"/>
                </a:solidFill>
                <a:latin typeface="思源黑体" panose="020B0500000000000000" pitchFamily="34" charset="-122"/>
                <a:ea typeface="思源黑体" panose="020B0500000000000000" pitchFamily="34" charset="-122"/>
                <a:cs typeface="Droid Sans Fallback"/>
              </a:rPr>
              <a:t>成立</a:t>
            </a:r>
            <a:endParaRPr sz="1400" dirty="0">
              <a:latin typeface="思源黑体" panose="020B0500000000000000" pitchFamily="34" charset="-122"/>
              <a:ea typeface="思源黑体" panose="020B0500000000000000" pitchFamily="34" charset="-122"/>
              <a:cs typeface="Droid Sans Fallback"/>
            </a:endParaRPr>
          </a:p>
        </p:txBody>
      </p:sp>
      <p:sp>
        <p:nvSpPr>
          <p:cNvPr id="43" name="object 43"/>
          <p:cNvSpPr/>
          <p:nvPr/>
        </p:nvSpPr>
        <p:spPr>
          <a:xfrm>
            <a:off x="3961157" y="5107749"/>
            <a:ext cx="867156" cy="650748"/>
          </a:xfrm>
          <a:prstGeom prst="rect">
            <a:avLst/>
          </a:prstGeom>
          <a:blipFill>
            <a:blip r:embed="rId20"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44" name="object 44"/>
          <p:cNvSpPr txBox="1"/>
          <p:nvPr/>
        </p:nvSpPr>
        <p:spPr>
          <a:xfrm>
            <a:off x="4106064" y="5664313"/>
            <a:ext cx="1273810" cy="818515"/>
          </a:xfrm>
          <a:prstGeom prst="rect">
            <a:avLst/>
          </a:prstGeom>
        </p:spPr>
        <p:txBody>
          <a:bodyPr vert="horz" wrap="square" lIns="0" tIns="88900" rIns="0" bIns="0" rtlCol="0">
            <a:spAutoFit/>
          </a:bodyPr>
          <a:lstStyle/>
          <a:p>
            <a:pPr marL="12700">
              <a:lnSpc>
                <a:spcPct val="100000"/>
              </a:lnSpc>
              <a:spcBef>
                <a:spcPts val="700"/>
              </a:spcBef>
            </a:pPr>
            <a:r>
              <a:rPr sz="1400" b="1" spc="-5" dirty="0">
                <a:solidFill>
                  <a:srgbClr val="00396B"/>
                </a:solidFill>
                <a:latin typeface="思源黑体" panose="020B0500000000000000" pitchFamily="34" charset="-122"/>
                <a:ea typeface="思源黑体" panose="020B0500000000000000" pitchFamily="34" charset="-122"/>
                <a:cs typeface="Arial"/>
              </a:rPr>
              <a:t>2004</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marR="5080">
              <a:lnSpc>
                <a:spcPct val="100000"/>
              </a:lnSpc>
              <a:spcBef>
                <a:spcPts val="600"/>
              </a:spcBef>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英国办公室 成立</a:t>
            </a:r>
            <a:endParaRPr sz="1400" dirty="0">
              <a:latin typeface="思源黑体" panose="020B0500000000000000" pitchFamily="34" charset="-122"/>
              <a:ea typeface="思源黑体" panose="020B0500000000000000" pitchFamily="34" charset="-122"/>
              <a:cs typeface="Droid Sans Fallback"/>
            </a:endParaRPr>
          </a:p>
        </p:txBody>
      </p:sp>
      <p:sp>
        <p:nvSpPr>
          <p:cNvPr id="45" name="object 45"/>
          <p:cNvSpPr/>
          <p:nvPr/>
        </p:nvSpPr>
        <p:spPr>
          <a:xfrm>
            <a:off x="5472965" y="5083364"/>
            <a:ext cx="861060" cy="646176"/>
          </a:xfrm>
          <a:prstGeom prst="rect">
            <a:avLst/>
          </a:prstGeom>
          <a:blipFill>
            <a:blip r:embed="rId21"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46" name="object 46"/>
          <p:cNvSpPr txBox="1"/>
          <p:nvPr/>
        </p:nvSpPr>
        <p:spPr>
          <a:xfrm>
            <a:off x="5558690" y="5666955"/>
            <a:ext cx="968375" cy="817880"/>
          </a:xfrm>
          <a:prstGeom prst="rect">
            <a:avLst/>
          </a:prstGeom>
        </p:spPr>
        <p:txBody>
          <a:bodyPr vert="horz" wrap="square" lIns="0" tIns="88265" rIns="0" bIns="0" rtlCol="0">
            <a:spAutoFit/>
          </a:bodyPr>
          <a:lstStyle/>
          <a:p>
            <a:pPr marL="12700">
              <a:lnSpc>
                <a:spcPct val="100000"/>
              </a:lnSpc>
              <a:spcBef>
                <a:spcPts val="695"/>
              </a:spcBef>
            </a:pPr>
            <a:r>
              <a:rPr sz="1400" b="1" spc="-5" dirty="0">
                <a:solidFill>
                  <a:srgbClr val="00396B"/>
                </a:solidFill>
                <a:latin typeface="思源黑体" panose="020B0500000000000000" pitchFamily="34" charset="-122"/>
                <a:ea typeface="思源黑体" panose="020B0500000000000000" pitchFamily="34" charset="-122"/>
                <a:cs typeface="Arial"/>
              </a:rPr>
              <a:t>2005</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marR="5080">
              <a:lnSpc>
                <a:spcPct val="100000"/>
              </a:lnSpc>
              <a:spcBef>
                <a:spcPts val="600"/>
              </a:spcBef>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spc="-65" dirty="0">
                <a:solidFill>
                  <a:srgbClr val="00396B"/>
                </a:solidFill>
                <a:latin typeface="思源黑体" panose="020B0500000000000000" pitchFamily="34" charset="-122"/>
                <a:ea typeface="思源黑体" panose="020B0500000000000000" pitchFamily="34" charset="-122"/>
                <a:cs typeface="Arial"/>
              </a:rPr>
              <a:t> </a:t>
            </a:r>
            <a:r>
              <a:rPr sz="1400" dirty="0">
                <a:solidFill>
                  <a:srgbClr val="00396B"/>
                </a:solidFill>
                <a:latin typeface="思源黑体" panose="020B0500000000000000" pitchFamily="34" charset="-122"/>
                <a:ea typeface="思源黑体" panose="020B0500000000000000" pitchFamily="34" charset="-122"/>
                <a:cs typeface="Droid Sans Fallback"/>
              </a:rPr>
              <a:t>在中国 成立代表处</a:t>
            </a:r>
            <a:endParaRPr sz="1400" dirty="0">
              <a:latin typeface="思源黑体" panose="020B0500000000000000" pitchFamily="34" charset="-122"/>
              <a:ea typeface="思源黑体" panose="020B0500000000000000" pitchFamily="34" charset="-122"/>
              <a:cs typeface="Droid Sans Fallback"/>
            </a:endParaRPr>
          </a:p>
        </p:txBody>
      </p:sp>
      <p:sp>
        <p:nvSpPr>
          <p:cNvPr id="47" name="object 47"/>
          <p:cNvSpPr/>
          <p:nvPr/>
        </p:nvSpPr>
        <p:spPr>
          <a:xfrm>
            <a:off x="6646445" y="4926393"/>
            <a:ext cx="1339596" cy="1031748"/>
          </a:xfrm>
          <a:prstGeom prst="rect">
            <a:avLst/>
          </a:prstGeom>
          <a:blipFill>
            <a:blip r:embed="rId22"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48" name="object 48"/>
          <p:cNvSpPr txBox="1"/>
          <p:nvPr/>
        </p:nvSpPr>
        <p:spPr>
          <a:xfrm>
            <a:off x="6865647" y="5682703"/>
            <a:ext cx="1809114" cy="818515"/>
          </a:xfrm>
          <a:prstGeom prst="rect">
            <a:avLst/>
          </a:prstGeom>
        </p:spPr>
        <p:txBody>
          <a:bodyPr vert="horz" wrap="square" lIns="0" tIns="88900" rIns="0" bIns="0" rtlCol="0">
            <a:spAutoFit/>
          </a:bodyPr>
          <a:lstStyle/>
          <a:p>
            <a:pPr marL="12700">
              <a:lnSpc>
                <a:spcPct val="100000"/>
              </a:lnSpc>
              <a:spcBef>
                <a:spcPts val="700"/>
              </a:spcBef>
            </a:pPr>
            <a:r>
              <a:rPr sz="1400" b="1" spc="-5" dirty="0">
                <a:solidFill>
                  <a:srgbClr val="00396B"/>
                </a:solidFill>
                <a:latin typeface="思源黑体" panose="020B0500000000000000" pitchFamily="34" charset="-122"/>
                <a:ea typeface="思源黑体" panose="020B0500000000000000" pitchFamily="34" charset="-122"/>
                <a:cs typeface="Arial"/>
              </a:rPr>
              <a:t>2006</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a:lnSpc>
                <a:spcPct val="100000"/>
              </a:lnSpc>
              <a:spcBef>
                <a:spcPts val="600"/>
              </a:spcBef>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spc="-15" dirty="0">
                <a:solidFill>
                  <a:srgbClr val="00396B"/>
                </a:solidFill>
                <a:latin typeface="思源黑体" panose="020B0500000000000000" pitchFamily="34" charset="-122"/>
                <a:ea typeface="思源黑体" panose="020B0500000000000000" pitchFamily="34" charset="-122"/>
                <a:cs typeface="Arial"/>
              </a:rPr>
              <a:t> </a:t>
            </a:r>
            <a:r>
              <a:rPr sz="1400" dirty="0">
                <a:solidFill>
                  <a:srgbClr val="00396B"/>
                </a:solidFill>
                <a:latin typeface="思源黑体" panose="020B0500000000000000" pitchFamily="34" charset="-122"/>
                <a:ea typeface="思源黑体" panose="020B0500000000000000" pitchFamily="34" charset="-122"/>
                <a:cs typeface="Droid Sans Fallback"/>
              </a:rPr>
              <a:t>中文译名更名为</a:t>
            </a:r>
            <a:endParaRPr sz="1400" dirty="0">
              <a:latin typeface="思源黑体" panose="020B0500000000000000" pitchFamily="34" charset="-122"/>
              <a:ea typeface="思源黑体" panose="020B0500000000000000" pitchFamily="34" charset="-122"/>
              <a:cs typeface="Droid Sans Fallback"/>
            </a:endParaRPr>
          </a:p>
          <a:p>
            <a:pPr marL="12700">
              <a:lnSpc>
                <a:spcPct val="100000"/>
              </a:lnSpc>
            </a:pPr>
            <a:r>
              <a:rPr sz="1400" b="0" dirty="0">
                <a:solidFill>
                  <a:srgbClr val="00396B"/>
                </a:solidFill>
                <a:latin typeface="思源黑体" panose="020B0500000000000000" pitchFamily="34" charset="-122"/>
                <a:ea typeface="思源黑体" panose="020B0500000000000000" pitchFamily="34" charset="-122"/>
                <a:cs typeface="Noto Sans CJK JP Medium"/>
              </a:rPr>
              <a:t>国</a:t>
            </a:r>
            <a:r>
              <a:rPr sz="1400" b="0" spc="5" dirty="0">
                <a:solidFill>
                  <a:srgbClr val="00396B"/>
                </a:solidFill>
                <a:latin typeface="思源黑体" panose="020B0500000000000000" pitchFamily="34" charset="-122"/>
                <a:ea typeface="思源黑体" panose="020B0500000000000000" pitchFamily="34" charset="-122"/>
                <a:cs typeface="Noto Sans CJK JP Medium"/>
              </a:rPr>
              <a:t>际</a:t>
            </a:r>
            <a:r>
              <a:rPr sz="1400" b="0" dirty="0">
                <a:solidFill>
                  <a:srgbClr val="00396B"/>
                </a:solidFill>
                <a:latin typeface="思源黑体" panose="020B0500000000000000" pitchFamily="34" charset="-122"/>
                <a:ea typeface="思源黑体" panose="020B0500000000000000" pitchFamily="34" charset="-122"/>
                <a:cs typeface="Noto Sans CJK JP Medium"/>
              </a:rPr>
              <a:t>自动机工程师学会</a:t>
            </a:r>
            <a:endParaRPr sz="1400" dirty="0">
              <a:latin typeface="思源黑体" panose="020B0500000000000000" pitchFamily="34" charset="-122"/>
              <a:ea typeface="思源黑体" panose="020B0500000000000000" pitchFamily="34" charset="-122"/>
              <a:cs typeface="Noto Sans CJK JP Medium"/>
            </a:endParaRPr>
          </a:p>
        </p:txBody>
      </p:sp>
      <p:sp>
        <p:nvSpPr>
          <p:cNvPr id="50" name="object 50"/>
          <p:cNvSpPr txBox="1"/>
          <p:nvPr/>
        </p:nvSpPr>
        <p:spPr>
          <a:xfrm>
            <a:off x="9386341" y="4222406"/>
            <a:ext cx="2424557" cy="2244204"/>
          </a:xfrm>
          <a:prstGeom prst="rect">
            <a:avLst/>
          </a:prstGeom>
        </p:spPr>
        <p:txBody>
          <a:bodyPr vert="horz" wrap="square" lIns="0" tIns="88900" rIns="0" bIns="0" rtlCol="0">
            <a:spAutoFit/>
          </a:bodyPr>
          <a:lstStyle/>
          <a:p>
            <a:pPr marL="12700">
              <a:lnSpc>
                <a:spcPct val="100000"/>
              </a:lnSpc>
              <a:spcBef>
                <a:spcPts val="700"/>
              </a:spcBef>
            </a:pPr>
            <a:r>
              <a:rPr sz="1400" b="1" spc="-5" dirty="0">
                <a:solidFill>
                  <a:srgbClr val="00396B"/>
                </a:solidFill>
                <a:latin typeface="思源黑体" panose="020B0500000000000000" pitchFamily="34" charset="-122"/>
                <a:ea typeface="思源黑体" panose="020B0500000000000000" pitchFamily="34" charset="-122"/>
                <a:cs typeface="Arial"/>
              </a:rPr>
              <a:t>1991</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a:lnSpc>
                <a:spcPct val="100000"/>
              </a:lnSpc>
              <a:spcBef>
                <a:spcPts val="600"/>
              </a:spcBef>
            </a:pPr>
            <a:r>
              <a:rPr sz="1400" dirty="0">
                <a:solidFill>
                  <a:srgbClr val="00396B"/>
                </a:solidFill>
                <a:latin typeface="思源黑体" panose="020B0500000000000000" pitchFamily="34" charset="-122"/>
                <a:ea typeface="思源黑体" panose="020B0500000000000000" pitchFamily="34" charset="-122"/>
                <a:cs typeface="Droid Sans Fallback"/>
              </a:rPr>
              <a:t>第一个</a:t>
            </a: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关联学会</a:t>
            </a:r>
            <a:endParaRPr sz="1400" dirty="0">
              <a:latin typeface="思源黑体" panose="020B0500000000000000" pitchFamily="34" charset="-122"/>
              <a:ea typeface="思源黑体" panose="020B0500000000000000" pitchFamily="34" charset="-122"/>
              <a:cs typeface="Droid Sans Fallback"/>
            </a:endParaRPr>
          </a:p>
          <a:p>
            <a:pPr marL="12700">
              <a:lnSpc>
                <a:spcPct val="100000"/>
              </a:lnSpc>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巴西成立</a:t>
            </a:r>
            <a:endParaRPr sz="1400" dirty="0">
              <a:latin typeface="思源黑体" panose="020B0500000000000000" pitchFamily="34" charset="-122"/>
              <a:ea typeface="思源黑体" panose="020B0500000000000000" pitchFamily="34" charset="-122"/>
              <a:cs typeface="Droid Sans Fallback"/>
            </a:endParaRPr>
          </a:p>
          <a:p>
            <a:pPr marL="342900">
              <a:lnSpc>
                <a:spcPct val="100000"/>
              </a:lnSpc>
              <a:spcBef>
                <a:spcPts val="1025"/>
              </a:spcBef>
            </a:pPr>
            <a:endParaRPr lang="en-US" sz="1400" b="1" spc="-5" dirty="0">
              <a:solidFill>
                <a:srgbClr val="00396B"/>
              </a:solidFill>
              <a:latin typeface="思源黑体" panose="020B0500000000000000" pitchFamily="34" charset="-122"/>
              <a:ea typeface="思源黑体" panose="020B0500000000000000" pitchFamily="34" charset="-122"/>
              <a:cs typeface="Arial"/>
            </a:endParaRPr>
          </a:p>
          <a:p>
            <a:pPr marL="342900">
              <a:lnSpc>
                <a:spcPct val="100000"/>
              </a:lnSpc>
              <a:spcBef>
                <a:spcPts val="1025"/>
              </a:spcBef>
            </a:pPr>
            <a:r>
              <a:rPr sz="1400" b="1" spc="-5" dirty="0">
                <a:solidFill>
                  <a:srgbClr val="00396B"/>
                </a:solidFill>
                <a:latin typeface="思源黑体" panose="020B0500000000000000" pitchFamily="34" charset="-122"/>
                <a:ea typeface="思源黑体" panose="020B0500000000000000" pitchFamily="34" charset="-122"/>
                <a:cs typeface="Arial"/>
              </a:rPr>
              <a:t>2012</a:t>
            </a:r>
            <a:r>
              <a:rPr sz="1400" b="0" spc="5"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342900" marR="5080">
              <a:lnSpc>
                <a:spcPts val="1670"/>
              </a:lnSpc>
              <a:spcBef>
                <a:spcPts val="665"/>
              </a:spcBef>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spc="-50" dirty="0">
                <a:solidFill>
                  <a:srgbClr val="00396B"/>
                </a:solidFill>
                <a:latin typeface="思源黑体" panose="020B0500000000000000" pitchFamily="34" charset="-122"/>
                <a:ea typeface="思源黑体" panose="020B0500000000000000" pitchFamily="34" charset="-122"/>
                <a:cs typeface="Arial"/>
              </a:rPr>
              <a:t> </a:t>
            </a:r>
            <a:r>
              <a:rPr sz="1400" dirty="0" err="1">
                <a:solidFill>
                  <a:srgbClr val="00396B"/>
                </a:solidFill>
                <a:latin typeface="思源黑体" panose="020B0500000000000000" pitchFamily="34" charset="-122"/>
                <a:ea typeface="思源黑体" panose="020B0500000000000000" pitchFamily="34" charset="-122"/>
                <a:cs typeface="Droid Sans Fallback"/>
              </a:rPr>
              <a:t>在中国子公司</a:t>
            </a:r>
            <a:r>
              <a:rPr lang="zh-CN" altLang="en-US" sz="1400" dirty="0">
                <a:solidFill>
                  <a:srgbClr val="00396B"/>
                </a:solidFill>
                <a:latin typeface="思源黑体" panose="020B0500000000000000" pitchFamily="34" charset="-122"/>
                <a:ea typeface="思源黑体" panose="020B0500000000000000" pitchFamily="34" charset="-122"/>
                <a:cs typeface="Droid Sans Fallback"/>
              </a:rPr>
              <a:t>：</a:t>
            </a:r>
            <a:r>
              <a:rPr sz="1400" dirty="0" err="1">
                <a:solidFill>
                  <a:srgbClr val="00396B"/>
                </a:solidFill>
                <a:latin typeface="思源黑体" panose="020B0500000000000000" pitchFamily="34" charset="-122"/>
                <a:ea typeface="思源黑体" panose="020B0500000000000000" pitchFamily="34" charset="-122"/>
                <a:cs typeface="Droid Sans Fallback"/>
              </a:rPr>
              <a:t>思爱翼工业科技咨询（上海）有限公司</a:t>
            </a:r>
            <a:r>
              <a:rPr sz="1400" dirty="0">
                <a:solidFill>
                  <a:srgbClr val="00396B"/>
                </a:solidFill>
                <a:latin typeface="思源黑体" panose="020B0500000000000000" pitchFamily="34" charset="-122"/>
                <a:ea typeface="思源黑体" panose="020B0500000000000000" pitchFamily="34" charset="-122"/>
                <a:cs typeface="Droid Sans Fallback"/>
              </a:rPr>
              <a:t> </a:t>
            </a:r>
            <a:r>
              <a:rPr sz="1400" dirty="0" err="1">
                <a:solidFill>
                  <a:srgbClr val="00396B"/>
                </a:solidFill>
                <a:latin typeface="思源黑体" panose="020B0500000000000000" pitchFamily="34" charset="-122"/>
                <a:ea typeface="思源黑体" panose="020B0500000000000000" pitchFamily="34" charset="-122"/>
                <a:cs typeface="Droid Sans Fallback"/>
              </a:rPr>
              <a:t>成立</a:t>
            </a:r>
            <a:endParaRPr sz="1400" dirty="0">
              <a:latin typeface="思源黑体" panose="020B0500000000000000" pitchFamily="34" charset="-122"/>
              <a:ea typeface="思源黑体" panose="020B0500000000000000" pitchFamily="34" charset="-122"/>
              <a:cs typeface="Droid Sans Fallback"/>
            </a:endParaRPr>
          </a:p>
        </p:txBody>
      </p:sp>
      <p:sp>
        <p:nvSpPr>
          <p:cNvPr id="51" name="object 51"/>
          <p:cNvSpPr/>
          <p:nvPr/>
        </p:nvSpPr>
        <p:spPr>
          <a:xfrm>
            <a:off x="7481597" y="558609"/>
            <a:ext cx="1767839" cy="1658111"/>
          </a:xfrm>
          <a:prstGeom prst="rect">
            <a:avLst/>
          </a:prstGeom>
          <a:blipFill>
            <a:blip r:embed="rId23"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pic>
        <p:nvPicPr>
          <p:cNvPr id="2" name="图片 1"/>
          <p:cNvPicPr>
            <a:picLocks noChangeAspect="1"/>
          </p:cNvPicPr>
          <p:nvPr/>
        </p:nvPicPr>
        <p:blipFill>
          <a:blip r:embed="rId24"/>
          <a:stretch>
            <a:fillRect/>
          </a:stretch>
        </p:blipFill>
        <p:spPr>
          <a:xfrm>
            <a:off x="8670441" y="5208487"/>
            <a:ext cx="881943" cy="755349"/>
          </a:xfrm>
          <a:prstGeom prst="rect">
            <a:avLst/>
          </a:prstGeom>
        </p:spPr>
      </p:pic>
    </p:spTree>
    <p:extLst>
      <p:ext uri="{BB962C8B-B14F-4D97-AF65-F5344CB8AC3E}">
        <p14:creationId xmlns:p14="http://schemas.microsoft.com/office/powerpoint/2010/main" val="432139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272607" y="3930966"/>
            <a:ext cx="9910763" cy="2369192"/>
          </a:xfrm>
          <a:prstGeom prst="rect">
            <a:avLst/>
          </a:prstGeom>
        </p:spPr>
      </p:pic>
      <p:grpSp>
        <p:nvGrpSpPr>
          <p:cNvPr id="2" name="组合 1"/>
          <p:cNvGrpSpPr/>
          <p:nvPr/>
        </p:nvGrpSpPr>
        <p:grpSpPr>
          <a:xfrm>
            <a:off x="2107504" y="1218476"/>
            <a:ext cx="7734110" cy="2314575"/>
            <a:chOff x="1599522" y="1218476"/>
            <a:chExt cx="7734110" cy="2314575"/>
          </a:xfrm>
        </p:grpSpPr>
        <p:pic>
          <p:nvPicPr>
            <p:cNvPr id="4" name="图片 3"/>
            <p:cNvPicPr>
              <a:picLocks noChangeAspect="1"/>
            </p:cNvPicPr>
            <p:nvPr/>
          </p:nvPicPr>
          <p:blipFill rotWithShape="1">
            <a:blip r:embed="rId4"/>
            <a:srcRect l="69132" r="711"/>
            <a:stretch/>
          </p:blipFill>
          <p:spPr>
            <a:xfrm>
              <a:off x="6528048" y="1218476"/>
              <a:ext cx="2805584" cy="2314575"/>
            </a:xfrm>
            <a:prstGeom prst="rect">
              <a:avLst/>
            </a:prstGeom>
          </p:spPr>
        </p:pic>
        <p:pic>
          <p:nvPicPr>
            <p:cNvPr id="7" name="图片 6"/>
            <p:cNvPicPr>
              <a:picLocks noChangeAspect="1"/>
            </p:cNvPicPr>
            <p:nvPr/>
          </p:nvPicPr>
          <p:blipFill rotWithShape="1">
            <a:blip r:embed="rId4"/>
            <a:srcRect r="47023"/>
            <a:stretch/>
          </p:blipFill>
          <p:spPr>
            <a:xfrm>
              <a:off x="1599522" y="1218476"/>
              <a:ext cx="4928526" cy="2314575"/>
            </a:xfrm>
            <a:prstGeom prst="rect">
              <a:avLst/>
            </a:prstGeom>
          </p:spPr>
        </p:pic>
      </p:grpSp>
      <p:sp>
        <p:nvSpPr>
          <p:cNvPr id="9" name="object 8"/>
          <p:cNvSpPr txBox="1">
            <a:spLocks/>
          </p:cNvSpPr>
          <p:nvPr/>
        </p:nvSpPr>
        <p:spPr>
          <a:xfrm>
            <a:off x="399405" y="773982"/>
            <a:ext cx="2240211" cy="764312"/>
          </a:xfrm>
          <a:prstGeom prst="rect">
            <a:avLst/>
          </a:prstGeom>
        </p:spPr>
        <p:txBody>
          <a:bodyPr vert="horz" wrap="square" lIns="0" tIns="12700"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lgn="l">
              <a:spcBef>
                <a:spcPts val="100"/>
              </a:spcBef>
            </a:pPr>
            <a:r>
              <a:rPr lang="en-US" altLang="zh-CN" sz="2800" b="1" dirty="0">
                <a:solidFill>
                  <a:srgbClr val="00396B"/>
                </a:solidFill>
                <a:latin typeface="思源黑体" panose="020B0500000000000000" pitchFamily="34" charset="-122"/>
                <a:ea typeface="思源黑体" panose="020B0500000000000000" pitchFamily="34" charset="-122"/>
                <a:cs typeface="Arial"/>
              </a:rPr>
              <a:t>SAE </a:t>
            </a:r>
            <a:r>
              <a:rPr lang="zh-CN" altLang="en-US" sz="2800" b="1" dirty="0">
                <a:solidFill>
                  <a:srgbClr val="00396B"/>
                </a:solidFill>
                <a:latin typeface="思源黑体" panose="020B0500000000000000" pitchFamily="34" charset="-122"/>
                <a:ea typeface="思源黑体" panose="020B0500000000000000" pitchFamily="34" charset="-122"/>
                <a:cs typeface="Arial"/>
              </a:rPr>
              <a:t>领导团队</a:t>
            </a:r>
            <a:endParaRPr lang="en-US" altLang="zh-CN" sz="2800" b="1" dirty="0">
              <a:solidFill>
                <a:srgbClr val="00396B"/>
              </a:solidFill>
              <a:latin typeface="思源黑体" panose="020B0500000000000000" pitchFamily="34" charset="-122"/>
              <a:ea typeface="思源黑体" panose="020B0500000000000000" pitchFamily="34" charset="-122"/>
              <a:cs typeface="Arial"/>
            </a:endParaRPr>
          </a:p>
          <a:p>
            <a:pPr marL="12700" algn="l">
              <a:spcBef>
                <a:spcPts val="100"/>
              </a:spcBef>
            </a:pPr>
            <a:r>
              <a:rPr lang="zh-CN" altLang="en-US" sz="2000" b="1" dirty="0">
                <a:solidFill>
                  <a:srgbClr val="00396B"/>
                </a:solidFill>
                <a:latin typeface="思源黑体" panose="020B0500000000000000" pitchFamily="34" charset="-122"/>
                <a:ea typeface="思源黑体" panose="020B0500000000000000" pitchFamily="34" charset="-122"/>
                <a:cs typeface="Arial"/>
              </a:rPr>
              <a:t>董事会</a:t>
            </a:r>
          </a:p>
        </p:txBody>
      </p:sp>
    </p:spTree>
    <p:extLst>
      <p:ext uri="{BB962C8B-B14F-4D97-AF65-F5344CB8AC3E}">
        <p14:creationId xmlns:p14="http://schemas.microsoft.com/office/powerpoint/2010/main" val="3367845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562346" y="1431727"/>
            <a:ext cx="7279005" cy="1762125"/>
            <a:chOff x="524255" y="1196339"/>
            <a:chExt cx="7279005" cy="1762125"/>
          </a:xfrm>
        </p:grpSpPr>
        <p:sp>
          <p:nvSpPr>
            <p:cNvPr id="5" name="object 5"/>
            <p:cNvSpPr/>
            <p:nvPr/>
          </p:nvSpPr>
          <p:spPr>
            <a:xfrm>
              <a:off x="1937003" y="1196339"/>
              <a:ext cx="5865876" cy="1761744"/>
            </a:xfrm>
            <a:prstGeom prst="rect">
              <a:avLst/>
            </a:prstGeom>
            <a:blipFill>
              <a:blip r:embed="rId3"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6" name="object 6"/>
            <p:cNvSpPr/>
            <p:nvPr/>
          </p:nvSpPr>
          <p:spPr>
            <a:xfrm>
              <a:off x="524255" y="1214627"/>
              <a:ext cx="2601468" cy="1734312"/>
            </a:xfrm>
            <a:prstGeom prst="rect">
              <a:avLst/>
            </a:prstGeom>
            <a:blipFill>
              <a:blip r:embed="rId4"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grpSp>
      <p:sp>
        <p:nvSpPr>
          <p:cNvPr id="7" name="object 7"/>
          <p:cNvSpPr txBox="1"/>
          <p:nvPr/>
        </p:nvSpPr>
        <p:spPr>
          <a:xfrm>
            <a:off x="8040216" y="1431727"/>
            <a:ext cx="3859277" cy="1706236"/>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思源黑体" panose="020B0500000000000000" pitchFamily="34" charset="-122"/>
                <a:ea typeface="思源黑体" panose="020B0500000000000000" pitchFamily="34" charset="-122"/>
                <a:cs typeface="Arial"/>
              </a:rPr>
              <a:t>Robert</a:t>
            </a:r>
            <a:r>
              <a:rPr sz="2000" b="1" spc="-25" dirty="0">
                <a:latin typeface="思源黑体" panose="020B0500000000000000" pitchFamily="34" charset="-122"/>
                <a:ea typeface="思源黑体" panose="020B0500000000000000" pitchFamily="34" charset="-122"/>
                <a:cs typeface="Arial"/>
              </a:rPr>
              <a:t> </a:t>
            </a:r>
            <a:r>
              <a:rPr sz="2000" b="1" spc="-45" dirty="0">
                <a:latin typeface="思源黑体" panose="020B0500000000000000" pitchFamily="34" charset="-122"/>
                <a:ea typeface="思源黑体" panose="020B0500000000000000" pitchFamily="34" charset="-122"/>
                <a:cs typeface="Arial"/>
              </a:rPr>
              <a:t>Galyen</a:t>
            </a:r>
            <a:endParaRPr sz="2000" dirty="0">
              <a:latin typeface="思源黑体" panose="020B0500000000000000" pitchFamily="34" charset="-122"/>
              <a:ea typeface="思源黑体" panose="020B0500000000000000" pitchFamily="34" charset="-122"/>
              <a:cs typeface="Arial"/>
            </a:endParaRPr>
          </a:p>
          <a:p>
            <a:pPr marL="12700">
              <a:lnSpc>
                <a:spcPct val="100000"/>
              </a:lnSpc>
            </a:pPr>
            <a:r>
              <a:rPr lang="en-US" altLang="zh-CN" sz="1600" spc="-100" dirty="0">
                <a:latin typeface="思源黑体" panose="020B0500000000000000" pitchFamily="34" charset="-122"/>
                <a:ea typeface="思源黑体" panose="020B0500000000000000" pitchFamily="34" charset="-122"/>
                <a:cs typeface="Arial Black"/>
              </a:rPr>
              <a:t>SAE </a:t>
            </a:r>
            <a:r>
              <a:rPr lang="zh-CN" altLang="en-US" sz="1600" spc="-100" dirty="0">
                <a:latin typeface="思源黑体" panose="020B0500000000000000" pitchFamily="34" charset="-122"/>
                <a:ea typeface="思源黑体" panose="020B0500000000000000" pitchFamily="34" charset="-122"/>
                <a:cs typeface="Arial Black"/>
              </a:rPr>
              <a:t>电池标准指导委员会主席</a:t>
            </a:r>
          </a:p>
          <a:p>
            <a:pPr marL="12700">
              <a:lnSpc>
                <a:spcPct val="100000"/>
              </a:lnSpc>
              <a:spcBef>
                <a:spcPts val="1185"/>
              </a:spcBef>
            </a:pPr>
            <a:r>
              <a:rPr lang="zh-CN" altLang="en-US" sz="2000" dirty="0">
                <a:latin typeface="思源黑体" panose="020B0500000000000000" pitchFamily="34" charset="-122"/>
                <a:ea typeface="思源黑体" panose="020B0500000000000000" pitchFamily="34" charset="-122"/>
                <a:cs typeface="Noto Sans CJK JP Medium"/>
              </a:rPr>
              <a:t>嬴淑娴</a:t>
            </a:r>
          </a:p>
          <a:p>
            <a:pPr marL="12700">
              <a:lnSpc>
                <a:spcPct val="100000"/>
              </a:lnSpc>
              <a:spcBef>
                <a:spcPts val="20"/>
              </a:spcBef>
            </a:pPr>
            <a:r>
              <a:rPr lang="en-US" altLang="zh-CN" sz="1600" spc="-100" dirty="0">
                <a:latin typeface="思源黑体" panose="020B0500000000000000" pitchFamily="34" charset="-122"/>
                <a:ea typeface="思源黑体" panose="020B0500000000000000" pitchFamily="34" charset="-122"/>
                <a:cs typeface="Arial Black"/>
              </a:rPr>
              <a:t>SAE 2021-2023 </a:t>
            </a:r>
            <a:r>
              <a:rPr lang="zh-CN" altLang="en-US" sz="1600" spc="-100" dirty="0">
                <a:latin typeface="思源黑体" panose="020B0500000000000000" pitchFamily="34" charset="-122"/>
                <a:ea typeface="思源黑体" panose="020B0500000000000000" pitchFamily="34" charset="-122"/>
                <a:cs typeface="Arial Black"/>
              </a:rPr>
              <a:t>年度副主席</a:t>
            </a:r>
            <a:r>
              <a:rPr lang="en-US" altLang="zh-CN" sz="1600" spc="-100" dirty="0">
                <a:latin typeface="思源黑体" panose="020B0500000000000000" pitchFamily="34" charset="-122"/>
                <a:ea typeface="思源黑体" panose="020B0500000000000000" pitchFamily="34" charset="-122"/>
                <a:cs typeface="Arial Black"/>
              </a:rPr>
              <a:t>-</a:t>
            </a:r>
            <a:r>
              <a:rPr lang="zh-CN" altLang="en-US" sz="1600" spc="-100" dirty="0">
                <a:latin typeface="思源黑体" panose="020B0500000000000000" pitchFamily="34" charset="-122"/>
                <a:ea typeface="思源黑体" panose="020B0500000000000000" pitchFamily="34" charset="-122"/>
                <a:cs typeface="Arial Black"/>
              </a:rPr>
              <a:t>航空理事会</a:t>
            </a:r>
            <a:r>
              <a:rPr lang="zh-CN" altLang="en-US" sz="1600" spc="-5" dirty="0">
                <a:latin typeface="思源黑体" panose="020B0500000000000000" pitchFamily="34" charset="-122"/>
                <a:ea typeface="思源黑体" panose="020B0500000000000000" pitchFamily="34" charset="-122"/>
                <a:cs typeface="Droid Sans Fallback"/>
              </a:rPr>
              <a:t>成员</a:t>
            </a:r>
            <a:endParaRPr lang="zh-CN" altLang="en-US" sz="1600" dirty="0">
              <a:latin typeface="思源黑体" panose="020B0500000000000000" pitchFamily="34" charset="-122"/>
              <a:ea typeface="思源黑体" panose="020B0500000000000000" pitchFamily="34" charset="-122"/>
              <a:cs typeface="Droid Sans Fallback"/>
            </a:endParaRPr>
          </a:p>
          <a:p>
            <a:pPr marL="12700">
              <a:lnSpc>
                <a:spcPct val="100000"/>
              </a:lnSpc>
              <a:spcBef>
                <a:spcPts val="1190"/>
              </a:spcBef>
            </a:pPr>
            <a:r>
              <a:rPr lang="zh-CN" altLang="en-US" dirty="0">
                <a:latin typeface="思源黑体" panose="020B0500000000000000" pitchFamily="34" charset="-122"/>
                <a:ea typeface="思源黑体" panose="020B0500000000000000" pitchFamily="34" charset="-122"/>
                <a:cs typeface="Droid Sans Fallback"/>
              </a:rPr>
              <a:t>荣获</a:t>
            </a:r>
            <a:r>
              <a:rPr lang="en-US" altLang="zh-CN" spc="-235" dirty="0">
                <a:latin typeface="思源黑体" panose="020B0500000000000000" pitchFamily="34" charset="-122"/>
                <a:ea typeface="思源黑体" panose="020B0500000000000000" pitchFamily="34" charset="-122"/>
                <a:cs typeface="Arial Black"/>
              </a:rPr>
              <a:t>2</a:t>
            </a:r>
            <a:r>
              <a:rPr lang="zh-CN" altLang="en-US" spc="-235" dirty="0">
                <a:latin typeface="思源黑体" panose="020B0500000000000000" pitchFamily="34" charset="-122"/>
                <a:ea typeface="思源黑体" panose="020B0500000000000000" pitchFamily="34" charset="-122"/>
                <a:cs typeface="Arial Black"/>
              </a:rPr>
              <a:t> </a:t>
            </a:r>
            <a:r>
              <a:rPr lang="en-US" altLang="zh-CN" spc="-235" dirty="0">
                <a:latin typeface="思源黑体" panose="020B0500000000000000" pitchFamily="34" charset="-122"/>
                <a:ea typeface="思源黑体" panose="020B0500000000000000" pitchFamily="34" charset="-122"/>
                <a:cs typeface="Arial Black"/>
              </a:rPr>
              <a:t>0</a:t>
            </a:r>
            <a:r>
              <a:rPr lang="zh-CN" altLang="en-US" spc="-235" dirty="0">
                <a:latin typeface="思源黑体" panose="020B0500000000000000" pitchFamily="34" charset="-122"/>
                <a:ea typeface="思源黑体" panose="020B0500000000000000" pitchFamily="34" charset="-122"/>
                <a:cs typeface="Arial Black"/>
              </a:rPr>
              <a:t> </a:t>
            </a:r>
            <a:r>
              <a:rPr lang="en-US" altLang="zh-CN" spc="-235" dirty="0">
                <a:latin typeface="思源黑体" panose="020B0500000000000000" pitchFamily="34" charset="-122"/>
                <a:ea typeface="思源黑体" panose="020B0500000000000000" pitchFamily="34" charset="-122"/>
                <a:cs typeface="Arial Black"/>
              </a:rPr>
              <a:t>1</a:t>
            </a:r>
            <a:r>
              <a:rPr lang="zh-CN" altLang="en-US" spc="-235" dirty="0">
                <a:latin typeface="思源黑体" panose="020B0500000000000000" pitchFamily="34" charset="-122"/>
                <a:ea typeface="思源黑体" panose="020B0500000000000000" pitchFamily="34" charset="-122"/>
                <a:cs typeface="Arial Black"/>
              </a:rPr>
              <a:t> </a:t>
            </a:r>
            <a:r>
              <a:rPr lang="en-US" altLang="zh-CN" spc="-235" dirty="0">
                <a:latin typeface="思源黑体" panose="020B0500000000000000" pitchFamily="34" charset="-122"/>
                <a:ea typeface="思源黑体" panose="020B0500000000000000" pitchFamily="34" charset="-122"/>
                <a:cs typeface="Arial Black"/>
              </a:rPr>
              <a:t>5</a:t>
            </a:r>
            <a:r>
              <a:rPr lang="zh-CN" altLang="en-US" spc="-235" dirty="0">
                <a:latin typeface="思源黑体" panose="020B0500000000000000" pitchFamily="34" charset="-122"/>
                <a:ea typeface="思源黑体" panose="020B0500000000000000" pitchFamily="34" charset="-122"/>
                <a:cs typeface="Arial Black"/>
              </a:rPr>
              <a:t> </a:t>
            </a:r>
            <a:r>
              <a:rPr lang="zh-CN" altLang="en-US" dirty="0">
                <a:latin typeface="思源黑体" panose="020B0500000000000000" pitchFamily="34" charset="-122"/>
                <a:ea typeface="思源黑体" panose="020B0500000000000000" pitchFamily="34" charset="-122"/>
                <a:cs typeface="Droid Sans Fallback"/>
              </a:rPr>
              <a:t>年度中国政府</a:t>
            </a:r>
            <a:r>
              <a:rPr lang="zh-CN" altLang="en-US" spc="-220" dirty="0">
                <a:latin typeface="思源黑体" panose="020B0500000000000000" pitchFamily="34" charset="-122"/>
                <a:ea typeface="思源黑体" panose="020B0500000000000000" pitchFamily="34" charset="-122"/>
                <a:cs typeface="Arial Black"/>
              </a:rPr>
              <a:t>“</a:t>
            </a:r>
            <a:r>
              <a:rPr lang="zh-CN" altLang="en-US" dirty="0">
                <a:latin typeface="思源黑体" panose="020B0500000000000000" pitchFamily="34" charset="-122"/>
                <a:ea typeface="思源黑体" panose="020B0500000000000000" pitchFamily="34" charset="-122"/>
                <a:cs typeface="Droid Sans Fallback"/>
              </a:rPr>
              <a:t>友谊奖</a:t>
            </a:r>
            <a:r>
              <a:rPr lang="zh-CN" altLang="en-US" spc="-225" dirty="0">
                <a:latin typeface="思源黑体" panose="020B0500000000000000" pitchFamily="34" charset="-122"/>
                <a:ea typeface="思源黑体" panose="020B0500000000000000" pitchFamily="34" charset="-122"/>
                <a:cs typeface="Arial Black"/>
              </a:rPr>
              <a:t>”</a:t>
            </a:r>
            <a:endParaRPr lang="zh-CN" altLang="en-US" dirty="0">
              <a:latin typeface="思源黑体" panose="020B0500000000000000" pitchFamily="34" charset="-122"/>
              <a:ea typeface="思源黑体" panose="020B0500000000000000" pitchFamily="34" charset="-122"/>
              <a:cs typeface="Arial Black"/>
            </a:endParaRPr>
          </a:p>
        </p:txBody>
      </p:sp>
      <p:sp>
        <p:nvSpPr>
          <p:cNvPr id="8" name="object 8"/>
          <p:cNvSpPr txBox="1"/>
          <p:nvPr/>
        </p:nvSpPr>
        <p:spPr>
          <a:xfrm>
            <a:off x="501183" y="3325247"/>
            <a:ext cx="6064956" cy="321242"/>
          </a:xfrm>
          <a:prstGeom prst="rect">
            <a:avLst/>
          </a:prstGeom>
        </p:spPr>
        <p:txBody>
          <a:bodyPr vert="horz" wrap="square" lIns="0" tIns="13335" rIns="0" bIns="0" rtlCol="0">
            <a:spAutoFit/>
          </a:bodyPr>
          <a:lstStyle/>
          <a:p>
            <a:pPr marL="12700">
              <a:lnSpc>
                <a:spcPct val="100000"/>
              </a:lnSpc>
              <a:spcBef>
                <a:spcPts val="105"/>
              </a:spcBef>
            </a:pPr>
            <a:r>
              <a:rPr lang="zh-CN" altLang="en-US" sz="2000" b="1" dirty="0">
                <a:solidFill>
                  <a:srgbClr val="00396B"/>
                </a:solidFill>
                <a:latin typeface="思源黑体" panose="020B0500000000000000" pitchFamily="34" charset="-122"/>
                <a:ea typeface="思源黑体" panose="020B0500000000000000" pitchFamily="34" charset="-122"/>
                <a:cs typeface="Noto Sans CJK JP Medium"/>
              </a:rPr>
              <a:t>部分</a:t>
            </a:r>
            <a:r>
              <a:rPr sz="2000" b="1" spc="80" dirty="0">
                <a:solidFill>
                  <a:srgbClr val="00396B"/>
                </a:solidFill>
                <a:latin typeface="思源黑体" panose="020B0500000000000000" pitchFamily="34" charset="-122"/>
                <a:ea typeface="思源黑体" panose="020B0500000000000000" pitchFamily="34" charset="-122"/>
                <a:cs typeface="Noto Sans CJK JP Medium"/>
              </a:rPr>
              <a:t> </a:t>
            </a:r>
            <a:r>
              <a:rPr sz="2000" b="1" spc="-5" dirty="0">
                <a:solidFill>
                  <a:srgbClr val="00396B"/>
                </a:solidFill>
                <a:latin typeface="思源黑体" panose="020B0500000000000000" pitchFamily="34" charset="-122"/>
                <a:ea typeface="思源黑体" panose="020B0500000000000000" pitchFamily="34" charset="-122"/>
                <a:cs typeface="Arial"/>
              </a:rPr>
              <a:t>SAE </a:t>
            </a:r>
            <a:r>
              <a:rPr lang="en-US" sz="2000" b="1" spc="-5" dirty="0">
                <a:solidFill>
                  <a:srgbClr val="00396B"/>
                </a:solidFill>
                <a:latin typeface="思源黑体" panose="020B0500000000000000" pitchFamily="34" charset="-122"/>
                <a:ea typeface="思源黑体" panose="020B0500000000000000" pitchFamily="34" charset="-122"/>
                <a:cs typeface="Arial"/>
              </a:rPr>
              <a:t>F</a:t>
            </a:r>
            <a:r>
              <a:rPr lang="en-US" altLang="zh-CN" sz="2000" b="1" spc="-5" dirty="0">
                <a:solidFill>
                  <a:srgbClr val="00396B"/>
                </a:solidFill>
                <a:latin typeface="思源黑体" panose="020B0500000000000000" pitchFamily="34" charset="-122"/>
                <a:ea typeface="思源黑体" panose="020B0500000000000000" pitchFamily="34" charset="-122"/>
                <a:cs typeface="Arial"/>
              </a:rPr>
              <a:t>ellow </a:t>
            </a:r>
            <a:r>
              <a:rPr sz="2000" b="1" dirty="0" err="1">
                <a:solidFill>
                  <a:srgbClr val="00396B"/>
                </a:solidFill>
                <a:latin typeface="思源黑体" panose="020B0500000000000000" pitchFamily="34" charset="-122"/>
                <a:ea typeface="思源黑体" panose="020B0500000000000000" pitchFamily="34" charset="-122"/>
                <a:cs typeface="Noto Sans CJK JP Medium"/>
              </a:rPr>
              <a:t>会</a:t>
            </a:r>
            <a:r>
              <a:rPr sz="2000" b="1" spc="5" dirty="0" err="1">
                <a:solidFill>
                  <a:srgbClr val="00396B"/>
                </a:solidFill>
                <a:latin typeface="思源黑体" panose="020B0500000000000000" pitchFamily="34" charset="-122"/>
                <a:ea typeface="思源黑体" panose="020B0500000000000000" pitchFamily="34" charset="-122"/>
                <a:cs typeface="Noto Sans CJK JP Medium"/>
              </a:rPr>
              <a:t>士</a:t>
            </a:r>
            <a:r>
              <a:rPr sz="2000" b="1" spc="80" dirty="0">
                <a:solidFill>
                  <a:srgbClr val="00396B"/>
                </a:solidFill>
                <a:latin typeface="思源黑体" panose="020B0500000000000000" pitchFamily="34" charset="-122"/>
                <a:ea typeface="思源黑体" panose="020B0500000000000000" pitchFamily="34" charset="-122"/>
                <a:cs typeface="Noto Sans CJK JP Medium"/>
              </a:rPr>
              <a:t> </a:t>
            </a:r>
            <a:r>
              <a:rPr sz="1600" b="1" spc="-10" dirty="0">
                <a:solidFill>
                  <a:srgbClr val="00396B"/>
                </a:solidFill>
                <a:latin typeface="思源黑体" panose="020B0500000000000000" pitchFamily="34" charset="-122"/>
                <a:ea typeface="思源黑体" panose="020B0500000000000000" pitchFamily="34" charset="-122"/>
                <a:cs typeface="Arial"/>
              </a:rPr>
              <a:t>(</a:t>
            </a:r>
            <a:r>
              <a:rPr sz="1600" b="1" spc="-10" dirty="0">
                <a:solidFill>
                  <a:srgbClr val="00396B"/>
                </a:solidFill>
                <a:latin typeface="思源黑体" panose="020B0500000000000000" pitchFamily="34" charset="-122"/>
                <a:ea typeface="思源黑体" panose="020B0500000000000000" pitchFamily="34" charset="-122"/>
                <a:cs typeface="Droid Sans Fallback"/>
              </a:rPr>
              <a:t>在华及华裔专家，排名不分先</a:t>
            </a:r>
            <a:r>
              <a:rPr sz="1600" b="1" dirty="0">
                <a:solidFill>
                  <a:srgbClr val="00396B"/>
                </a:solidFill>
                <a:latin typeface="思源黑体" panose="020B0500000000000000" pitchFamily="34" charset="-122"/>
                <a:ea typeface="思源黑体" panose="020B0500000000000000" pitchFamily="34" charset="-122"/>
                <a:cs typeface="Droid Sans Fallback"/>
              </a:rPr>
              <a:t>后</a:t>
            </a:r>
            <a:r>
              <a:rPr sz="1600" b="1" spc="-5" dirty="0">
                <a:solidFill>
                  <a:srgbClr val="00396B"/>
                </a:solidFill>
                <a:latin typeface="思源黑体" panose="020B0500000000000000" pitchFamily="34" charset="-122"/>
                <a:ea typeface="思源黑体" panose="020B0500000000000000" pitchFamily="34" charset="-122"/>
                <a:cs typeface="Arial"/>
              </a:rPr>
              <a:t>)</a:t>
            </a:r>
            <a:endParaRPr sz="1600" b="1" dirty="0">
              <a:latin typeface="思源黑体" panose="020B0500000000000000" pitchFamily="34" charset="-122"/>
              <a:ea typeface="思源黑体" panose="020B0500000000000000" pitchFamily="34" charset="-122"/>
              <a:cs typeface="Arial"/>
            </a:endParaRPr>
          </a:p>
        </p:txBody>
      </p:sp>
      <p:pic>
        <p:nvPicPr>
          <p:cNvPr id="10" name="图片 9"/>
          <p:cNvPicPr>
            <a:picLocks noChangeAspect="1"/>
          </p:cNvPicPr>
          <p:nvPr/>
        </p:nvPicPr>
        <p:blipFill>
          <a:blip r:embed="rId5"/>
          <a:stretch>
            <a:fillRect/>
          </a:stretch>
        </p:blipFill>
        <p:spPr>
          <a:xfrm>
            <a:off x="475783" y="3646489"/>
            <a:ext cx="9823908" cy="2696918"/>
          </a:xfrm>
          <a:prstGeom prst="rect">
            <a:avLst/>
          </a:prstGeom>
        </p:spPr>
      </p:pic>
      <p:sp>
        <p:nvSpPr>
          <p:cNvPr id="9" name="object 8"/>
          <p:cNvSpPr txBox="1">
            <a:spLocks/>
          </p:cNvSpPr>
          <p:nvPr/>
        </p:nvSpPr>
        <p:spPr>
          <a:xfrm>
            <a:off x="399405" y="773982"/>
            <a:ext cx="2672259" cy="443711"/>
          </a:xfrm>
          <a:prstGeom prst="rect">
            <a:avLst/>
          </a:prstGeom>
        </p:spPr>
        <p:txBody>
          <a:bodyPr vert="horz" wrap="square" lIns="0" tIns="12700"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lgn="l">
              <a:spcBef>
                <a:spcPts val="100"/>
              </a:spcBef>
            </a:pPr>
            <a:r>
              <a:rPr lang="en-US" altLang="zh-CN" sz="2800" b="1" dirty="0">
                <a:solidFill>
                  <a:srgbClr val="00396B"/>
                </a:solidFill>
                <a:latin typeface="思源黑体" panose="020B0500000000000000" pitchFamily="34" charset="-122"/>
                <a:ea typeface="思源黑体" panose="020B0500000000000000" pitchFamily="34" charset="-122"/>
                <a:cs typeface="Arial"/>
              </a:rPr>
              <a:t>SAE </a:t>
            </a:r>
            <a:r>
              <a:rPr lang="zh-CN" altLang="en-US" sz="2800" b="1" dirty="0">
                <a:solidFill>
                  <a:srgbClr val="00396B"/>
                </a:solidFill>
                <a:latin typeface="思源黑体" panose="020B0500000000000000" pitchFamily="34" charset="-122"/>
                <a:ea typeface="思源黑体" panose="020B0500000000000000" pitchFamily="34" charset="-122"/>
                <a:cs typeface="Noto Sans CJK JP Medium"/>
              </a:rPr>
              <a:t>专家在中国</a:t>
            </a:r>
            <a:endParaRPr lang="zh-CN" altLang="en-US" sz="2800" b="1" dirty="0">
              <a:solidFill>
                <a:srgbClr val="00396B"/>
              </a:solidFill>
              <a:latin typeface="思源黑体" panose="020B0500000000000000" pitchFamily="34" charset="-122"/>
              <a:ea typeface="思源黑体" panose="020B0500000000000000" pitchFamily="34" charset="-122"/>
              <a:cs typeface="Arial"/>
            </a:endParaRPr>
          </a:p>
        </p:txBody>
      </p:sp>
    </p:spTree>
    <p:extLst>
      <p:ext uri="{BB962C8B-B14F-4D97-AF65-F5344CB8AC3E}">
        <p14:creationId xmlns:p14="http://schemas.microsoft.com/office/powerpoint/2010/main" val="1292977274"/>
      </p:ext>
    </p:extLst>
  </p:cSld>
  <p:clrMapOvr>
    <a:masterClrMapping/>
  </p:clrMapOvr>
</p:sld>
</file>

<file path=ppt/theme/theme1.xml><?xml version="1.0" encoding="utf-8"?>
<a:theme xmlns:a="http://schemas.openxmlformats.org/drawingml/2006/main" name="Office 主题">
  <a:themeElements>
    <a:clrScheme name="蓝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5276</TotalTime>
  <Words>2859</Words>
  <Application>Microsoft Office PowerPoint</Application>
  <PresentationFormat>宽屏</PresentationFormat>
  <Paragraphs>584</Paragraphs>
  <Slides>50</Slides>
  <Notes>24</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50</vt:i4>
      </vt:variant>
    </vt:vector>
  </HeadingPairs>
  <TitlesOfParts>
    <vt:vector size="60" baseType="lpstr">
      <vt:lpstr>UKIJ CJK</vt:lpstr>
      <vt:lpstr>等线</vt:lpstr>
      <vt:lpstr>思源黑体</vt:lpstr>
      <vt:lpstr>思源黑体 CN Medium</vt:lpstr>
      <vt:lpstr>宋体</vt:lpstr>
      <vt:lpstr>Arial</vt:lpstr>
      <vt:lpstr>Arial Black</vt:lpstr>
      <vt:lpstr>Roboto</vt:lpstr>
      <vt:lpstr>Wingdings</vt:lpstr>
      <vt:lpstr>Office 主题</vt:lpstr>
      <vt:lpstr>PowerPoint 演示文稿</vt:lpstr>
      <vt:lpstr>PowerPoint 演示文稿</vt:lpstr>
      <vt:lpstr>PowerPoint 演示文稿</vt:lpstr>
      <vt:lpstr>PowerPoint 演示文稿</vt:lpstr>
      <vt:lpstr>SAE 成立于1905年</vt:lpstr>
      <vt:lpstr>(被列入美国汽车及航空名人堂)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aimee</dc:creator>
  <cp:lastModifiedBy>Frank Lu</cp:lastModifiedBy>
  <cp:revision>472</cp:revision>
  <dcterms:created xsi:type="dcterms:W3CDTF">2016-06-24T05:33:05Z</dcterms:created>
  <dcterms:modified xsi:type="dcterms:W3CDTF">2024-12-23T07:21:59Z</dcterms:modified>
</cp:coreProperties>
</file>