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9.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 id="2147483693" r:id="rId6"/>
    <p:sldMasterId id="2147483706" r:id="rId7"/>
    <p:sldMasterId id="2147483719" r:id="rId8"/>
    <p:sldMasterId id="2147483733" r:id="rId9"/>
    <p:sldMasterId id="2147483750" r:id="rId10"/>
    <p:sldMasterId id="2147483767" r:id="rId11"/>
  </p:sldMasterIdLst>
  <p:notesMasterIdLst>
    <p:notesMasterId r:id="rId76"/>
  </p:notesMasterIdLst>
  <p:sldIdLst>
    <p:sldId id="256" r:id="rId12"/>
    <p:sldId id="294" r:id="rId13"/>
    <p:sldId id="308" r:id="rId14"/>
    <p:sldId id="353" r:id="rId15"/>
    <p:sldId id="362" r:id="rId16"/>
    <p:sldId id="363" r:id="rId17"/>
    <p:sldId id="371" r:id="rId18"/>
    <p:sldId id="372" r:id="rId19"/>
    <p:sldId id="469" r:id="rId20"/>
    <p:sldId id="470" r:id="rId21"/>
    <p:sldId id="471" r:id="rId22"/>
    <p:sldId id="472" r:id="rId23"/>
    <p:sldId id="473" r:id="rId24"/>
    <p:sldId id="474" r:id="rId25"/>
    <p:sldId id="416" r:id="rId26"/>
    <p:sldId id="417" r:id="rId27"/>
    <p:sldId id="418" r:id="rId28"/>
    <p:sldId id="419" r:id="rId29"/>
    <p:sldId id="420" r:id="rId30"/>
    <p:sldId id="421" r:id="rId31"/>
    <p:sldId id="422" r:id="rId32"/>
    <p:sldId id="425" r:id="rId33"/>
    <p:sldId id="426" r:id="rId34"/>
    <p:sldId id="427" r:id="rId35"/>
    <p:sldId id="428" r:id="rId36"/>
    <p:sldId id="429" r:id="rId37"/>
    <p:sldId id="430" r:id="rId38"/>
    <p:sldId id="431" r:id="rId39"/>
    <p:sldId id="432" r:id="rId40"/>
    <p:sldId id="433" r:id="rId41"/>
    <p:sldId id="434" r:id="rId42"/>
    <p:sldId id="435" r:id="rId43"/>
    <p:sldId id="436" r:id="rId44"/>
    <p:sldId id="437" r:id="rId45"/>
    <p:sldId id="438" r:id="rId46"/>
    <p:sldId id="439" r:id="rId47"/>
    <p:sldId id="440" r:id="rId48"/>
    <p:sldId id="441" r:id="rId49"/>
    <p:sldId id="442" r:id="rId50"/>
    <p:sldId id="443" r:id="rId51"/>
    <p:sldId id="444" r:id="rId52"/>
    <p:sldId id="445" r:id="rId53"/>
    <p:sldId id="446" r:id="rId54"/>
    <p:sldId id="447" r:id="rId55"/>
    <p:sldId id="448" r:id="rId56"/>
    <p:sldId id="449" r:id="rId57"/>
    <p:sldId id="450" r:id="rId58"/>
    <p:sldId id="451" r:id="rId59"/>
    <p:sldId id="452" r:id="rId60"/>
    <p:sldId id="453" r:id="rId61"/>
    <p:sldId id="454" r:id="rId62"/>
    <p:sldId id="466" r:id="rId63"/>
    <p:sldId id="467" r:id="rId64"/>
    <p:sldId id="468" r:id="rId65"/>
    <p:sldId id="455" r:id="rId66"/>
    <p:sldId id="456" r:id="rId67"/>
    <p:sldId id="457" r:id="rId68"/>
    <p:sldId id="459" r:id="rId69"/>
    <p:sldId id="460" r:id="rId70"/>
    <p:sldId id="461" r:id="rId71"/>
    <p:sldId id="462" r:id="rId72"/>
    <p:sldId id="463" r:id="rId73"/>
    <p:sldId id="464" r:id="rId74"/>
    <p:sldId id="465"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200"/>
    <a:srgbClr val="007398"/>
    <a:srgbClr val="006666"/>
    <a:srgbClr val="FF6600"/>
    <a:srgbClr val="53565A"/>
    <a:srgbClr val="A7A8A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13" autoAdjust="0"/>
    <p:restoredTop sz="94660"/>
  </p:normalViewPr>
  <p:slideViewPr>
    <p:cSldViewPr snapToGrid="0" snapToObjects="1">
      <p:cViewPr>
        <p:scale>
          <a:sx n="66" d="100"/>
          <a:sy n="66" d="100"/>
        </p:scale>
        <p:origin x="-1752"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zh-CN" altLang="en-US" sz="1200"/>
              <a:t>于教授引用的来自</a:t>
            </a:r>
            <a:r>
              <a:rPr lang="en-US" altLang="zh-CN" sz="1200"/>
              <a:t>SD</a:t>
            </a:r>
            <a:r>
              <a:rPr lang="zh-CN" altLang="en-US" sz="1200"/>
              <a:t>不同发表年代的文章分布</a:t>
            </a:r>
            <a:endParaRPr lang="en-US" sz="1200"/>
          </a:p>
        </c:rich>
      </c:tx>
      <c:layout/>
      <c:overlay val="0"/>
    </c:title>
    <c:autoTitleDeleted val="0"/>
    <c:plotArea>
      <c:layout/>
      <c:barChart>
        <c:barDir val="col"/>
        <c:grouping val="clustered"/>
        <c:varyColors val="0"/>
        <c:ser>
          <c:idx val="0"/>
          <c:order val="0"/>
          <c:spPr>
            <a:solidFill>
              <a:schemeClr val="accent6">
                <a:lumMod val="60000"/>
                <a:lumOff val="40000"/>
              </a:schemeClr>
            </a:solidFill>
            <a:ln>
              <a:noFill/>
            </a:ln>
          </c:spPr>
          <c:invertIfNegative val="0"/>
          <c:cat>
            <c:numRef>
              <c:f>Sheet1!$A$3:$A$46</c:f>
              <c:numCache>
                <c:formatCode>General</c:formatCode>
                <c:ptCount val="44"/>
                <c:pt idx="0">
                  <c:v>2015</c:v>
                </c:pt>
                <c:pt idx="1">
                  <c:v>2014</c:v>
                </c:pt>
                <c:pt idx="2">
                  <c:v>2013</c:v>
                </c:pt>
                <c:pt idx="3">
                  <c:v>2012</c:v>
                </c:pt>
                <c:pt idx="4">
                  <c:v>2011</c:v>
                </c:pt>
                <c:pt idx="5">
                  <c:v>2010</c:v>
                </c:pt>
                <c:pt idx="6">
                  <c:v>2009</c:v>
                </c:pt>
                <c:pt idx="7">
                  <c:v>2008</c:v>
                </c:pt>
                <c:pt idx="8">
                  <c:v>2007</c:v>
                </c:pt>
                <c:pt idx="9">
                  <c:v>2006</c:v>
                </c:pt>
                <c:pt idx="10">
                  <c:v>2005</c:v>
                </c:pt>
                <c:pt idx="11">
                  <c:v>2004</c:v>
                </c:pt>
                <c:pt idx="12">
                  <c:v>2003</c:v>
                </c:pt>
                <c:pt idx="13">
                  <c:v>2002</c:v>
                </c:pt>
                <c:pt idx="14">
                  <c:v>2001</c:v>
                </c:pt>
                <c:pt idx="15">
                  <c:v>2000</c:v>
                </c:pt>
                <c:pt idx="16">
                  <c:v>1999</c:v>
                </c:pt>
                <c:pt idx="17">
                  <c:v>1998</c:v>
                </c:pt>
                <c:pt idx="18">
                  <c:v>1997</c:v>
                </c:pt>
                <c:pt idx="19">
                  <c:v>1996</c:v>
                </c:pt>
                <c:pt idx="20">
                  <c:v>1995</c:v>
                </c:pt>
                <c:pt idx="21">
                  <c:v>1994</c:v>
                </c:pt>
                <c:pt idx="22">
                  <c:v>1993</c:v>
                </c:pt>
                <c:pt idx="23">
                  <c:v>1992</c:v>
                </c:pt>
                <c:pt idx="24">
                  <c:v>1991</c:v>
                </c:pt>
                <c:pt idx="25">
                  <c:v>1990</c:v>
                </c:pt>
                <c:pt idx="26">
                  <c:v>1989</c:v>
                </c:pt>
                <c:pt idx="27">
                  <c:v>1988</c:v>
                </c:pt>
                <c:pt idx="28">
                  <c:v>1987</c:v>
                </c:pt>
                <c:pt idx="29">
                  <c:v>1986</c:v>
                </c:pt>
                <c:pt idx="30">
                  <c:v>1985</c:v>
                </c:pt>
                <c:pt idx="31">
                  <c:v>1984</c:v>
                </c:pt>
                <c:pt idx="32">
                  <c:v>1983</c:v>
                </c:pt>
                <c:pt idx="33">
                  <c:v>1982</c:v>
                </c:pt>
                <c:pt idx="34">
                  <c:v>1981</c:v>
                </c:pt>
                <c:pt idx="35">
                  <c:v>1980</c:v>
                </c:pt>
                <c:pt idx="36">
                  <c:v>1979</c:v>
                </c:pt>
                <c:pt idx="37">
                  <c:v>1978</c:v>
                </c:pt>
                <c:pt idx="38">
                  <c:v>1977</c:v>
                </c:pt>
                <c:pt idx="39">
                  <c:v>1976</c:v>
                </c:pt>
                <c:pt idx="40">
                  <c:v>1975</c:v>
                </c:pt>
                <c:pt idx="41">
                  <c:v>1974</c:v>
                </c:pt>
                <c:pt idx="42">
                  <c:v>1973</c:v>
                </c:pt>
                <c:pt idx="43">
                  <c:v>1972</c:v>
                </c:pt>
              </c:numCache>
            </c:numRef>
          </c:cat>
          <c:val>
            <c:numRef>
              <c:f>Sheet1!$B$3:$B$46</c:f>
              <c:numCache>
                <c:formatCode>General</c:formatCode>
                <c:ptCount val="44"/>
                <c:pt idx="0">
                  <c:v>6</c:v>
                </c:pt>
                <c:pt idx="1">
                  <c:v>4</c:v>
                </c:pt>
                <c:pt idx="2">
                  <c:v>11</c:v>
                </c:pt>
                <c:pt idx="3">
                  <c:v>15</c:v>
                </c:pt>
                <c:pt idx="4">
                  <c:v>20</c:v>
                </c:pt>
                <c:pt idx="5">
                  <c:v>34</c:v>
                </c:pt>
                <c:pt idx="6">
                  <c:v>41</c:v>
                </c:pt>
                <c:pt idx="7">
                  <c:v>46</c:v>
                </c:pt>
                <c:pt idx="8">
                  <c:v>37</c:v>
                </c:pt>
                <c:pt idx="9">
                  <c:v>25</c:v>
                </c:pt>
                <c:pt idx="10">
                  <c:v>24</c:v>
                </c:pt>
                <c:pt idx="11">
                  <c:v>23</c:v>
                </c:pt>
                <c:pt idx="12">
                  <c:v>26</c:v>
                </c:pt>
                <c:pt idx="13">
                  <c:v>18</c:v>
                </c:pt>
                <c:pt idx="14">
                  <c:v>20</c:v>
                </c:pt>
                <c:pt idx="15">
                  <c:v>14</c:v>
                </c:pt>
                <c:pt idx="16">
                  <c:v>5</c:v>
                </c:pt>
                <c:pt idx="17">
                  <c:v>1</c:v>
                </c:pt>
                <c:pt idx="18">
                  <c:v>0</c:v>
                </c:pt>
                <c:pt idx="19">
                  <c:v>3</c:v>
                </c:pt>
                <c:pt idx="20">
                  <c:v>1</c:v>
                </c:pt>
                <c:pt idx="21">
                  <c:v>2</c:v>
                </c:pt>
                <c:pt idx="22">
                  <c:v>3</c:v>
                </c:pt>
                <c:pt idx="23">
                  <c:v>1</c:v>
                </c:pt>
                <c:pt idx="24">
                  <c:v>3</c:v>
                </c:pt>
                <c:pt idx="25">
                  <c:v>0</c:v>
                </c:pt>
                <c:pt idx="26">
                  <c:v>2</c:v>
                </c:pt>
                <c:pt idx="27">
                  <c:v>2</c:v>
                </c:pt>
                <c:pt idx="28">
                  <c:v>1</c:v>
                </c:pt>
                <c:pt idx="29">
                  <c:v>0</c:v>
                </c:pt>
                <c:pt idx="30">
                  <c:v>3</c:v>
                </c:pt>
                <c:pt idx="31">
                  <c:v>0</c:v>
                </c:pt>
                <c:pt idx="32">
                  <c:v>0</c:v>
                </c:pt>
                <c:pt idx="33">
                  <c:v>0</c:v>
                </c:pt>
                <c:pt idx="34">
                  <c:v>0</c:v>
                </c:pt>
                <c:pt idx="35">
                  <c:v>0</c:v>
                </c:pt>
                <c:pt idx="36">
                  <c:v>0</c:v>
                </c:pt>
                <c:pt idx="37">
                  <c:v>0</c:v>
                </c:pt>
                <c:pt idx="38">
                  <c:v>0</c:v>
                </c:pt>
                <c:pt idx="39">
                  <c:v>0</c:v>
                </c:pt>
                <c:pt idx="40">
                  <c:v>0</c:v>
                </c:pt>
                <c:pt idx="41">
                  <c:v>0</c:v>
                </c:pt>
                <c:pt idx="42">
                  <c:v>0</c:v>
                </c:pt>
                <c:pt idx="43">
                  <c:v>1</c:v>
                </c:pt>
              </c:numCache>
            </c:numRef>
          </c:val>
        </c:ser>
        <c:dLbls>
          <c:showLegendKey val="0"/>
          <c:showVal val="0"/>
          <c:showCatName val="0"/>
          <c:showSerName val="0"/>
          <c:showPercent val="0"/>
          <c:showBubbleSize val="0"/>
        </c:dLbls>
        <c:gapWidth val="150"/>
        <c:axId val="270861056"/>
        <c:axId val="270862592"/>
      </c:barChart>
      <c:catAx>
        <c:axId val="270861056"/>
        <c:scaling>
          <c:orientation val="minMax"/>
        </c:scaling>
        <c:delete val="0"/>
        <c:axPos val="b"/>
        <c:numFmt formatCode="General" sourceLinked="1"/>
        <c:majorTickMark val="none"/>
        <c:minorTickMark val="none"/>
        <c:tickLblPos val="nextTo"/>
        <c:crossAx val="270862592"/>
        <c:crosses val="autoZero"/>
        <c:auto val="1"/>
        <c:lblAlgn val="ctr"/>
        <c:lblOffset val="100"/>
        <c:noMultiLvlLbl val="0"/>
      </c:catAx>
      <c:valAx>
        <c:axId val="270862592"/>
        <c:scaling>
          <c:orientation val="minMax"/>
        </c:scaling>
        <c:delete val="0"/>
        <c:axPos val="l"/>
        <c:majorGridlines>
          <c:spPr>
            <a:ln>
              <a:noFill/>
            </a:ln>
          </c:spPr>
        </c:majorGridlines>
        <c:numFmt formatCode="General" sourceLinked="1"/>
        <c:majorTickMark val="none"/>
        <c:minorTickMark val="none"/>
        <c:tickLblPos val="nextTo"/>
        <c:crossAx val="270861056"/>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F7C01-85FA-4AFA-9A8F-5353D459B76E}" type="doc">
      <dgm:prSet loTypeId="urn:microsoft.com/office/officeart/2005/8/layout/pyramid1" loCatId="pyramid" qsTypeId="urn:microsoft.com/office/officeart/2005/8/quickstyle/simple1" qsCatId="simple" csTypeId="urn:microsoft.com/office/officeart/2005/8/colors/accent0_3" csCatId="mainScheme" phldr="1"/>
      <dgm:spPr/>
    </dgm:pt>
    <dgm:pt modelId="{E5C3B41E-0A9E-45E1-A1C3-01C4A9635206}">
      <dgm:prSet phldrT="[Text]"/>
      <dgm:spPr>
        <a:solidFill>
          <a:srgbClr val="C00000"/>
        </a:solidFill>
      </dgm:spPr>
      <dgm:t>
        <a:bodyPr/>
        <a:lstStyle/>
        <a:p>
          <a:r>
            <a:rPr lang="zh-CN" altLang="en-US" dirty="0" smtClean="0">
              <a:solidFill>
                <a:schemeClr val="bg1"/>
              </a:solidFill>
            </a:rPr>
            <a:t>专业工具</a:t>
          </a:r>
          <a:endParaRPr lang="en-US" dirty="0">
            <a:solidFill>
              <a:schemeClr val="bg1"/>
            </a:solidFill>
          </a:endParaRPr>
        </a:p>
      </dgm:t>
    </dgm:pt>
    <dgm:pt modelId="{8B614687-FD52-4C32-A90D-8FE6BB74C9B5}" type="parTrans" cxnId="{54C71FF8-482A-426E-BDDA-81C5167A808C}">
      <dgm:prSet/>
      <dgm:spPr/>
      <dgm:t>
        <a:bodyPr/>
        <a:lstStyle/>
        <a:p>
          <a:endParaRPr lang="en-US"/>
        </a:p>
      </dgm:t>
    </dgm:pt>
    <dgm:pt modelId="{6FD2C257-425C-4608-B693-A75AC291123C}" type="sibTrans" cxnId="{54C71FF8-482A-426E-BDDA-81C5167A808C}">
      <dgm:prSet/>
      <dgm:spPr/>
      <dgm:t>
        <a:bodyPr/>
        <a:lstStyle/>
        <a:p>
          <a:endParaRPr lang="en-US"/>
        </a:p>
      </dgm:t>
    </dgm:pt>
    <dgm:pt modelId="{97746A95-06D9-4A92-88CE-692897CFD505}">
      <dgm:prSet phldrT="[Text]"/>
      <dgm:spPr>
        <a:solidFill>
          <a:schemeClr val="accent1">
            <a:lumMod val="75000"/>
          </a:schemeClr>
        </a:solidFill>
      </dgm:spPr>
      <dgm:t>
        <a:bodyPr/>
        <a:lstStyle/>
        <a:p>
          <a:r>
            <a:rPr lang="zh-CN" altLang="en-US" dirty="0" smtClean="0">
              <a:solidFill>
                <a:schemeClr val="bg1"/>
              </a:solidFill>
            </a:rPr>
            <a:t>题名文摘</a:t>
          </a:r>
          <a:endParaRPr lang="en-US" dirty="0">
            <a:solidFill>
              <a:schemeClr val="bg1"/>
            </a:solidFill>
          </a:endParaRPr>
        </a:p>
      </dgm:t>
    </dgm:pt>
    <dgm:pt modelId="{83FECF6B-9429-47BF-B7DA-1B4342DEFCD0}" type="parTrans" cxnId="{B725484F-1EEA-4F3E-B059-7F7AED6102A5}">
      <dgm:prSet/>
      <dgm:spPr/>
      <dgm:t>
        <a:bodyPr/>
        <a:lstStyle/>
        <a:p>
          <a:endParaRPr lang="en-US"/>
        </a:p>
      </dgm:t>
    </dgm:pt>
    <dgm:pt modelId="{BAF3BB5B-BC3A-4CD1-B899-F975F2E17A10}" type="sibTrans" cxnId="{B725484F-1EEA-4F3E-B059-7F7AED6102A5}">
      <dgm:prSet/>
      <dgm:spPr/>
      <dgm:t>
        <a:bodyPr/>
        <a:lstStyle/>
        <a:p>
          <a:endParaRPr lang="en-US"/>
        </a:p>
      </dgm:t>
    </dgm:pt>
    <dgm:pt modelId="{25ED1E5E-0599-4DC2-A037-7195DF541D56}">
      <dgm:prSet phldrT="[Text]"/>
      <dgm:spPr>
        <a:solidFill>
          <a:srgbClr val="92D050"/>
        </a:solidFill>
      </dgm:spPr>
      <dgm:t>
        <a:bodyPr/>
        <a:lstStyle/>
        <a:p>
          <a:r>
            <a:rPr lang="zh-CN" altLang="en-US" dirty="0" smtClean="0"/>
            <a:t>文献全文</a:t>
          </a:r>
          <a:endParaRPr lang="en-US" dirty="0"/>
        </a:p>
      </dgm:t>
    </dgm:pt>
    <dgm:pt modelId="{B24E218D-EEA6-4E05-8ECE-EFB5C002C564}" type="parTrans" cxnId="{BFCB7A2F-F312-4813-9174-20CECA66B783}">
      <dgm:prSet/>
      <dgm:spPr/>
      <dgm:t>
        <a:bodyPr/>
        <a:lstStyle/>
        <a:p>
          <a:endParaRPr lang="en-US"/>
        </a:p>
      </dgm:t>
    </dgm:pt>
    <dgm:pt modelId="{E8E8F830-6941-4B53-91A7-1C61C280E40F}" type="sibTrans" cxnId="{BFCB7A2F-F312-4813-9174-20CECA66B783}">
      <dgm:prSet/>
      <dgm:spPr/>
      <dgm:t>
        <a:bodyPr/>
        <a:lstStyle/>
        <a:p>
          <a:endParaRPr lang="en-US"/>
        </a:p>
      </dgm:t>
    </dgm:pt>
    <dgm:pt modelId="{EA7626C4-D8CE-45D2-9254-440261C51926}">
      <dgm:prSet phldrT="[Text]"/>
      <dgm:spPr/>
      <dgm:t>
        <a:bodyPr/>
        <a:lstStyle/>
        <a:p>
          <a:r>
            <a:rPr lang="zh-CN" altLang="en-US" dirty="0" smtClean="0"/>
            <a:t>专家直接指定</a:t>
          </a:r>
          <a:endParaRPr lang="en-US" dirty="0"/>
        </a:p>
      </dgm:t>
    </dgm:pt>
    <dgm:pt modelId="{8153E4BA-CD9D-4532-96CD-561829FA3EF6}" type="parTrans" cxnId="{73550354-3F25-47F8-8615-DAA0E2ABF797}">
      <dgm:prSet/>
      <dgm:spPr/>
      <dgm:t>
        <a:bodyPr/>
        <a:lstStyle/>
        <a:p>
          <a:endParaRPr lang="en-US"/>
        </a:p>
      </dgm:t>
    </dgm:pt>
    <dgm:pt modelId="{A705CDA4-1FDE-4A9E-AB30-5EE94CC1E182}" type="sibTrans" cxnId="{73550354-3F25-47F8-8615-DAA0E2ABF797}">
      <dgm:prSet/>
      <dgm:spPr/>
      <dgm:t>
        <a:bodyPr/>
        <a:lstStyle/>
        <a:p>
          <a:endParaRPr lang="en-US"/>
        </a:p>
      </dgm:t>
    </dgm:pt>
    <dgm:pt modelId="{9EF98351-A53C-4305-BE40-FC1D6787EA26}">
      <dgm:prSet phldrT="[Text]"/>
      <dgm:spPr>
        <a:solidFill>
          <a:srgbClr val="006666"/>
        </a:solidFill>
      </dgm:spPr>
      <dgm:t>
        <a:bodyPr/>
        <a:lstStyle/>
        <a:p>
          <a:r>
            <a:rPr lang="zh-CN" altLang="en-US" dirty="0" smtClean="0">
              <a:solidFill>
                <a:schemeClr val="bg1"/>
              </a:solidFill>
            </a:rPr>
            <a:t>文献被引情况</a:t>
          </a:r>
          <a:endParaRPr lang="en-US" dirty="0">
            <a:solidFill>
              <a:schemeClr val="bg1"/>
            </a:solidFill>
          </a:endParaRPr>
        </a:p>
      </dgm:t>
    </dgm:pt>
    <dgm:pt modelId="{D7B7E5D6-B591-41C3-A81B-DF27A0E23490}" type="parTrans" cxnId="{88501560-FEDD-4F81-A58D-8B2C859A7C73}">
      <dgm:prSet/>
      <dgm:spPr/>
      <dgm:t>
        <a:bodyPr/>
        <a:lstStyle/>
        <a:p>
          <a:endParaRPr lang="en-US"/>
        </a:p>
      </dgm:t>
    </dgm:pt>
    <dgm:pt modelId="{604827C5-EB86-4DB4-BACB-E73C60E9424D}" type="sibTrans" cxnId="{88501560-FEDD-4F81-A58D-8B2C859A7C73}">
      <dgm:prSet/>
      <dgm:spPr/>
      <dgm:t>
        <a:bodyPr/>
        <a:lstStyle/>
        <a:p>
          <a:endParaRPr lang="en-US"/>
        </a:p>
      </dgm:t>
    </dgm:pt>
    <dgm:pt modelId="{580E4F55-5EC3-44FA-9749-94FEE2E7DD1A}" type="pres">
      <dgm:prSet presAssocID="{41DF7C01-85FA-4AFA-9A8F-5353D459B76E}" presName="Name0" presStyleCnt="0">
        <dgm:presLayoutVars>
          <dgm:dir/>
          <dgm:animLvl val="lvl"/>
          <dgm:resizeHandles val="exact"/>
        </dgm:presLayoutVars>
      </dgm:prSet>
      <dgm:spPr/>
    </dgm:pt>
    <dgm:pt modelId="{7B6D3D85-BE98-4B56-B295-701DBDBFA032}" type="pres">
      <dgm:prSet presAssocID="{EA7626C4-D8CE-45D2-9254-440261C51926}" presName="Name8" presStyleCnt="0"/>
      <dgm:spPr/>
    </dgm:pt>
    <dgm:pt modelId="{06B10881-8772-4C4A-9D26-FB45433F3758}" type="pres">
      <dgm:prSet presAssocID="{EA7626C4-D8CE-45D2-9254-440261C51926}" presName="level" presStyleLbl="node1" presStyleIdx="0" presStyleCnt="5">
        <dgm:presLayoutVars>
          <dgm:chMax val="1"/>
          <dgm:bulletEnabled val="1"/>
        </dgm:presLayoutVars>
      </dgm:prSet>
      <dgm:spPr/>
      <dgm:t>
        <a:bodyPr/>
        <a:lstStyle/>
        <a:p>
          <a:endParaRPr lang="en-US"/>
        </a:p>
      </dgm:t>
    </dgm:pt>
    <dgm:pt modelId="{B72F51DC-E78C-42C8-8682-EC3FDB981C86}" type="pres">
      <dgm:prSet presAssocID="{EA7626C4-D8CE-45D2-9254-440261C51926}" presName="levelTx" presStyleLbl="revTx" presStyleIdx="0" presStyleCnt="0">
        <dgm:presLayoutVars>
          <dgm:chMax val="1"/>
          <dgm:bulletEnabled val="1"/>
        </dgm:presLayoutVars>
      </dgm:prSet>
      <dgm:spPr/>
      <dgm:t>
        <a:bodyPr/>
        <a:lstStyle/>
        <a:p>
          <a:endParaRPr lang="en-US"/>
        </a:p>
      </dgm:t>
    </dgm:pt>
    <dgm:pt modelId="{5572DCEF-AB04-4365-BF7B-4047270AA639}" type="pres">
      <dgm:prSet presAssocID="{E5C3B41E-0A9E-45E1-A1C3-01C4A9635206}" presName="Name8" presStyleCnt="0"/>
      <dgm:spPr/>
    </dgm:pt>
    <dgm:pt modelId="{91912A26-A188-45BD-8589-1315A912D41D}" type="pres">
      <dgm:prSet presAssocID="{E5C3B41E-0A9E-45E1-A1C3-01C4A9635206}" presName="level" presStyleLbl="node1" presStyleIdx="1" presStyleCnt="5">
        <dgm:presLayoutVars>
          <dgm:chMax val="1"/>
          <dgm:bulletEnabled val="1"/>
        </dgm:presLayoutVars>
      </dgm:prSet>
      <dgm:spPr/>
      <dgm:t>
        <a:bodyPr/>
        <a:lstStyle/>
        <a:p>
          <a:endParaRPr lang="en-US"/>
        </a:p>
      </dgm:t>
    </dgm:pt>
    <dgm:pt modelId="{05BCD088-526B-467F-A732-061EC8EB9F4E}" type="pres">
      <dgm:prSet presAssocID="{E5C3B41E-0A9E-45E1-A1C3-01C4A9635206}" presName="levelTx" presStyleLbl="revTx" presStyleIdx="0" presStyleCnt="0">
        <dgm:presLayoutVars>
          <dgm:chMax val="1"/>
          <dgm:bulletEnabled val="1"/>
        </dgm:presLayoutVars>
      </dgm:prSet>
      <dgm:spPr/>
      <dgm:t>
        <a:bodyPr/>
        <a:lstStyle/>
        <a:p>
          <a:endParaRPr lang="en-US"/>
        </a:p>
      </dgm:t>
    </dgm:pt>
    <dgm:pt modelId="{013F727A-B3A7-4CE8-9365-00666022C195}" type="pres">
      <dgm:prSet presAssocID="{9EF98351-A53C-4305-BE40-FC1D6787EA26}" presName="Name8" presStyleCnt="0"/>
      <dgm:spPr/>
    </dgm:pt>
    <dgm:pt modelId="{3642159B-B1A5-4BAD-89D6-524890742D5B}" type="pres">
      <dgm:prSet presAssocID="{9EF98351-A53C-4305-BE40-FC1D6787EA26}" presName="level" presStyleLbl="node1" presStyleIdx="2" presStyleCnt="5">
        <dgm:presLayoutVars>
          <dgm:chMax val="1"/>
          <dgm:bulletEnabled val="1"/>
        </dgm:presLayoutVars>
      </dgm:prSet>
      <dgm:spPr/>
      <dgm:t>
        <a:bodyPr/>
        <a:lstStyle/>
        <a:p>
          <a:endParaRPr lang="en-US"/>
        </a:p>
      </dgm:t>
    </dgm:pt>
    <dgm:pt modelId="{58950A91-2259-448D-B938-544A3CA3DC38}" type="pres">
      <dgm:prSet presAssocID="{9EF98351-A53C-4305-BE40-FC1D6787EA26}" presName="levelTx" presStyleLbl="revTx" presStyleIdx="0" presStyleCnt="0">
        <dgm:presLayoutVars>
          <dgm:chMax val="1"/>
          <dgm:bulletEnabled val="1"/>
        </dgm:presLayoutVars>
      </dgm:prSet>
      <dgm:spPr/>
      <dgm:t>
        <a:bodyPr/>
        <a:lstStyle/>
        <a:p>
          <a:endParaRPr lang="en-US"/>
        </a:p>
      </dgm:t>
    </dgm:pt>
    <dgm:pt modelId="{C463040D-044C-4FC3-AAA1-0A7A617B920A}" type="pres">
      <dgm:prSet presAssocID="{97746A95-06D9-4A92-88CE-692897CFD505}" presName="Name8" presStyleCnt="0"/>
      <dgm:spPr/>
    </dgm:pt>
    <dgm:pt modelId="{C6F6526A-DD8D-4921-A674-6F841450E5BA}" type="pres">
      <dgm:prSet presAssocID="{97746A95-06D9-4A92-88CE-692897CFD505}" presName="level" presStyleLbl="node1" presStyleIdx="3" presStyleCnt="5">
        <dgm:presLayoutVars>
          <dgm:chMax val="1"/>
          <dgm:bulletEnabled val="1"/>
        </dgm:presLayoutVars>
      </dgm:prSet>
      <dgm:spPr/>
      <dgm:t>
        <a:bodyPr/>
        <a:lstStyle/>
        <a:p>
          <a:endParaRPr lang="en-US"/>
        </a:p>
      </dgm:t>
    </dgm:pt>
    <dgm:pt modelId="{B20196F2-1B63-4971-8252-3275521A0054}" type="pres">
      <dgm:prSet presAssocID="{97746A95-06D9-4A92-88CE-692897CFD505}" presName="levelTx" presStyleLbl="revTx" presStyleIdx="0" presStyleCnt="0">
        <dgm:presLayoutVars>
          <dgm:chMax val="1"/>
          <dgm:bulletEnabled val="1"/>
        </dgm:presLayoutVars>
      </dgm:prSet>
      <dgm:spPr/>
      <dgm:t>
        <a:bodyPr/>
        <a:lstStyle/>
        <a:p>
          <a:endParaRPr lang="en-US"/>
        </a:p>
      </dgm:t>
    </dgm:pt>
    <dgm:pt modelId="{8971F2D8-86F6-4B20-8B0A-D8DCC20FF652}" type="pres">
      <dgm:prSet presAssocID="{25ED1E5E-0599-4DC2-A037-7195DF541D56}" presName="Name8" presStyleCnt="0"/>
      <dgm:spPr/>
    </dgm:pt>
    <dgm:pt modelId="{8556EB57-CE2A-4D1C-A7F6-78264D3C1D67}" type="pres">
      <dgm:prSet presAssocID="{25ED1E5E-0599-4DC2-A037-7195DF541D56}" presName="level" presStyleLbl="node1" presStyleIdx="4" presStyleCnt="5">
        <dgm:presLayoutVars>
          <dgm:chMax val="1"/>
          <dgm:bulletEnabled val="1"/>
        </dgm:presLayoutVars>
      </dgm:prSet>
      <dgm:spPr/>
      <dgm:t>
        <a:bodyPr/>
        <a:lstStyle/>
        <a:p>
          <a:endParaRPr lang="en-US"/>
        </a:p>
      </dgm:t>
    </dgm:pt>
    <dgm:pt modelId="{BFF2CC4D-3DCE-4E90-8922-2F22C7638011}" type="pres">
      <dgm:prSet presAssocID="{25ED1E5E-0599-4DC2-A037-7195DF541D56}" presName="levelTx" presStyleLbl="revTx" presStyleIdx="0" presStyleCnt="0">
        <dgm:presLayoutVars>
          <dgm:chMax val="1"/>
          <dgm:bulletEnabled val="1"/>
        </dgm:presLayoutVars>
      </dgm:prSet>
      <dgm:spPr/>
      <dgm:t>
        <a:bodyPr/>
        <a:lstStyle/>
        <a:p>
          <a:endParaRPr lang="en-US"/>
        </a:p>
      </dgm:t>
    </dgm:pt>
  </dgm:ptLst>
  <dgm:cxnLst>
    <dgm:cxn modelId="{A33CA01F-8858-404C-804C-7B7D430AEFE4}" type="presOf" srcId="{9EF98351-A53C-4305-BE40-FC1D6787EA26}" destId="{58950A91-2259-448D-B938-544A3CA3DC38}" srcOrd="1" destOrd="0" presId="urn:microsoft.com/office/officeart/2005/8/layout/pyramid1"/>
    <dgm:cxn modelId="{34773E35-C426-4A26-A80E-547BCE31AAA3}" type="presOf" srcId="{E5C3B41E-0A9E-45E1-A1C3-01C4A9635206}" destId="{05BCD088-526B-467F-A732-061EC8EB9F4E}" srcOrd="1" destOrd="0" presId="urn:microsoft.com/office/officeart/2005/8/layout/pyramid1"/>
    <dgm:cxn modelId="{54C71FF8-482A-426E-BDDA-81C5167A808C}" srcId="{41DF7C01-85FA-4AFA-9A8F-5353D459B76E}" destId="{E5C3B41E-0A9E-45E1-A1C3-01C4A9635206}" srcOrd="1" destOrd="0" parTransId="{8B614687-FD52-4C32-A90D-8FE6BB74C9B5}" sibTransId="{6FD2C257-425C-4608-B693-A75AC291123C}"/>
    <dgm:cxn modelId="{6D805720-389C-415C-9D9C-A3EE54345167}" type="presOf" srcId="{41DF7C01-85FA-4AFA-9A8F-5353D459B76E}" destId="{580E4F55-5EC3-44FA-9749-94FEE2E7DD1A}" srcOrd="0" destOrd="0" presId="urn:microsoft.com/office/officeart/2005/8/layout/pyramid1"/>
    <dgm:cxn modelId="{73550354-3F25-47F8-8615-DAA0E2ABF797}" srcId="{41DF7C01-85FA-4AFA-9A8F-5353D459B76E}" destId="{EA7626C4-D8CE-45D2-9254-440261C51926}" srcOrd="0" destOrd="0" parTransId="{8153E4BA-CD9D-4532-96CD-561829FA3EF6}" sibTransId="{A705CDA4-1FDE-4A9E-AB30-5EE94CC1E182}"/>
    <dgm:cxn modelId="{BFCB7A2F-F312-4813-9174-20CECA66B783}" srcId="{41DF7C01-85FA-4AFA-9A8F-5353D459B76E}" destId="{25ED1E5E-0599-4DC2-A037-7195DF541D56}" srcOrd="4" destOrd="0" parTransId="{B24E218D-EEA6-4E05-8ECE-EFB5C002C564}" sibTransId="{E8E8F830-6941-4B53-91A7-1C61C280E40F}"/>
    <dgm:cxn modelId="{5A781BB5-4C0E-46A7-8CDF-20FA8BF7FD19}" type="presOf" srcId="{9EF98351-A53C-4305-BE40-FC1D6787EA26}" destId="{3642159B-B1A5-4BAD-89D6-524890742D5B}" srcOrd="0" destOrd="0" presId="urn:microsoft.com/office/officeart/2005/8/layout/pyramid1"/>
    <dgm:cxn modelId="{083A1726-5087-4A0C-BFF9-376E43EC9B3D}" type="presOf" srcId="{97746A95-06D9-4A92-88CE-692897CFD505}" destId="{B20196F2-1B63-4971-8252-3275521A0054}" srcOrd="1" destOrd="0" presId="urn:microsoft.com/office/officeart/2005/8/layout/pyramid1"/>
    <dgm:cxn modelId="{2446FA6E-337D-479F-A41A-84196225B169}" type="presOf" srcId="{25ED1E5E-0599-4DC2-A037-7195DF541D56}" destId="{BFF2CC4D-3DCE-4E90-8922-2F22C7638011}" srcOrd="1" destOrd="0" presId="urn:microsoft.com/office/officeart/2005/8/layout/pyramid1"/>
    <dgm:cxn modelId="{638F9E87-1623-4681-8DCA-4E9FB90DCD73}" type="presOf" srcId="{EA7626C4-D8CE-45D2-9254-440261C51926}" destId="{B72F51DC-E78C-42C8-8682-EC3FDB981C86}" srcOrd="1" destOrd="0" presId="urn:microsoft.com/office/officeart/2005/8/layout/pyramid1"/>
    <dgm:cxn modelId="{20693619-4B23-4346-A1B0-C4E7D6B44DC1}" type="presOf" srcId="{EA7626C4-D8CE-45D2-9254-440261C51926}" destId="{06B10881-8772-4C4A-9D26-FB45433F3758}" srcOrd="0" destOrd="0" presId="urn:microsoft.com/office/officeart/2005/8/layout/pyramid1"/>
    <dgm:cxn modelId="{9A6C13D8-E85F-4C90-A45A-F83373B662C0}" type="presOf" srcId="{97746A95-06D9-4A92-88CE-692897CFD505}" destId="{C6F6526A-DD8D-4921-A674-6F841450E5BA}" srcOrd="0" destOrd="0" presId="urn:microsoft.com/office/officeart/2005/8/layout/pyramid1"/>
    <dgm:cxn modelId="{B725484F-1EEA-4F3E-B059-7F7AED6102A5}" srcId="{41DF7C01-85FA-4AFA-9A8F-5353D459B76E}" destId="{97746A95-06D9-4A92-88CE-692897CFD505}" srcOrd="3" destOrd="0" parTransId="{83FECF6B-9429-47BF-B7DA-1B4342DEFCD0}" sibTransId="{BAF3BB5B-BC3A-4CD1-B899-F975F2E17A10}"/>
    <dgm:cxn modelId="{CCB3BA8F-374D-457E-B7CC-74B5280E955D}" type="presOf" srcId="{25ED1E5E-0599-4DC2-A037-7195DF541D56}" destId="{8556EB57-CE2A-4D1C-A7F6-78264D3C1D67}" srcOrd="0" destOrd="0" presId="urn:microsoft.com/office/officeart/2005/8/layout/pyramid1"/>
    <dgm:cxn modelId="{5810182C-FF17-4C8F-A4A3-9C1D47CC3EA2}" type="presOf" srcId="{E5C3B41E-0A9E-45E1-A1C3-01C4A9635206}" destId="{91912A26-A188-45BD-8589-1315A912D41D}" srcOrd="0" destOrd="0" presId="urn:microsoft.com/office/officeart/2005/8/layout/pyramid1"/>
    <dgm:cxn modelId="{88501560-FEDD-4F81-A58D-8B2C859A7C73}" srcId="{41DF7C01-85FA-4AFA-9A8F-5353D459B76E}" destId="{9EF98351-A53C-4305-BE40-FC1D6787EA26}" srcOrd="2" destOrd="0" parTransId="{D7B7E5D6-B591-41C3-A81B-DF27A0E23490}" sibTransId="{604827C5-EB86-4DB4-BACB-E73C60E9424D}"/>
    <dgm:cxn modelId="{6A3CD822-A557-4765-A2E1-01FECE8BF43D}" type="presParOf" srcId="{580E4F55-5EC3-44FA-9749-94FEE2E7DD1A}" destId="{7B6D3D85-BE98-4B56-B295-701DBDBFA032}" srcOrd="0" destOrd="0" presId="urn:microsoft.com/office/officeart/2005/8/layout/pyramid1"/>
    <dgm:cxn modelId="{688DC918-F7A5-4BD2-8A27-BA8B47770982}" type="presParOf" srcId="{7B6D3D85-BE98-4B56-B295-701DBDBFA032}" destId="{06B10881-8772-4C4A-9D26-FB45433F3758}" srcOrd="0" destOrd="0" presId="urn:microsoft.com/office/officeart/2005/8/layout/pyramid1"/>
    <dgm:cxn modelId="{61405C06-7E7A-4C36-93F0-6DD81015D8D0}" type="presParOf" srcId="{7B6D3D85-BE98-4B56-B295-701DBDBFA032}" destId="{B72F51DC-E78C-42C8-8682-EC3FDB981C86}" srcOrd="1" destOrd="0" presId="urn:microsoft.com/office/officeart/2005/8/layout/pyramid1"/>
    <dgm:cxn modelId="{E150179C-CDA3-4830-A48B-A77BC09A11F4}" type="presParOf" srcId="{580E4F55-5EC3-44FA-9749-94FEE2E7DD1A}" destId="{5572DCEF-AB04-4365-BF7B-4047270AA639}" srcOrd="1" destOrd="0" presId="urn:microsoft.com/office/officeart/2005/8/layout/pyramid1"/>
    <dgm:cxn modelId="{A7B76FBF-6EF2-4E47-B703-43715EAF3641}" type="presParOf" srcId="{5572DCEF-AB04-4365-BF7B-4047270AA639}" destId="{91912A26-A188-45BD-8589-1315A912D41D}" srcOrd="0" destOrd="0" presId="urn:microsoft.com/office/officeart/2005/8/layout/pyramid1"/>
    <dgm:cxn modelId="{D3C0257D-760A-4E5F-81F7-A1ED84E8524F}" type="presParOf" srcId="{5572DCEF-AB04-4365-BF7B-4047270AA639}" destId="{05BCD088-526B-467F-A732-061EC8EB9F4E}" srcOrd="1" destOrd="0" presId="urn:microsoft.com/office/officeart/2005/8/layout/pyramid1"/>
    <dgm:cxn modelId="{645422D9-262F-442F-833C-930AD6286A6C}" type="presParOf" srcId="{580E4F55-5EC3-44FA-9749-94FEE2E7DD1A}" destId="{013F727A-B3A7-4CE8-9365-00666022C195}" srcOrd="2" destOrd="0" presId="urn:microsoft.com/office/officeart/2005/8/layout/pyramid1"/>
    <dgm:cxn modelId="{B9B6B05A-49B3-4A29-9806-002B3039DEC3}" type="presParOf" srcId="{013F727A-B3A7-4CE8-9365-00666022C195}" destId="{3642159B-B1A5-4BAD-89D6-524890742D5B}" srcOrd="0" destOrd="0" presId="urn:microsoft.com/office/officeart/2005/8/layout/pyramid1"/>
    <dgm:cxn modelId="{B80B582B-CE67-4B43-B90A-9839D28CA388}" type="presParOf" srcId="{013F727A-B3A7-4CE8-9365-00666022C195}" destId="{58950A91-2259-448D-B938-544A3CA3DC38}" srcOrd="1" destOrd="0" presId="urn:microsoft.com/office/officeart/2005/8/layout/pyramid1"/>
    <dgm:cxn modelId="{E1A2EC32-2AFD-4DA3-A34D-F4FAE6C0E34D}" type="presParOf" srcId="{580E4F55-5EC3-44FA-9749-94FEE2E7DD1A}" destId="{C463040D-044C-4FC3-AAA1-0A7A617B920A}" srcOrd="3" destOrd="0" presId="urn:microsoft.com/office/officeart/2005/8/layout/pyramid1"/>
    <dgm:cxn modelId="{0DE653C2-7534-4F2C-8248-1307541FC61B}" type="presParOf" srcId="{C463040D-044C-4FC3-AAA1-0A7A617B920A}" destId="{C6F6526A-DD8D-4921-A674-6F841450E5BA}" srcOrd="0" destOrd="0" presId="urn:microsoft.com/office/officeart/2005/8/layout/pyramid1"/>
    <dgm:cxn modelId="{9D9F6B0A-A936-4563-A0D4-DB84E85DA2E6}" type="presParOf" srcId="{C463040D-044C-4FC3-AAA1-0A7A617B920A}" destId="{B20196F2-1B63-4971-8252-3275521A0054}" srcOrd="1" destOrd="0" presId="urn:microsoft.com/office/officeart/2005/8/layout/pyramid1"/>
    <dgm:cxn modelId="{E7C110D5-A35A-40FF-B4B9-E7F842294274}" type="presParOf" srcId="{580E4F55-5EC3-44FA-9749-94FEE2E7DD1A}" destId="{8971F2D8-86F6-4B20-8B0A-D8DCC20FF652}" srcOrd="4" destOrd="0" presId="urn:microsoft.com/office/officeart/2005/8/layout/pyramid1"/>
    <dgm:cxn modelId="{334F0F4D-9EAE-47A5-A050-583B8E0127F2}" type="presParOf" srcId="{8971F2D8-86F6-4B20-8B0A-D8DCC20FF652}" destId="{8556EB57-CE2A-4D1C-A7F6-78264D3C1D67}" srcOrd="0" destOrd="0" presId="urn:microsoft.com/office/officeart/2005/8/layout/pyramid1"/>
    <dgm:cxn modelId="{C9115FB2-4238-4219-BBEA-092AFBD57668}" type="presParOf" srcId="{8971F2D8-86F6-4B20-8B0A-D8DCC20FF652}" destId="{BFF2CC4D-3DCE-4E90-8922-2F22C763801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8FDFEE-FD86-4F9F-AE2F-3880390C213C}" type="doc">
      <dgm:prSet loTypeId="urn:microsoft.com/office/officeart/2005/8/layout/pyramid1" loCatId="pyramid" qsTypeId="urn:microsoft.com/office/officeart/2005/8/quickstyle/simple1" qsCatId="simple" csTypeId="urn:microsoft.com/office/officeart/2005/8/colors/accent1_2" csCatId="accent1" phldr="1"/>
      <dgm:spPr/>
    </dgm:pt>
    <dgm:pt modelId="{32E956A5-8CC8-4755-984C-792BD9FEB5DE}">
      <dgm:prSet phldrT="[Text]" custT="1"/>
      <dgm:spPr>
        <a:solidFill>
          <a:schemeClr val="accent6"/>
        </a:solidFill>
        <a:ln>
          <a:noFill/>
        </a:ln>
        <a:effectLst/>
        <a:scene3d>
          <a:camera prst="orthographicFront">
            <a:rot lat="0" lon="0" rev="0"/>
          </a:camera>
          <a:lightRig rig="contrasting" dir="t">
            <a:rot lat="0" lon="0" rev="7800000"/>
          </a:lightRig>
        </a:scene3d>
        <a:sp3d>
          <a:bevelT w="139700" h="139700"/>
        </a:sp3d>
      </dgm:spPr>
      <dgm:t>
        <a:bodyPr/>
        <a:lstStyle/>
        <a:p>
          <a:r>
            <a:rPr lang="en-US" sz="1000" b="1" dirty="0" smtClean="0"/>
            <a:t>Keywords</a:t>
          </a:r>
        </a:p>
        <a:p>
          <a:r>
            <a:rPr lang="en-US" sz="1000" b="1" dirty="0" smtClean="0"/>
            <a:t>1025</a:t>
          </a:r>
          <a:endParaRPr lang="en-US" sz="2000" b="1" dirty="0"/>
        </a:p>
      </dgm:t>
    </dgm:pt>
    <dgm:pt modelId="{35CFA3A7-E37D-42CF-93BB-822B13992E7D}" type="parTrans" cxnId="{CB3857BD-0193-4DA3-97CF-31ECD3431A72}">
      <dgm:prSet/>
      <dgm:spPr/>
      <dgm:t>
        <a:bodyPr/>
        <a:lstStyle/>
        <a:p>
          <a:endParaRPr lang="en-US" sz="1400" b="1"/>
        </a:p>
      </dgm:t>
    </dgm:pt>
    <dgm:pt modelId="{EDA8D6BE-BFB7-4FCC-A459-E94F570A77E9}" type="sibTrans" cxnId="{CB3857BD-0193-4DA3-97CF-31ECD3431A72}">
      <dgm:prSet/>
      <dgm:spPr/>
      <dgm:t>
        <a:bodyPr/>
        <a:lstStyle/>
        <a:p>
          <a:endParaRPr lang="en-US" sz="1400" b="1"/>
        </a:p>
      </dgm:t>
    </dgm:pt>
    <dgm:pt modelId="{925DC652-6270-4351-8C80-9A042F50D4A6}">
      <dgm:prSet phldrT="[Text]" custT="1"/>
      <dgm:spPr>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200" b="1" dirty="0" smtClean="0"/>
            <a:t>Titles</a:t>
          </a:r>
        </a:p>
        <a:p>
          <a:r>
            <a:rPr lang="en-US" sz="1200" b="1" dirty="0" smtClean="0"/>
            <a:t>1936</a:t>
          </a:r>
          <a:endParaRPr lang="en-US" sz="1200" b="1" dirty="0"/>
        </a:p>
      </dgm:t>
    </dgm:pt>
    <dgm:pt modelId="{2897FA74-4351-44E3-88D7-B13B202DC47C}" type="parTrans" cxnId="{1D3971AB-3971-460D-BB6F-F8ADCD22487C}">
      <dgm:prSet/>
      <dgm:spPr/>
      <dgm:t>
        <a:bodyPr/>
        <a:lstStyle/>
        <a:p>
          <a:endParaRPr lang="en-US" sz="1400" b="1"/>
        </a:p>
      </dgm:t>
    </dgm:pt>
    <dgm:pt modelId="{55EDF972-1022-4300-B934-2B13240AD2AA}" type="sibTrans" cxnId="{1D3971AB-3971-460D-BB6F-F8ADCD22487C}">
      <dgm:prSet/>
      <dgm:spPr/>
      <dgm:t>
        <a:bodyPr/>
        <a:lstStyle/>
        <a:p>
          <a:endParaRPr lang="en-US" sz="1400" b="1"/>
        </a:p>
      </dgm:t>
    </dgm:pt>
    <dgm:pt modelId="{1B49F4B4-AAF7-403B-B1F6-5C02C1BEA202}">
      <dgm:prSet phldrT="[Text]" custT="1"/>
      <dgm:spPr>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smtClean="0"/>
            <a:t>Abstracts</a:t>
          </a:r>
        </a:p>
        <a:p>
          <a:r>
            <a:rPr lang="en-US" sz="1200" b="1" dirty="0" smtClean="0"/>
            <a:t>2,617</a:t>
          </a:r>
          <a:endParaRPr lang="en-US" sz="1200" b="1" dirty="0"/>
        </a:p>
      </dgm:t>
    </dgm:pt>
    <dgm:pt modelId="{561BE885-669F-4A09-B3DF-087939A83A7F}" type="parTrans" cxnId="{08E451C6-ACDC-435B-9BAC-F915DF815851}">
      <dgm:prSet/>
      <dgm:spPr/>
      <dgm:t>
        <a:bodyPr/>
        <a:lstStyle/>
        <a:p>
          <a:endParaRPr lang="en-US" sz="1400" b="1"/>
        </a:p>
      </dgm:t>
    </dgm:pt>
    <dgm:pt modelId="{48E18D96-4835-4386-BA10-39D2ACB2CB48}" type="sibTrans" cxnId="{08E451C6-ACDC-435B-9BAC-F915DF815851}">
      <dgm:prSet/>
      <dgm:spPr/>
      <dgm:t>
        <a:bodyPr/>
        <a:lstStyle/>
        <a:p>
          <a:endParaRPr lang="en-US" sz="1400" b="1"/>
        </a:p>
      </dgm:t>
    </dgm:pt>
    <dgm:pt modelId="{C3A0314F-FA4F-40A7-9C32-2B900A59AAA8}">
      <dgm:prSet custT="1"/>
      <dgm:spPr>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smtClean="0"/>
            <a:t>All fields</a:t>
          </a:r>
        </a:p>
        <a:p>
          <a:r>
            <a:rPr lang="en-US" sz="1200" b="1" dirty="0" smtClean="0"/>
            <a:t>14,513</a:t>
          </a:r>
          <a:endParaRPr lang="en-US" sz="1200" b="1" dirty="0"/>
        </a:p>
      </dgm:t>
    </dgm:pt>
    <dgm:pt modelId="{C05B01B2-D67C-4750-B526-A3EE1408819E}" type="parTrans" cxnId="{EB2DA3CB-DEE9-45BC-83D4-65574AA0A433}">
      <dgm:prSet/>
      <dgm:spPr/>
      <dgm:t>
        <a:bodyPr/>
        <a:lstStyle/>
        <a:p>
          <a:endParaRPr lang="en-US" sz="1400" b="1"/>
        </a:p>
      </dgm:t>
    </dgm:pt>
    <dgm:pt modelId="{BDB9CFC0-2D1D-429C-9405-1E98DCEE80AC}" type="sibTrans" cxnId="{EB2DA3CB-DEE9-45BC-83D4-65574AA0A433}">
      <dgm:prSet/>
      <dgm:spPr/>
      <dgm:t>
        <a:bodyPr/>
        <a:lstStyle/>
        <a:p>
          <a:endParaRPr lang="en-US" sz="1400" b="1"/>
        </a:p>
      </dgm:t>
    </dgm:pt>
    <dgm:pt modelId="{7FEA97F8-37B6-4F64-B1F9-20A29A5E53EB}" type="pres">
      <dgm:prSet presAssocID="{098FDFEE-FD86-4F9F-AE2F-3880390C213C}" presName="Name0" presStyleCnt="0">
        <dgm:presLayoutVars>
          <dgm:dir/>
          <dgm:animLvl val="lvl"/>
          <dgm:resizeHandles val="exact"/>
        </dgm:presLayoutVars>
      </dgm:prSet>
      <dgm:spPr/>
    </dgm:pt>
    <dgm:pt modelId="{72D70048-2C90-4595-AB06-9FC210F3C04D}" type="pres">
      <dgm:prSet presAssocID="{32E956A5-8CC8-4755-984C-792BD9FEB5DE}" presName="Name8" presStyleCnt="0"/>
      <dgm:spPr/>
    </dgm:pt>
    <dgm:pt modelId="{1F2B7194-C303-41A8-97A1-E88E78258EBC}" type="pres">
      <dgm:prSet presAssocID="{32E956A5-8CC8-4755-984C-792BD9FEB5DE}" presName="level" presStyleLbl="node1" presStyleIdx="0" presStyleCnt="4">
        <dgm:presLayoutVars>
          <dgm:chMax val="1"/>
          <dgm:bulletEnabled val="1"/>
        </dgm:presLayoutVars>
      </dgm:prSet>
      <dgm:spPr/>
      <dgm:t>
        <a:bodyPr/>
        <a:lstStyle/>
        <a:p>
          <a:endParaRPr lang="en-US"/>
        </a:p>
      </dgm:t>
    </dgm:pt>
    <dgm:pt modelId="{F84CD348-C968-4DE7-8D22-B2C6B0D12C32}" type="pres">
      <dgm:prSet presAssocID="{32E956A5-8CC8-4755-984C-792BD9FEB5DE}" presName="levelTx" presStyleLbl="revTx" presStyleIdx="0" presStyleCnt="0">
        <dgm:presLayoutVars>
          <dgm:chMax val="1"/>
          <dgm:bulletEnabled val="1"/>
        </dgm:presLayoutVars>
      </dgm:prSet>
      <dgm:spPr/>
      <dgm:t>
        <a:bodyPr/>
        <a:lstStyle/>
        <a:p>
          <a:endParaRPr lang="en-US"/>
        </a:p>
      </dgm:t>
    </dgm:pt>
    <dgm:pt modelId="{52A112F1-C849-47F2-B0DB-44EAAD60E71D}" type="pres">
      <dgm:prSet presAssocID="{925DC652-6270-4351-8C80-9A042F50D4A6}" presName="Name8" presStyleCnt="0"/>
      <dgm:spPr/>
    </dgm:pt>
    <dgm:pt modelId="{451262B7-3CBA-478F-8960-ADFBD33429E0}" type="pres">
      <dgm:prSet presAssocID="{925DC652-6270-4351-8C80-9A042F50D4A6}" presName="level" presStyleLbl="node1" presStyleIdx="1" presStyleCnt="4">
        <dgm:presLayoutVars>
          <dgm:chMax val="1"/>
          <dgm:bulletEnabled val="1"/>
        </dgm:presLayoutVars>
      </dgm:prSet>
      <dgm:spPr/>
      <dgm:t>
        <a:bodyPr/>
        <a:lstStyle/>
        <a:p>
          <a:endParaRPr lang="en-US"/>
        </a:p>
      </dgm:t>
    </dgm:pt>
    <dgm:pt modelId="{08DC871B-4888-46F5-A9D2-09483180904D}" type="pres">
      <dgm:prSet presAssocID="{925DC652-6270-4351-8C80-9A042F50D4A6}" presName="levelTx" presStyleLbl="revTx" presStyleIdx="0" presStyleCnt="0">
        <dgm:presLayoutVars>
          <dgm:chMax val="1"/>
          <dgm:bulletEnabled val="1"/>
        </dgm:presLayoutVars>
      </dgm:prSet>
      <dgm:spPr/>
      <dgm:t>
        <a:bodyPr/>
        <a:lstStyle/>
        <a:p>
          <a:endParaRPr lang="en-US"/>
        </a:p>
      </dgm:t>
    </dgm:pt>
    <dgm:pt modelId="{8E407F3A-0475-4A13-BBF5-E5C0D30DF44B}" type="pres">
      <dgm:prSet presAssocID="{1B49F4B4-AAF7-403B-B1F6-5C02C1BEA202}" presName="Name8" presStyleCnt="0"/>
      <dgm:spPr/>
    </dgm:pt>
    <dgm:pt modelId="{318EE17B-28E4-44F3-A67D-8A60BC37D114}" type="pres">
      <dgm:prSet presAssocID="{1B49F4B4-AAF7-403B-B1F6-5C02C1BEA202}" presName="level" presStyleLbl="node1" presStyleIdx="2" presStyleCnt="4">
        <dgm:presLayoutVars>
          <dgm:chMax val="1"/>
          <dgm:bulletEnabled val="1"/>
        </dgm:presLayoutVars>
      </dgm:prSet>
      <dgm:spPr/>
      <dgm:t>
        <a:bodyPr/>
        <a:lstStyle/>
        <a:p>
          <a:endParaRPr lang="en-US"/>
        </a:p>
      </dgm:t>
    </dgm:pt>
    <dgm:pt modelId="{A487D537-8876-4F08-B929-25499000407C}" type="pres">
      <dgm:prSet presAssocID="{1B49F4B4-AAF7-403B-B1F6-5C02C1BEA202}" presName="levelTx" presStyleLbl="revTx" presStyleIdx="0" presStyleCnt="0">
        <dgm:presLayoutVars>
          <dgm:chMax val="1"/>
          <dgm:bulletEnabled val="1"/>
        </dgm:presLayoutVars>
      </dgm:prSet>
      <dgm:spPr/>
      <dgm:t>
        <a:bodyPr/>
        <a:lstStyle/>
        <a:p>
          <a:endParaRPr lang="en-US"/>
        </a:p>
      </dgm:t>
    </dgm:pt>
    <dgm:pt modelId="{9867234A-2F43-419C-9F6C-A83C61014329}" type="pres">
      <dgm:prSet presAssocID="{C3A0314F-FA4F-40A7-9C32-2B900A59AAA8}" presName="Name8" presStyleCnt="0"/>
      <dgm:spPr/>
    </dgm:pt>
    <dgm:pt modelId="{81A177E3-673A-4445-BCB2-92D165D0A2AA}" type="pres">
      <dgm:prSet presAssocID="{C3A0314F-FA4F-40A7-9C32-2B900A59AAA8}" presName="level" presStyleLbl="node1" presStyleIdx="3" presStyleCnt="4">
        <dgm:presLayoutVars>
          <dgm:chMax val="1"/>
          <dgm:bulletEnabled val="1"/>
        </dgm:presLayoutVars>
      </dgm:prSet>
      <dgm:spPr/>
      <dgm:t>
        <a:bodyPr/>
        <a:lstStyle/>
        <a:p>
          <a:endParaRPr lang="en-US"/>
        </a:p>
      </dgm:t>
    </dgm:pt>
    <dgm:pt modelId="{1BB46AB2-C77A-4ACF-A05D-6BE31089A8A1}" type="pres">
      <dgm:prSet presAssocID="{C3A0314F-FA4F-40A7-9C32-2B900A59AAA8}" presName="levelTx" presStyleLbl="revTx" presStyleIdx="0" presStyleCnt="0">
        <dgm:presLayoutVars>
          <dgm:chMax val="1"/>
          <dgm:bulletEnabled val="1"/>
        </dgm:presLayoutVars>
      </dgm:prSet>
      <dgm:spPr/>
      <dgm:t>
        <a:bodyPr/>
        <a:lstStyle/>
        <a:p>
          <a:endParaRPr lang="en-US"/>
        </a:p>
      </dgm:t>
    </dgm:pt>
  </dgm:ptLst>
  <dgm:cxnLst>
    <dgm:cxn modelId="{CBB1C79C-FAD1-4012-BD22-11431DDD6215}" type="presOf" srcId="{1B49F4B4-AAF7-403B-B1F6-5C02C1BEA202}" destId="{318EE17B-28E4-44F3-A67D-8A60BC37D114}" srcOrd="0" destOrd="0" presId="urn:microsoft.com/office/officeart/2005/8/layout/pyramid1"/>
    <dgm:cxn modelId="{2D699019-9981-4D4A-8128-9064E03F8541}" type="presOf" srcId="{925DC652-6270-4351-8C80-9A042F50D4A6}" destId="{08DC871B-4888-46F5-A9D2-09483180904D}" srcOrd="1" destOrd="0" presId="urn:microsoft.com/office/officeart/2005/8/layout/pyramid1"/>
    <dgm:cxn modelId="{A3BFBC46-8F3D-4ABD-BDDD-8BDBBD1DCC98}" type="presOf" srcId="{C3A0314F-FA4F-40A7-9C32-2B900A59AAA8}" destId="{1BB46AB2-C77A-4ACF-A05D-6BE31089A8A1}" srcOrd="1" destOrd="0" presId="urn:microsoft.com/office/officeart/2005/8/layout/pyramid1"/>
    <dgm:cxn modelId="{1B5D437E-D815-46E8-89D4-2397EE27FA20}" type="presOf" srcId="{925DC652-6270-4351-8C80-9A042F50D4A6}" destId="{451262B7-3CBA-478F-8960-ADFBD33429E0}" srcOrd="0" destOrd="0" presId="urn:microsoft.com/office/officeart/2005/8/layout/pyramid1"/>
    <dgm:cxn modelId="{230509AD-901D-4D97-A4AA-52DA83F54206}" type="presOf" srcId="{098FDFEE-FD86-4F9F-AE2F-3880390C213C}" destId="{7FEA97F8-37B6-4F64-B1F9-20A29A5E53EB}" srcOrd="0" destOrd="0" presId="urn:microsoft.com/office/officeart/2005/8/layout/pyramid1"/>
    <dgm:cxn modelId="{08E451C6-ACDC-435B-9BAC-F915DF815851}" srcId="{098FDFEE-FD86-4F9F-AE2F-3880390C213C}" destId="{1B49F4B4-AAF7-403B-B1F6-5C02C1BEA202}" srcOrd="2" destOrd="0" parTransId="{561BE885-669F-4A09-B3DF-087939A83A7F}" sibTransId="{48E18D96-4835-4386-BA10-39D2ACB2CB48}"/>
    <dgm:cxn modelId="{EB2DA3CB-DEE9-45BC-83D4-65574AA0A433}" srcId="{098FDFEE-FD86-4F9F-AE2F-3880390C213C}" destId="{C3A0314F-FA4F-40A7-9C32-2B900A59AAA8}" srcOrd="3" destOrd="0" parTransId="{C05B01B2-D67C-4750-B526-A3EE1408819E}" sibTransId="{BDB9CFC0-2D1D-429C-9405-1E98DCEE80AC}"/>
    <dgm:cxn modelId="{1D3971AB-3971-460D-BB6F-F8ADCD22487C}" srcId="{098FDFEE-FD86-4F9F-AE2F-3880390C213C}" destId="{925DC652-6270-4351-8C80-9A042F50D4A6}" srcOrd="1" destOrd="0" parTransId="{2897FA74-4351-44E3-88D7-B13B202DC47C}" sibTransId="{55EDF972-1022-4300-B934-2B13240AD2AA}"/>
    <dgm:cxn modelId="{C356AED9-4885-4BD9-96AE-7E4598DE0CCE}" type="presOf" srcId="{1B49F4B4-AAF7-403B-B1F6-5C02C1BEA202}" destId="{A487D537-8876-4F08-B929-25499000407C}" srcOrd="1" destOrd="0" presId="urn:microsoft.com/office/officeart/2005/8/layout/pyramid1"/>
    <dgm:cxn modelId="{C54C891B-CBAD-4132-AC88-5951DA6FFA2C}" type="presOf" srcId="{32E956A5-8CC8-4755-984C-792BD9FEB5DE}" destId="{F84CD348-C968-4DE7-8D22-B2C6B0D12C32}" srcOrd="1" destOrd="0" presId="urn:microsoft.com/office/officeart/2005/8/layout/pyramid1"/>
    <dgm:cxn modelId="{CB3857BD-0193-4DA3-97CF-31ECD3431A72}" srcId="{098FDFEE-FD86-4F9F-AE2F-3880390C213C}" destId="{32E956A5-8CC8-4755-984C-792BD9FEB5DE}" srcOrd="0" destOrd="0" parTransId="{35CFA3A7-E37D-42CF-93BB-822B13992E7D}" sibTransId="{EDA8D6BE-BFB7-4FCC-A459-E94F570A77E9}"/>
    <dgm:cxn modelId="{5B40B5BC-B706-4DAD-8C29-4FEFBEB6DE9D}" type="presOf" srcId="{32E956A5-8CC8-4755-984C-792BD9FEB5DE}" destId="{1F2B7194-C303-41A8-97A1-E88E78258EBC}" srcOrd="0" destOrd="0" presId="urn:microsoft.com/office/officeart/2005/8/layout/pyramid1"/>
    <dgm:cxn modelId="{CA5ACB9C-EBA9-4A23-936C-87616BB602CB}" type="presOf" srcId="{C3A0314F-FA4F-40A7-9C32-2B900A59AAA8}" destId="{81A177E3-673A-4445-BCB2-92D165D0A2AA}" srcOrd="0" destOrd="0" presId="urn:microsoft.com/office/officeart/2005/8/layout/pyramid1"/>
    <dgm:cxn modelId="{45905B7C-AA47-4CA1-9DAD-DFA3954C1442}" type="presParOf" srcId="{7FEA97F8-37B6-4F64-B1F9-20A29A5E53EB}" destId="{72D70048-2C90-4595-AB06-9FC210F3C04D}" srcOrd="0" destOrd="0" presId="urn:microsoft.com/office/officeart/2005/8/layout/pyramid1"/>
    <dgm:cxn modelId="{ED5D649B-E9EC-4C61-933C-EB2266B4BC85}" type="presParOf" srcId="{72D70048-2C90-4595-AB06-9FC210F3C04D}" destId="{1F2B7194-C303-41A8-97A1-E88E78258EBC}" srcOrd="0" destOrd="0" presId="urn:microsoft.com/office/officeart/2005/8/layout/pyramid1"/>
    <dgm:cxn modelId="{A93D6236-BD34-47CF-B45B-34377DE541D7}" type="presParOf" srcId="{72D70048-2C90-4595-AB06-9FC210F3C04D}" destId="{F84CD348-C968-4DE7-8D22-B2C6B0D12C32}" srcOrd="1" destOrd="0" presId="urn:microsoft.com/office/officeart/2005/8/layout/pyramid1"/>
    <dgm:cxn modelId="{0BE20A6F-3EF3-493C-826E-3702D4A17608}" type="presParOf" srcId="{7FEA97F8-37B6-4F64-B1F9-20A29A5E53EB}" destId="{52A112F1-C849-47F2-B0DB-44EAAD60E71D}" srcOrd="1" destOrd="0" presId="urn:microsoft.com/office/officeart/2005/8/layout/pyramid1"/>
    <dgm:cxn modelId="{C6F22666-8483-47AF-AFFB-3E4A7EAD9A55}" type="presParOf" srcId="{52A112F1-C849-47F2-B0DB-44EAAD60E71D}" destId="{451262B7-3CBA-478F-8960-ADFBD33429E0}" srcOrd="0" destOrd="0" presId="urn:microsoft.com/office/officeart/2005/8/layout/pyramid1"/>
    <dgm:cxn modelId="{0CB7C6E5-6C1D-48B4-9D9C-7E41BF1AE369}" type="presParOf" srcId="{52A112F1-C849-47F2-B0DB-44EAAD60E71D}" destId="{08DC871B-4888-46F5-A9D2-09483180904D}" srcOrd="1" destOrd="0" presId="urn:microsoft.com/office/officeart/2005/8/layout/pyramid1"/>
    <dgm:cxn modelId="{5882AC75-ECAB-4DBD-84A1-4B9040F4A011}" type="presParOf" srcId="{7FEA97F8-37B6-4F64-B1F9-20A29A5E53EB}" destId="{8E407F3A-0475-4A13-BBF5-E5C0D30DF44B}" srcOrd="2" destOrd="0" presId="urn:microsoft.com/office/officeart/2005/8/layout/pyramid1"/>
    <dgm:cxn modelId="{3A4FCEC2-5836-49A2-9CE7-DC7D5F534818}" type="presParOf" srcId="{8E407F3A-0475-4A13-BBF5-E5C0D30DF44B}" destId="{318EE17B-28E4-44F3-A67D-8A60BC37D114}" srcOrd="0" destOrd="0" presId="urn:microsoft.com/office/officeart/2005/8/layout/pyramid1"/>
    <dgm:cxn modelId="{06BD5726-E707-45A3-837A-864D315AB5E2}" type="presParOf" srcId="{8E407F3A-0475-4A13-BBF5-E5C0D30DF44B}" destId="{A487D537-8876-4F08-B929-25499000407C}" srcOrd="1" destOrd="0" presId="urn:microsoft.com/office/officeart/2005/8/layout/pyramid1"/>
    <dgm:cxn modelId="{0D7B3566-AA8F-41A9-942C-D83F8EA91CC1}" type="presParOf" srcId="{7FEA97F8-37B6-4F64-B1F9-20A29A5E53EB}" destId="{9867234A-2F43-419C-9F6C-A83C61014329}" srcOrd="3" destOrd="0" presId="urn:microsoft.com/office/officeart/2005/8/layout/pyramid1"/>
    <dgm:cxn modelId="{7658BD04-6FC3-4493-81E3-9C6562B2DAA2}" type="presParOf" srcId="{9867234A-2F43-419C-9F6C-A83C61014329}" destId="{81A177E3-673A-4445-BCB2-92D165D0A2AA}" srcOrd="0" destOrd="0" presId="urn:microsoft.com/office/officeart/2005/8/layout/pyramid1"/>
    <dgm:cxn modelId="{5CBECFA1-0059-4A35-B2B6-7E79A6E3C421}" type="presParOf" srcId="{9867234A-2F43-419C-9F6C-A83C61014329}" destId="{1BB46AB2-C77A-4ACF-A05D-6BE31089A8A1}" srcOrd="1" destOrd="0" presId="urn:microsoft.com/office/officeart/2005/8/layout/pyramid1"/>
  </dgm:cxnLst>
  <dgm:bg>
    <a:effectLst>
      <a:glow rad="101600">
        <a:schemeClr val="accent1">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8FDFEE-FD86-4F9F-AE2F-3880390C213C}" type="doc">
      <dgm:prSet loTypeId="urn:microsoft.com/office/officeart/2005/8/layout/pyramid1" loCatId="pyramid" qsTypeId="urn:microsoft.com/office/officeart/2005/8/quickstyle/simple1" qsCatId="simple" csTypeId="urn:microsoft.com/office/officeart/2005/8/colors/accent1_2" csCatId="accent1" phldr="1"/>
      <dgm:spPr/>
    </dgm:pt>
    <dgm:pt modelId="{32E956A5-8CC8-4755-984C-792BD9FEB5DE}">
      <dgm:prSet phldrT="[Text]" custT="1"/>
      <dgm:spPr>
        <a:solidFill>
          <a:srgbClr val="10A810"/>
        </a:solidFill>
        <a:ln>
          <a:noFill/>
        </a:ln>
        <a:effectLst/>
        <a:scene3d>
          <a:camera prst="orthographicFront">
            <a:rot lat="0" lon="0" rev="0"/>
          </a:camera>
          <a:lightRig rig="contrasting" dir="t">
            <a:rot lat="0" lon="0" rev="7800000"/>
          </a:lightRig>
        </a:scene3d>
        <a:sp3d>
          <a:bevelT w="139700" h="139700"/>
        </a:sp3d>
      </dgm:spPr>
      <dgm:t>
        <a:bodyPr/>
        <a:lstStyle/>
        <a:p>
          <a:r>
            <a:rPr lang="en-US" sz="1000" b="1" dirty="0" smtClean="0"/>
            <a:t>Keywords</a:t>
          </a:r>
        </a:p>
        <a:p>
          <a:r>
            <a:rPr lang="en-US" sz="1000" b="1" dirty="0" smtClean="0"/>
            <a:t>70</a:t>
          </a:r>
          <a:endParaRPr lang="en-US" sz="2000" b="1" dirty="0"/>
        </a:p>
      </dgm:t>
    </dgm:pt>
    <dgm:pt modelId="{35CFA3A7-E37D-42CF-93BB-822B13992E7D}" type="parTrans" cxnId="{CB3857BD-0193-4DA3-97CF-31ECD3431A72}">
      <dgm:prSet/>
      <dgm:spPr/>
      <dgm:t>
        <a:bodyPr/>
        <a:lstStyle/>
        <a:p>
          <a:endParaRPr lang="en-US" sz="1400" b="1"/>
        </a:p>
      </dgm:t>
    </dgm:pt>
    <dgm:pt modelId="{EDA8D6BE-BFB7-4FCC-A459-E94F570A77E9}" type="sibTrans" cxnId="{CB3857BD-0193-4DA3-97CF-31ECD3431A72}">
      <dgm:prSet/>
      <dgm:spPr/>
      <dgm:t>
        <a:bodyPr/>
        <a:lstStyle/>
        <a:p>
          <a:endParaRPr lang="en-US" sz="1400" b="1"/>
        </a:p>
      </dgm:t>
    </dgm:pt>
    <dgm:pt modelId="{925DC652-6270-4351-8C80-9A042F50D4A6}">
      <dgm:prSet phldrT="[Text]" custT="1"/>
      <dgm:spPr>
        <a:solidFill>
          <a:srgbClr val="7BE3A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200" b="1" dirty="0" smtClean="0"/>
            <a:t>Titles</a:t>
          </a:r>
        </a:p>
        <a:p>
          <a:r>
            <a:rPr lang="en-US" sz="1200" b="1" dirty="0" smtClean="0"/>
            <a:t>131</a:t>
          </a:r>
          <a:endParaRPr lang="en-US" sz="1200" b="1" dirty="0"/>
        </a:p>
      </dgm:t>
    </dgm:pt>
    <dgm:pt modelId="{2897FA74-4351-44E3-88D7-B13B202DC47C}" type="parTrans" cxnId="{1D3971AB-3971-460D-BB6F-F8ADCD22487C}">
      <dgm:prSet/>
      <dgm:spPr/>
      <dgm:t>
        <a:bodyPr/>
        <a:lstStyle/>
        <a:p>
          <a:endParaRPr lang="en-US" sz="1400" b="1"/>
        </a:p>
      </dgm:t>
    </dgm:pt>
    <dgm:pt modelId="{55EDF972-1022-4300-B934-2B13240AD2AA}" type="sibTrans" cxnId="{1D3971AB-3971-460D-BB6F-F8ADCD22487C}">
      <dgm:prSet/>
      <dgm:spPr/>
      <dgm:t>
        <a:bodyPr/>
        <a:lstStyle/>
        <a:p>
          <a:endParaRPr lang="en-US" sz="1400" b="1"/>
        </a:p>
      </dgm:t>
    </dgm:pt>
    <dgm:pt modelId="{1B49F4B4-AAF7-403B-B1F6-5C02C1BEA202}">
      <dgm:prSet phldrT="[Text]" custT="1"/>
      <dgm:spPr>
        <a:solidFill>
          <a:srgbClr val="D6FEC6"/>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smtClean="0"/>
            <a:t>Abstracts</a:t>
          </a:r>
        </a:p>
        <a:p>
          <a:r>
            <a:rPr lang="en-US" sz="1200" b="1" dirty="0" smtClean="0"/>
            <a:t>126</a:t>
          </a:r>
          <a:endParaRPr lang="en-US" sz="1200" b="1" dirty="0"/>
        </a:p>
      </dgm:t>
    </dgm:pt>
    <dgm:pt modelId="{561BE885-669F-4A09-B3DF-087939A83A7F}" type="parTrans" cxnId="{08E451C6-ACDC-435B-9BAC-F915DF815851}">
      <dgm:prSet/>
      <dgm:spPr/>
      <dgm:t>
        <a:bodyPr/>
        <a:lstStyle/>
        <a:p>
          <a:endParaRPr lang="en-US" sz="1400" b="1"/>
        </a:p>
      </dgm:t>
    </dgm:pt>
    <dgm:pt modelId="{48E18D96-4835-4386-BA10-39D2ACB2CB48}" type="sibTrans" cxnId="{08E451C6-ACDC-435B-9BAC-F915DF815851}">
      <dgm:prSet/>
      <dgm:spPr/>
      <dgm:t>
        <a:bodyPr/>
        <a:lstStyle/>
        <a:p>
          <a:endParaRPr lang="en-US" sz="1400" b="1"/>
        </a:p>
      </dgm:t>
    </dgm:pt>
    <dgm:pt modelId="{C3A0314F-FA4F-40A7-9C32-2B900A59AAA8}">
      <dgm:prSet custT="1"/>
      <dgm:spPr>
        <a:solidFill>
          <a:srgbClr val="E9FFCB"/>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smtClean="0"/>
            <a:t>All fields</a:t>
          </a:r>
        </a:p>
        <a:p>
          <a:r>
            <a:rPr lang="en-US" sz="1200" b="1" dirty="0" smtClean="0"/>
            <a:t>538</a:t>
          </a:r>
          <a:endParaRPr lang="en-US" sz="1200" b="1" dirty="0"/>
        </a:p>
      </dgm:t>
    </dgm:pt>
    <dgm:pt modelId="{C05B01B2-D67C-4750-B526-A3EE1408819E}" type="parTrans" cxnId="{EB2DA3CB-DEE9-45BC-83D4-65574AA0A433}">
      <dgm:prSet/>
      <dgm:spPr/>
      <dgm:t>
        <a:bodyPr/>
        <a:lstStyle/>
        <a:p>
          <a:endParaRPr lang="en-US" sz="1400" b="1"/>
        </a:p>
      </dgm:t>
    </dgm:pt>
    <dgm:pt modelId="{BDB9CFC0-2D1D-429C-9405-1E98DCEE80AC}" type="sibTrans" cxnId="{EB2DA3CB-DEE9-45BC-83D4-65574AA0A433}">
      <dgm:prSet/>
      <dgm:spPr/>
      <dgm:t>
        <a:bodyPr/>
        <a:lstStyle/>
        <a:p>
          <a:endParaRPr lang="en-US" sz="1400" b="1"/>
        </a:p>
      </dgm:t>
    </dgm:pt>
    <dgm:pt modelId="{7FEA97F8-37B6-4F64-B1F9-20A29A5E53EB}" type="pres">
      <dgm:prSet presAssocID="{098FDFEE-FD86-4F9F-AE2F-3880390C213C}" presName="Name0" presStyleCnt="0">
        <dgm:presLayoutVars>
          <dgm:dir/>
          <dgm:animLvl val="lvl"/>
          <dgm:resizeHandles val="exact"/>
        </dgm:presLayoutVars>
      </dgm:prSet>
      <dgm:spPr/>
    </dgm:pt>
    <dgm:pt modelId="{72D70048-2C90-4595-AB06-9FC210F3C04D}" type="pres">
      <dgm:prSet presAssocID="{32E956A5-8CC8-4755-984C-792BD9FEB5DE}" presName="Name8" presStyleCnt="0"/>
      <dgm:spPr/>
    </dgm:pt>
    <dgm:pt modelId="{1F2B7194-C303-41A8-97A1-E88E78258EBC}" type="pres">
      <dgm:prSet presAssocID="{32E956A5-8CC8-4755-984C-792BD9FEB5DE}" presName="level" presStyleLbl="node1" presStyleIdx="0" presStyleCnt="4">
        <dgm:presLayoutVars>
          <dgm:chMax val="1"/>
          <dgm:bulletEnabled val="1"/>
        </dgm:presLayoutVars>
      </dgm:prSet>
      <dgm:spPr/>
      <dgm:t>
        <a:bodyPr/>
        <a:lstStyle/>
        <a:p>
          <a:endParaRPr lang="en-US"/>
        </a:p>
      </dgm:t>
    </dgm:pt>
    <dgm:pt modelId="{F84CD348-C968-4DE7-8D22-B2C6B0D12C32}" type="pres">
      <dgm:prSet presAssocID="{32E956A5-8CC8-4755-984C-792BD9FEB5DE}" presName="levelTx" presStyleLbl="revTx" presStyleIdx="0" presStyleCnt="0">
        <dgm:presLayoutVars>
          <dgm:chMax val="1"/>
          <dgm:bulletEnabled val="1"/>
        </dgm:presLayoutVars>
      </dgm:prSet>
      <dgm:spPr/>
      <dgm:t>
        <a:bodyPr/>
        <a:lstStyle/>
        <a:p>
          <a:endParaRPr lang="en-US"/>
        </a:p>
      </dgm:t>
    </dgm:pt>
    <dgm:pt modelId="{52A112F1-C849-47F2-B0DB-44EAAD60E71D}" type="pres">
      <dgm:prSet presAssocID="{925DC652-6270-4351-8C80-9A042F50D4A6}" presName="Name8" presStyleCnt="0"/>
      <dgm:spPr/>
    </dgm:pt>
    <dgm:pt modelId="{451262B7-3CBA-478F-8960-ADFBD33429E0}" type="pres">
      <dgm:prSet presAssocID="{925DC652-6270-4351-8C80-9A042F50D4A6}" presName="level" presStyleLbl="node1" presStyleIdx="1" presStyleCnt="4">
        <dgm:presLayoutVars>
          <dgm:chMax val="1"/>
          <dgm:bulletEnabled val="1"/>
        </dgm:presLayoutVars>
      </dgm:prSet>
      <dgm:spPr/>
      <dgm:t>
        <a:bodyPr/>
        <a:lstStyle/>
        <a:p>
          <a:endParaRPr lang="en-US"/>
        </a:p>
      </dgm:t>
    </dgm:pt>
    <dgm:pt modelId="{08DC871B-4888-46F5-A9D2-09483180904D}" type="pres">
      <dgm:prSet presAssocID="{925DC652-6270-4351-8C80-9A042F50D4A6}" presName="levelTx" presStyleLbl="revTx" presStyleIdx="0" presStyleCnt="0">
        <dgm:presLayoutVars>
          <dgm:chMax val="1"/>
          <dgm:bulletEnabled val="1"/>
        </dgm:presLayoutVars>
      </dgm:prSet>
      <dgm:spPr/>
      <dgm:t>
        <a:bodyPr/>
        <a:lstStyle/>
        <a:p>
          <a:endParaRPr lang="en-US"/>
        </a:p>
      </dgm:t>
    </dgm:pt>
    <dgm:pt modelId="{8E407F3A-0475-4A13-BBF5-E5C0D30DF44B}" type="pres">
      <dgm:prSet presAssocID="{1B49F4B4-AAF7-403B-B1F6-5C02C1BEA202}" presName="Name8" presStyleCnt="0"/>
      <dgm:spPr/>
    </dgm:pt>
    <dgm:pt modelId="{318EE17B-28E4-44F3-A67D-8A60BC37D114}" type="pres">
      <dgm:prSet presAssocID="{1B49F4B4-AAF7-403B-B1F6-5C02C1BEA202}" presName="level" presStyleLbl="node1" presStyleIdx="2" presStyleCnt="4">
        <dgm:presLayoutVars>
          <dgm:chMax val="1"/>
          <dgm:bulletEnabled val="1"/>
        </dgm:presLayoutVars>
      </dgm:prSet>
      <dgm:spPr/>
      <dgm:t>
        <a:bodyPr/>
        <a:lstStyle/>
        <a:p>
          <a:endParaRPr lang="en-US"/>
        </a:p>
      </dgm:t>
    </dgm:pt>
    <dgm:pt modelId="{A487D537-8876-4F08-B929-25499000407C}" type="pres">
      <dgm:prSet presAssocID="{1B49F4B4-AAF7-403B-B1F6-5C02C1BEA202}" presName="levelTx" presStyleLbl="revTx" presStyleIdx="0" presStyleCnt="0">
        <dgm:presLayoutVars>
          <dgm:chMax val="1"/>
          <dgm:bulletEnabled val="1"/>
        </dgm:presLayoutVars>
      </dgm:prSet>
      <dgm:spPr/>
      <dgm:t>
        <a:bodyPr/>
        <a:lstStyle/>
        <a:p>
          <a:endParaRPr lang="en-US"/>
        </a:p>
      </dgm:t>
    </dgm:pt>
    <dgm:pt modelId="{9867234A-2F43-419C-9F6C-A83C61014329}" type="pres">
      <dgm:prSet presAssocID="{C3A0314F-FA4F-40A7-9C32-2B900A59AAA8}" presName="Name8" presStyleCnt="0"/>
      <dgm:spPr/>
    </dgm:pt>
    <dgm:pt modelId="{81A177E3-673A-4445-BCB2-92D165D0A2AA}" type="pres">
      <dgm:prSet presAssocID="{C3A0314F-FA4F-40A7-9C32-2B900A59AAA8}" presName="level" presStyleLbl="node1" presStyleIdx="3" presStyleCnt="4">
        <dgm:presLayoutVars>
          <dgm:chMax val="1"/>
          <dgm:bulletEnabled val="1"/>
        </dgm:presLayoutVars>
      </dgm:prSet>
      <dgm:spPr/>
      <dgm:t>
        <a:bodyPr/>
        <a:lstStyle/>
        <a:p>
          <a:endParaRPr lang="en-US"/>
        </a:p>
      </dgm:t>
    </dgm:pt>
    <dgm:pt modelId="{1BB46AB2-C77A-4ACF-A05D-6BE31089A8A1}" type="pres">
      <dgm:prSet presAssocID="{C3A0314F-FA4F-40A7-9C32-2B900A59AAA8}" presName="levelTx" presStyleLbl="revTx" presStyleIdx="0" presStyleCnt="0">
        <dgm:presLayoutVars>
          <dgm:chMax val="1"/>
          <dgm:bulletEnabled val="1"/>
        </dgm:presLayoutVars>
      </dgm:prSet>
      <dgm:spPr/>
      <dgm:t>
        <a:bodyPr/>
        <a:lstStyle/>
        <a:p>
          <a:endParaRPr lang="en-US"/>
        </a:p>
      </dgm:t>
    </dgm:pt>
  </dgm:ptLst>
  <dgm:cxnLst>
    <dgm:cxn modelId="{39F71D55-645C-458A-8394-02BA1BC0AB71}" type="presOf" srcId="{C3A0314F-FA4F-40A7-9C32-2B900A59AAA8}" destId="{1BB46AB2-C77A-4ACF-A05D-6BE31089A8A1}" srcOrd="1" destOrd="0" presId="urn:microsoft.com/office/officeart/2005/8/layout/pyramid1"/>
    <dgm:cxn modelId="{A33D5099-BCF0-43DF-9DD1-770CF01B6678}" type="presOf" srcId="{925DC652-6270-4351-8C80-9A042F50D4A6}" destId="{451262B7-3CBA-478F-8960-ADFBD33429E0}" srcOrd="0" destOrd="0" presId="urn:microsoft.com/office/officeart/2005/8/layout/pyramid1"/>
    <dgm:cxn modelId="{484AE3B8-5492-46FA-BF33-D0F097E50024}" type="presOf" srcId="{098FDFEE-FD86-4F9F-AE2F-3880390C213C}" destId="{7FEA97F8-37B6-4F64-B1F9-20A29A5E53EB}" srcOrd="0" destOrd="0" presId="urn:microsoft.com/office/officeart/2005/8/layout/pyramid1"/>
    <dgm:cxn modelId="{C031062B-659B-475D-9856-3F5D805A4143}" type="presOf" srcId="{1B49F4B4-AAF7-403B-B1F6-5C02C1BEA202}" destId="{A487D537-8876-4F08-B929-25499000407C}" srcOrd="1" destOrd="0" presId="urn:microsoft.com/office/officeart/2005/8/layout/pyramid1"/>
    <dgm:cxn modelId="{08E451C6-ACDC-435B-9BAC-F915DF815851}" srcId="{098FDFEE-FD86-4F9F-AE2F-3880390C213C}" destId="{1B49F4B4-AAF7-403B-B1F6-5C02C1BEA202}" srcOrd="2" destOrd="0" parTransId="{561BE885-669F-4A09-B3DF-087939A83A7F}" sibTransId="{48E18D96-4835-4386-BA10-39D2ACB2CB48}"/>
    <dgm:cxn modelId="{63328393-1F61-406B-AF01-96EB435C5096}" type="presOf" srcId="{C3A0314F-FA4F-40A7-9C32-2B900A59AAA8}" destId="{81A177E3-673A-4445-BCB2-92D165D0A2AA}" srcOrd="0" destOrd="0" presId="urn:microsoft.com/office/officeart/2005/8/layout/pyramid1"/>
    <dgm:cxn modelId="{5560A7E0-8EFD-499E-B31A-A3B59EFC3CC8}" type="presOf" srcId="{1B49F4B4-AAF7-403B-B1F6-5C02C1BEA202}" destId="{318EE17B-28E4-44F3-A67D-8A60BC37D114}" srcOrd="0" destOrd="0" presId="urn:microsoft.com/office/officeart/2005/8/layout/pyramid1"/>
    <dgm:cxn modelId="{EB2DA3CB-DEE9-45BC-83D4-65574AA0A433}" srcId="{098FDFEE-FD86-4F9F-AE2F-3880390C213C}" destId="{C3A0314F-FA4F-40A7-9C32-2B900A59AAA8}" srcOrd="3" destOrd="0" parTransId="{C05B01B2-D67C-4750-B526-A3EE1408819E}" sibTransId="{BDB9CFC0-2D1D-429C-9405-1E98DCEE80AC}"/>
    <dgm:cxn modelId="{1D3971AB-3971-460D-BB6F-F8ADCD22487C}" srcId="{098FDFEE-FD86-4F9F-AE2F-3880390C213C}" destId="{925DC652-6270-4351-8C80-9A042F50D4A6}" srcOrd="1" destOrd="0" parTransId="{2897FA74-4351-44E3-88D7-B13B202DC47C}" sibTransId="{55EDF972-1022-4300-B934-2B13240AD2AA}"/>
    <dgm:cxn modelId="{F232A31A-E296-4712-917B-27C1B56ACC40}" type="presOf" srcId="{32E956A5-8CC8-4755-984C-792BD9FEB5DE}" destId="{1F2B7194-C303-41A8-97A1-E88E78258EBC}" srcOrd="0" destOrd="0" presId="urn:microsoft.com/office/officeart/2005/8/layout/pyramid1"/>
    <dgm:cxn modelId="{AA0975D6-97B5-4878-80BB-DC19D83AEB51}" type="presOf" srcId="{32E956A5-8CC8-4755-984C-792BD9FEB5DE}" destId="{F84CD348-C968-4DE7-8D22-B2C6B0D12C32}" srcOrd="1" destOrd="0" presId="urn:microsoft.com/office/officeart/2005/8/layout/pyramid1"/>
    <dgm:cxn modelId="{CB3857BD-0193-4DA3-97CF-31ECD3431A72}" srcId="{098FDFEE-FD86-4F9F-AE2F-3880390C213C}" destId="{32E956A5-8CC8-4755-984C-792BD9FEB5DE}" srcOrd="0" destOrd="0" parTransId="{35CFA3A7-E37D-42CF-93BB-822B13992E7D}" sibTransId="{EDA8D6BE-BFB7-4FCC-A459-E94F570A77E9}"/>
    <dgm:cxn modelId="{488D759F-0DA7-49F6-BC8E-3D22E7F202B5}" type="presOf" srcId="{925DC652-6270-4351-8C80-9A042F50D4A6}" destId="{08DC871B-4888-46F5-A9D2-09483180904D}" srcOrd="1" destOrd="0" presId="urn:microsoft.com/office/officeart/2005/8/layout/pyramid1"/>
    <dgm:cxn modelId="{9B688AB3-592B-4572-86D0-AF44D866E59C}" type="presParOf" srcId="{7FEA97F8-37B6-4F64-B1F9-20A29A5E53EB}" destId="{72D70048-2C90-4595-AB06-9FC210F3C04D}" srcOrd="0" destOrd="0" presId="urn:microsoft.com/office/officeart/2005/8/layout/pyramid1"/>
    <dgm:cxn modelId="{471D4F26-96CB-46F2-B68A-7D2F42930488}" type="presParOf" srcId="{72D70048-2C90-4595-AB06-9FC210F3C04D}" destId="{1F2B7194-C303-41A8-97A1-E88E78258EBC}" srcOrd="0" destOrd="0" presId="urn:microsoft.com/office/officeart/2005/8/layout/pyramid1"/>
    <dgm:cxn modelId="{884C6F53-2944-4D34-9FD5-77B0129BB1DE}" type="presParOf" srcId="{72D70048-2C90-4595-AB06-9FC210F3C04D}" destId="{F84CD348-C968-4DE7-8D22-B2C6B0D12C32}" srcOrd="1" destOrd="0" presId="urn:microsoft.com/office/officeart/2005/8/layout/pyramid1"/>
    <dgm:cxn modelId="{90B7560B-0922-480B-86B3-8CDC7A91A9E7}" type="presParOf" srcId="{7FEA97F8-37B6-4F64-B1F9-20A29A5E53EB}" destId="{52A112F1-C849-47F2-B0DB-44EAAD60E71D}" srcOrd="1" destOrd="0" presId="urn:microsoft.com/office/officeart/2005/8/layout/pyramid1"/>
    <dgm:cxn modelId="{AB9C5E72-0B68-47CB-B633-B513C95F512E}" type="presParOf" srcId="{52A112F1-C849-47F2-B0DB-44EAAD60E71D}" destId="{451262B7-3CBA-478F-8960-ADFBD33429E0}" srcOrd="0" destOrd="0" presId="urn:microsoft.com/office/officeart/2005/8/layout/pyramid1"/>
    <dgm:cxn modelId="{5122C780-B042-4F4E-BE57-88FF6E020308}" type="presParOf" srcId="{52A112F1-C849-47F2-B0DB-44EAAD60E71D}" destId="{08DC871B-4888-46F5-A9D2-09483180904D}" srcOrd="1" destOrd="0" presId="urn:microsoft.com/office/officeart/2005/8/layout/pyramid1"/>
    <dgm:cxn modelId="{A3EDB9D3-503C-4799-940F-F878EAC48444}" type="presParOf" srcId="{7FEA97F8-37B6-4F64-B1F9-20A29A5E53EB}" destId="{8E407F3A-0475-4A13-BBF5-E5C0D30DF44B}" srcOrd="2" destOrd="0" presId="urn:microsoft.com/office/officeart/2005/8/layout/pyramid1"/>
    <dgm:cxn modelId="{96D3F06D-51C5-45C4-BC3A-2122EF68E58F}" type="presParOf" srcId="{8E407F3A-0475-4A13-BBF5-E5C0D30DF44B}" destId="{318EE17B-28E4-44F3-A67D-8A60BC37D114}" srcOrd="0" destOrd="0" presId="urn:microsoft.com/office/officeart/2005/8/layout/pyramid1"/>
    <dgm:cxn modelId="{3E1FD221-5D7E-4E8A-9301-7DC0FB747D5B}" type="presParOf" srcId="{8E407F3A-0475-4A13-BBF5-E5C0D30DF44B}" destId="{A487D537-8876-4F08-B929-25499000407C}" srcOrd="1" destOrd="0" presId="urn:microsoft.com/office/officeart/2005/8/layout/pyramid1"/>
    <dgm:cxn modelId="{B293BD6E-EF11-4A2A-BEE2-437C2783EA68}" type="presParOf" srcId="{7FEA97F8-37B6-4F64-B1F9-20A29A5E53EB}" destId="{9867234A-2F43-419C-9F6C-A83C61014329}" srcOrd="3" destOrd="0" presId="urn:microsoft.com/office/officeart/2005/8/layout/pyramid1"/>
    <dgm:cxn modelId="{0A8A385E-BC38-43CC-B9D5-538D8DA58636}" type="presParOf" srcId="{9867234A-2F43-419C-9F6C-A83C61014329}" destId="{81A177E3-673A-4445-BCB2-92D165D0A2AA}" srcOrd="0" destOrd="0" presId="urn:microsoft.com/office/officeart/2005/8/layout/pyramid1"/>
    <dgm:cxn modelId="{099F96CF-F115-4476-92BB-DD303E38B6FB}" type="presParOf" srcId="{9867234A-2F43-419C-9F6C-A83C61014329}" destId="{1BB46AB2-C77A-4ACF-A05D-6BE31089A8A1}" srcOrd="1" destOrd="0" presId="urn:microsoft.com/office/officeart/2005/8/layout/pyramid1"/>
  </dgm:cxnLst>
  <dgm:bg>
    <a:effectLst>
      <a:glow rad="101600">
        <a:schemeClr val="accent1">
          <a:satMod val="175000"/>
          <a:alpha val="40000"/>
        </a:schemeClr>
      </a:glo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A0F98A-0ADB-4669-A921-9060F8F06A8A}" type="doc">
      <dgm:prSet loTypeId="urn:microsoft.com/office/officeart/2005/8/layout/vProcess5" loCatId="process" qsTypeId="urn:microsoft.com/office/officeart/2005/8/quickstyle/simple1" qsCatId="simple" csTypeId="urn:microsoft.com/office/officeart/2005/8/colors/accent6_5" csCatId="accent6" phldr="1"/>
      <dgm:spPr/>
      <dgm:t>
        <a:bodyPr/>
        <a:lstStyle/>
        <a:p>
          <a:endParaRPr lang="zh-CN" altLang="en-US"/>
        </a:p>
      </dgm:t>
    </dgm:pt>
    <dgm:pt modelId="{2A1D52EC-B3E4-40E3-88EA-979B00D50942}">
      <dgm:prSet phldrT="[文本]"/>
      <dgm:spPr/>
      <dgm:t>
        <a:bodyPr/>
        <a:lstStyle/>
        <a:p>
          <a:r>
            <a:rPr lang="en-US" i="1" dirty="0" smtClean="0"/>
            <a:t>Submitted to Journal</a:t>
          </a:r>
          <a:r>
            <a:rPr lang="en-US" b="0" i="0" dirty="0" smtClean="0"/>
            <a:t> </a:t>
          </a:r>
          <a:endParaRPr lang="zh-CN" altLang="en-US" dirty="0"/>
        </a:p>
      </dgm:t>
    </dgm:pt>
    <dgm:pt modelId="{2E5FB5B0-91A5-45EA-A153-5BDC22434B6F}" type="parTrans" cxnId="{704F962A-E4B4-4B71-B839-623CF04E96E6}">
      <dgm:prSet/>
      <dgm:spPr/>
      <dgm:t>
        <a:bodyPr/>
        <a:lstStyle/>
        <a:p>
          <a:endParaRPr lang="zh-CN" altLang="en-US"/>
        </a:p>
      </dgm:t>
    </dgm:pt>
    <dgm:pt modelId="{FB4BB82B-5750-411F-9152-285C94525445}" type="sibTrans" cxnId="{704F962A-E4B4-4B71-B839-623CF04E96E6}">
      <dgm:prSet/>
      <dgm:spPr/>
      <dgm:t>
        <a:bodyPr/>
        <a:lstStyle/>
        <a:p>
          <a:endParaRPr lang="zh-CN" altLang="en-US"/>
        </a:p>
      </dgm:t>
    </dgm:pt>
    <dgm:pt modelId="{15D2638E-C59C-4F3E-BC19-D822A3AD62EC}">
      <dgm:prSet phldrT="[文本]"/>
      <dgm:spPr/>
      <dgm:t>
        <a:bodyPr/>
        <a:lstStyle/>
        <a:p>
          <a:r>
            <a:rPr lang="en-US" i="1" dirty="0" smtClean="0"/>
            <a:t>Editor Invited</a:t>
          </a:r>
          <a:endParaRPr lang="zh-CN" altLang="en-US" dirty="0"/>
        </a:p>
      </dgm:t>
    </dgm:pt>
    <dgm:pt modelId="{04693DA3-6BC6-49B7-90DA-39469C005922}" type="parTrans" cxnId="{96BCA456-4270-4ABC-B3B7-317DB07FFCE1}">
      <dgm:prSet/>
      <dgm:spPr/>
      <dgm:t>
        <a:bodyPr/>
        <a:lstStyle/>
        <a:p>
          <a:endParaRPr lang="zh-CN" altLang="en-US"/>
        </a:p>
      </dgm:t>
    </dgm:pt>
    <dgm:pt modelId="{B246EE7E-EB9F-4729-A54C-6BE2AD6E7F3E}" type="sibTrans" cxnId="{96BCA456-4270-4ABC-B3B7-317DB07FFCE1}">
      <dgm:prSet/>
      <dgm:spPr/>
      <dgm:t>
        <a:bodyPr/>
        <a:lstStyle/>
        <a:p>
          <a:endParaRPr lang="zh-CN" altLang="en-US"/>
        </a:p>
      </dgm:t>
    </dgm:pt>
    <dgm:pt modelId="{1F0ADB7A-E38B-49FD-8C26-08021DFF342C}">
      <dgm:prSet phldrT="[文本]"/>
      <dgm:spPr/>
      <dgm:t>
        <a:bodyPr/>
        <a:lstStyle/>
        <a:p>
          <a:r>
            <a:rPr lang="en-US" i="1" dirty="0" smtClean="0"/>
            <a:t>With Editor</a:t>
          </a:r>
          <a:endParaRPr lang="zh-CN" altLang="en-US" dirty="0"/>
        </a:p>
      </dgm:t>
    </dgm:pt>
    <dgm:pt modelId="{75F4A495-73A2-49E1-B178-D24CDAB7BD57}" type="parTrans" cxnId="{46F995FA-0A73-461B-9E52-E2F13375052F}">
      <dgm:prSet/>
      <dgm:spPr/>
      <dgm:t>
        <a:bodyPr/>
        <a:lstStyle/>
        <a:p>
          <a:endParaRPr lang="zh-CN" altLang="en-US"/>
        </a:p>
      </dgm:t>
    </dgm:pt>
    <dgm:pt modelId="{76473509-421E-4BFE-B049-76367D8F6943}" type="sibTrans" cxnId="{46F995FA-0A73-461B-9E52-E2F13375052F}">
      <dgm:prSet/>
      <dgm:spPr/>
      <dgm:t>
        <a:bodyPr/>
        <a:lstStyle/>
        <a:p>
          <a:endParaRPr lang="zh-CN" altLang="en-US"/>
        </a:p>
      </dgm:t>
    </dgm:pt>
    <dgm:pt modelId="{80BEB4C0-C01E-455B-9B12-3F9625A59FBF}">
      <dgm:prSet/>
      <dgm:spPr/>
      <dgm:t>
        <a:bodyPr/>
        <a:lstStyle/>
        <a:p>
          <a:r>
            <a:rPr lang="en-US" i="1" dirty="0" smtClean="0"/>
            <a:t>Under Review </a:t>
          </a:r>
          <a:endParaRPr lang="zh-CN" altLang="en-US" i="1" dirty="0"/>
        </a:p>
      </dgm:t>
    </dgm:pt>
    <dgm:pt modelId="{D63A4D75-B356-425F-BEF0-4E030A95F5BC}" type="parTrans" cxnId="{4077DE45-6975-4508-8A65-6BC875B753BC}">
      <dgm:prSet/>
      <dgm:spPr/>
      <dgm:t>
        <a:bodyPr/>
        <a:lstStyle/>
        <a:p>
          <a:endParaRPr lang="zh-CN" altLang="en-US"/>
        </a:p>
      </dgm:t>
    </dgm:pt>
    <dgm:pt modelId="{C9F8A2B5-C2CF-44BA-A16F-EFFBBB0B6339}" type="sibTrans" cxnId="{4077DE45-6975-4508-8A65-6BC875B753BC}">
      <dgm:prSet/>
      <dgm:spPr/>
      <dgm:t>
        <a:bodyPr/>
        <a:lstStyle/>
        <a:p>
          <a:endParaRPr lang="zh-CN" altLang="en-US"/>
        </a:p>
      </dgm:t>
    </dgm:pt>
    <dgm:pt modelId="{062D7B67-E13D-4DD6-86FA-9ABFAB1BAC50}">
      <dgm:prSet phldrT="[文本]"/>
      <dgm:spPr/>
      <dgm:t>
        <a:bodyPr/>
        <a:lstStyle/>
        <a:p>
          <a:r>
            <a:rPr lang="en-US" i="1" smtClean="0"/>
            <a:t>Required Reviews Complete</a:t>
          </a:r>
          <a:endParaRPr lang="zh-CN" altLang="en-US" i="1" dirty="0"/>
        </a:p>
      </dgm:t>
    </dgm:pt>
    <dgm:pt modelId="{3169CE3B-AE32-4E3E-BC51-C24BDA7DF578}" type="parTrans" cxnId="{E1AA67FA-7632-4EF0-953D-2C7D3967F2F5}">
      <dgm:prSet/>
      <dgm:spPr/>
      <dgm:t>
        <a:bodyPr/>
        <a:lstStyle/>
        <a:p>
          <a:endParaRPr lang="zh-CN" altLang="en-US"/>
        </a:p>
      </dgm:t>
    </dgm:pt>
    <dgm:pt modelId="{14358EEA-3FDE-4BD6-9AC1-4D84F65C1E83}" type="sibTrans" cxnId="{E1AA67FA-7632-4EF0-953D-2C7D3967F2F5}">
      <dgm:prSet/>
      <dgm:spPr/>
      <dgm:t>
        <a:bodyPr/>
        <a:lstStyle/>
        <a:p>
          <a:endParaRPr lang="zh-CN" altLang="en-US"/>
        </a:p>
      </dgm:t>
    </dgm:pt>
    <dgm:pt modelId="{77EEB76F-77AA-4616-B654-898B71FD2C6B}" type="pres">
      <dgm:prSet presAssocID="{E2A0F98A-0ADB-4669-A921-9060F8F06A8A}" presName="outerComposite" presStyleCnt="0">
        <dgm:presLayoutVars>
          <dgm:chMax val="5"/>
          <dgm:dir/>
          <dgm:resizeHandles val="exact"/>
        </dgm:presLayoutVars>
      </dgm:prSet>
      <dgm:spPr/>
      <dgm:t>
        <a:bodyPr/>
        <a:lstStyle/>
        <a:p>
          <a:endParaRPr lang="zh-CN" altLang="en-US"/>
        </a:p>
      </dgm:t>
    </dgm:pt>
    <dgm:pt modelId="{43539C10-0DF1-493D-9FD5-6D5DF399A273}" type="pres">
      <dgm:prSet presAssocID="{E2A0F98A-0ADB-4669-A921-9060F8F06A8A}" presName="dummyMaxCanvas" presStyleCnt="0">
        <dgm:presLayoutVars/>
      </dgm:prSet>
      <dgm:spPr/>
    </dgm:pt>
    <dgm:pt modelId="{E009DC6E-5830-4E78-BA38-77D943F758A1}" type="pres">
      <dgm:prSet presAssocID="{E2A0F98A-0ADB-4669-A921-9060F8F06A8A}" presName="FiveNodes_1" presStyleLbl="node1" presStyleIdx="0" presStyleCnt="5">
        <dgm:presLayoutVars>
          <dgm:bulletEnabled val="1"/>
        </dgm:presLayoutVars>
      </dgm:prSet>
      <dgm:spPr/>
      <dgm:t>
        <a:bodyPr/>
        <a:lstStyle/>
        <a:p>
          <a:endParaRPr lang="zh-CN" altLang="en-US"/>
        </a:p>
      </dgm:t>
    </dgm:pt>
    <dgm:pt modelId="{037D2D1A-1EA5-4832-A1EC-B1B255A5CA50}" type="pres">
      <dgm:prSet presAssocID="{E2A0F98A-0ADB-4669-A921-9060F8F06A8A}" presName="FiveNodes_2" presStyleLbl="node1" presStyleIdx="1" presStyleCnt="5">
        <dgm:presLayoutVars>
          <dgm:bulletEnabled val="1"/>
        </dgm:presLayoutVars>
      </dgm:prSet>
      <dgm:spPr/>
      <dgm:t>
        <a:bodyPr/>
        <a:lstStyle/>
        <a:p>
          <a:endParaRPr lang="zh-CN" altLang="en-US"/>
        </a:p>
      </dgm:t>
    </dgm:pt>
    <dgm:pt modelId="{BA781BAD-54BD-4622-94C6-7112601BB36F}" type="pres">
      <dgm:prSet presAssocID="{E2A0F98A-0ADB-4669-A921-9060F8F06A8A}" presName="FiveNodes_3" presStyleLbl="node1" presStyleIdx="2" presStyleCnt="5">
        <dgm:presLayoutVars>
          <dgm:bulletEnabled val="1"/>
        </dgm:presLayoutVars>
      </dgm:prSet>
      <dgm:spPr/>
      <dgm:t>
        <a:bodyPr/>
        <a:lstStyle/>
        <a:p>
          <a:endParaRPr lang="zh-CN" altLang="en-US"/>
        </a:p>
      </dgm:t>
    </dgm:pt>
    <dgm:pt modelId="{7B0E5CD9-FF45-44FD-AF22-1B35C5DF7986}" type="pres">
      <dgm:prSet presAssocID="{E2A0F98A-0ADB-4669-A921-9060F8F06A8A}" presName="FiveNodes_4" presStyleLbl="node1" presStyleIdx="3" presStyleCnt="5">
        <dgm:presLayoutVars>
          <dgm:bulletEnabled val="1"/>
        </dgm:presLayoutVars>
      </dgm:prSet>
      <dgm:spPr/>
      <dgm:t>
        <a:bodyPr/>
        <a:lstStyle/>
        <a:p>
          <a:endParaRPr lang="zh-CN" altLang="en-US"/>
        </a:p>
      </dgm:t>
    </dgm:pt>
    <dgm:pt modelId="{7EB46F54-8D14-4167-90AD-7C199AA2791F}" type="pres">
      <dgm:prSet presAssocID="{E2A0F98A-0ADB-4669-A921-9060F8F06A8A}" presName="FiveNodes_5" presStyleLbl="node1" presStyleIdx="4" presStyleCnt="5">
        <dgm:presLayoutVars>
          <dgm:bulletEnabled val="1"/>
        </dgm:presLayoutVars>
      </dgm:prSet>
      <dgm:spPr/>
      <dgm:t>
        <a:bodyPr/>
        <a:lstStyle/>
        <a:p>
          <a:endParaRPr lang="zh-CN" altLang="en-US"/>
        </a:p>
      </dgm:t>
    </dgm:pt>
    <dgm:pt modelId="{310E433F-F169-47D6-ACBF-0DC07195C1C2}" type="pres">
      <dgm:prSet presAssocID="{E2A0F98A-0ADB-4669-A921-9060F8F06A8A}" presName="FiveConn_1-2" presStyleLbl="fgAccFollowNode1" presStyleIdx="0" presStyleCnt="4">
        <dgm:presLayoutVars>
          <dgm:bulletEnabled val="1"/>
        </dgm:presLayoutVars>
      </dgm:prSet>
      <dgm:spPr/>
      <dgm:t>
        <a:bodyPr/>
        <a:lstStyle/>
        <a:p>
          <a:endParaRPr lang="zh-CN" altLang="en-US"/>
        </a:p>
      </dgm:t>
    </dgm:pt>
    <dgm:pt modelId="{43FF4A5D-CD63-4970-9953-D0DD76EBDB76}" type="pres">
      <dgm:prSet presAssocID="{E2A0F98A-0ADB-4669-A921-9060F8F06A8A}" presName="FiveConn_2-3" presStyleLbl="fgAccFollowNode1" presStyleIdx="1" presStyleCnt="4">
        <dgm:presLayoutVars>
          <dgm:bulletEnabled val="1"/>
        </dgm:presLayoutVars>
      </dgm:prSet>
      <dgm:spPr/>
      <dgm:t>
        <a:bodyPr/>
        <a:lstStyle/>
        <a:p>
          <a:endParaRPr lang="zh-CN" altLang="en-US"/>
        </a:p>
      </dgm:t>
    </dgm:pt>
    <dgm:pt modelId="{73BE32B3-EF42-46E7-A7A5-DB23B0103F87}" type="pres">
      <dgm:prSet presAssocID="{E2A0F98A-0ADB-4669-A921-9060F8F06A8A}" presName="FiveConn_3-4" presStyleLbl="fgAccFollowNode1" presStyleIdx="2" presStyleCnt="4">
        <dgm:presLayoutVars>
          <dgm:bulletEnabled val="1"/>
        </dgm:presLayoutVars>
      </dgm:prSet>
      <dgm:spPr/>
      <dgm:t>
        <a:bodyPr/>
        <a:lstStyle/>
        <a:p>
          <a:endParaRPr lang="zh-CN" altLang="en-US"/>
        </a:p>
      </dgm:t>
    </dgm:pt>
    <dgm:pt modelId="{BB284D46-B58F-42E5-BC31-72EB629D215C}" type="pres">
      <dgm:prSet presAssocID="{E2A0F98A-0ADB-4669-A921-9060F8F06A8A}" presName="FiveConn_4-5" presStyleLbl="fgAccFollowNode1" presStyleIdx="3" presStyleCnt="4">
        <dgm:presLayoutVars>
          <dgm:bulletEnabled val="1"/>
        </dgm:presLayoutVars>
      </dgm:prSet>
      <dgm:spPr/>
      <dgm:t>
        <a:bodyPr/>
        <a:lstStyle/>
        <a:p>
          <a:endParaRPr lang="zh-CN" altLang="en-US"/>
        </a:p>
      </dgm:t>
    </dgm:pt>
    <dgm:pt modelId="{3266E00A-2621-4B3E-9267-9B85CF63E971}" type="pres">
      <dgm:prSet presAssocID="{E2A0F98A-0ADB-4669-A921-9060F8F06A8A}" presName="FiveNodes_1_text" presStyleLbl="node1" presStyleIdx="4" presStyleCnt="5">
        <dgm:presLayoutVars>
          <dgm:bulletEnabled val="1"/>
        </dgm:presLayoutVars>
      </dgm:prSet>
      <dgm:spPr/>
      <dgm:t>
        <a:bodyPr/>
        <a:lstStyle/>
        <a:p>
          <a:endParaRPr lang="zh-CN" altLang="en-US"/>
        </a:p>
      </dgm:t>
    </dgm:pt>
    <dgm:pt modelId="{ED595566-CCD3-4111-99D5-107FAA5CDC64}" type="pres">
      <dgm:prSet presAssocID="{E2A0F98A-0ADB-4669-A921-9060F8F06A8A}" presName="FiveNodes_2_text" presStyleLbl="node1" presStyleIdx="4" presStyleCnt="5">
        <dgm:presLayoutVars>
          <dgm:bulletEnabled val="1"/>
        </dgm:presLayoutVars>
      </dgm:prSet>
      <dgm:spPr/>
      <dgm:t>
        <a:bodyPr/>
        <a:lstStyle/>
        <a:p>
          <a:endParaRPr lang="zh-CN" altLang="en-US"/>
        </a:p>
      </dgm:t>
    </dgm:pt>
    <dgm:pt modelId="{4FC37AAF-A7D6-4058-8C14-1F56195C2907}" type="pres">
      <dgm:prSet presAssocID="{E2A0F98A-0ADB-4669-A921-9060F8F06A8A}" presName="FiveNodes_3_text" presStyleLbl="node1" presStyleIdx="4" presStyleCnt="5">
        <dgm:presLayoutVars>
          <dgm:bulletEnabled val="1"/>
        </dgm:presLayoutVars>
      </dgm:prSet>
      <dgm:spPr/>
      <dgm:t>
        <a:bodyPr/>
        <a:lstStyle/>
        <a:p>
          <a:endParaRPr lang="zh-CN" altLang="en-US"/>
        </a:p>
      </dgm:t>
    </dgm:pt>
    <dgm:pt modelId="{BC9EEF3D-EEB2-4EBD-BB24-9F9E022E8333}" type="pres">
      <dgm:prSet presAssocID="{E2A0F98A-0ADB-4669-A921-9060F8F06A8A}" presName="FiveNodes_4_text" presStyleLbl="node1" presStyleIdx="4" presStyleCnt="5">
        <dgm:presLayoutVars>
          <dgm:bulletEnabled val="1"/>
        </dgm:presLayoutVars>
      </dgm:prSet>
      <dgm:spPr/>
      <dgm:t>
        <a:bodyPr/>
        <a:lstStyle/>
        <a:p>
          <a:endParaRPr lang="zh-CN" altLang="en-US"/>
        </a:p>
      </dgm:t>
    </dgm:pt>
    <dgm:pt modelId="{295FD796-E2E7-49A3-B8AF-24D2D25F14FB}" type="pres">
      <dgm:prSet presAssocID="{E2A0F98A-0ADB-4669-A921-9060F8F06A8A}" presName="FiveNodes_5_text" presStyleLbl="node1" presStyleIdx="4" presStyleCnt="5">
        <dgm:presLayoutVars>
          <dgm:bulletEnabled val="1"/>
        </dgm:presLayoutVars>
      </dgm:prSet>
      <dgm:spPr/>
      <dgm:t>
        <a:bodyPr/>
        <a:lstStyle/>
        <a:p>
          <a:endParaRPr lang="zh-CN" altLang="en-US"/>
        </a:p>
      </dgm:t>
    </dgm:pt>
  </dgm:ptLst>
  <dgm:cxnLst>
    <dgm:cxn modelId="{46F995FA-0A73-461B-9E52-E2F13375052F}" srcId="{E2A0F98A-0ADB-4669-A921-9060F8F06A8A}" destId="{1F0ADB7A-E38B-49FD-8C26-08021DFF342C}" srcOrd="2" destOrd="0" parTransId="{75F4A495-73A2-49E1-B178-D24CDAB7BD57}" sibTransId="{76473509-421E-4BFE-B049-76367D8F6943}"/>
    <dgm:cxn modelId="{15EF793C-1C00-413C-872B-C8071B0D8CDE}" type="presOf" srcId="{062D7B67-E13D-4DD6-86FA-9ABFAB1BAC50}" destId="{295FD796-E2E7-49A3-B8AF-24D2D25F14FB}" srcOrd="1" destOrd="0" presId="urn:microsoft.com/office/officeart/2005/8/layout/vProcess5"/>
    <dgm:cxn modelId="{5664EB22-0B39-408D-AB5D-E46463395797}" type="presOf" srcId="{1F0ADB7A-E38B-49FD-8C26-08021DFF342C}" destId="{4FC37AAF-A7D6-4058-8C14-1F56195C2907}" srcOrd="1" destOrd="0" presId="urn:microsoft.com/office/officeart/2005/8/layout/vProcess5"/>
    <dgm:cxn modelId="{2B9A088A-0F4E-43FF-B661-5764149E84DD}" type="presOf" srcId="{15D2638E-C59C-4F3E-BC19-D822A3AD62EC}" destId="{037D2D1A-1EA5-4832-A1EC-B1B255A5CA50}" srcOrd="0" destOrd="0" presId="urn:microsoft.com/office/officeart/2005/8/layout/vProcess5"/>
    <dgm:cxn modelId="{92D1B7E9-34D1-46B4-A4EC-C889CA60DD75}" type="presOf" srcId="{2A1D52EC-B3E4-40E3-88EA-979B00D50942}" destId="{3266E00A-2621-4B3E-9267-9B85CF63E971}" srcOrd="1" destOrd="0" presId="urn:microsoft.com/office/officeart/2005/8/layout/vProcess5"/>
    <dgm:cxn modelId="{952E03D0-CEF8-4CEF-A3B9-0A2C477C49A9}" type="presOf" srcId="{80BEB4C0-C01E-455B-9B12-3F9625A59FBF}" destId="{7B0E5CD9-FF45-44FD-AF22-1B35C5DF7986}" srcOrd="0" destOrd="0" presId="urn:microsoft.com/office/officeart/2005/8/layout/vProcess5"/>
    <dgm:cxn modelId="{C04C0E70-98A4-4521-9A4C-F9C18B8F8A1A}" type="presOf" srcId="{2A1D52EC-B3E4-40E3-88EA-979B00D50942}" destId="{E009DC6E-5830-4E78-BA38-77D943F758A1}" srcOrd="0" destOrd="0" presId="urn:microsoft.com/office/officeart/2005/8/layout/vProcess5"/>
    <dgm:cxn modelId="{9B501FE3-0D75-401F-8380-7082A5319A24}" type="presOf" srcId="{E2A0F98A-0ADB-4669-A921-9060F8F06A8A}" destId="{77EEB76F-77AA-4616-B654-898B71FD2C6B}" srcOrd="0" destOrd="0" presId="urn:microsoft.com/office/officeart/2005/8/layout/vProcess5"/>
    <dgm:cxn modelId="{4077DE45-6975-4508-8A65-6BC875B753BC}" srcId="{E2A0F98A-0ADB-4669-A921-9060F8F06A8A}" destId="{80BEB4C0-C01E-455B-9B12-3F9625A59FBF}" srcOrd="3" destOrd="0" parTransId="{D63A4D75-B356-425F-BEF0-4E030A95F5BC}" sibTransId="{C9F8A2B5-C2CF-44BA-A16F-EFFBBB0B6339}"/>
    <dgm:cxn modelId="{704F962A-E4B4-4B71-B839-623CF04E96E6}" srcId="{E2A0F98A-0ADB-4669-A921-9060F8F06A8A}" destId="{2A1D52EC-B3E4-40E3-88EA-979B00D50942}" srcOrd="0" destOrd="0" parTransId="{2E5FB5B0-91A5-45EA-A153-5BDC22434B6F}" sibTransId="{FB4BB82B-5750-411F-9152-285C94525445}"/>
    <dgm:cxn modelId="{1B692EFF-7976-473F-A75E-1448BBCF1047}" type="presOf" srcId="{FB4BB82B-5750-411F-9152-285C94525445}" destId="{310E433F-F169-47D6-ACBF-0DC07195C1C2}" srcOrd="0" destOrd="0" presId="urn:microsoft.com/office/officeart/2005/8/layout/vProcess5"/>
    <dgm:cxn modelId="{EFC10564-9050-4DCE-81B8-967125FE8454}" type="presOf" srcId="{B246EE7E-EB9F-4729-A54C-6BE2AD6E7F3E}" destId="{43FF4A5D-CD63-4970-9953-D0DD76EBDB76}" srcOrd="0" destOrd="0" presId="urn:microsoft.com/office/officeart/2005/8/layout/vProcess5"/>
    <dgm:cxn modelId="{66942193-66F7-4317-8061-7EC62002B431}" type="presOf" srcId="{1F0ADB7A-E38B-49FD-8C26-08021DFF342C}" destId="{BA781BAD-54BD-4622-94C6-7112601BB36F}" srcOrd="0" destOrd="0" presId="urn:microsoft.com/office/officeart/2005/8/layout/vProcess5"/>
    <dgm:cxn modelId="{8E6925B3-164D-4DD3-9734-76FF4C9C4D57}" type="presOf" srcId="{062D7B67-E13D-4DD6-86FA-9ABFAB1BAC50}" destId="{7EB46F54-8D14-4167-90AD-7C199AA2791F}" srcOrd="0" destOrd="0" presId="urn:microsoft.com/office/officeart/2005/8/layout/vProcess5"/>
    <dgm:cxn modelId="{7C1237A2-7F23-46F6-BD39-572C5CA066C6}" type="presOf" srcId="{80BEB4C0-C01E-455B-9B12-3F9625A59FBF}" destId="{BC9EEF3D-EEB2-4EBD-BB24-9F9E022E8333}" srcOrd="1" destOrd="0" presId="urn:microsoft.com/office/officeart/2005/8/layout/vProcess5"/>
    <dgm:cxn modelId="{79F7D58F-9B88-4BBE-94FD-63CB9F25182B}" type="presOf" srcId="{C9F8A2B5-C2CF-44BA-A16F-EFFBBB0B6339}" destId="{BB284D46-B58F-42E5-BC31-72EB629D215C}" srcOrd="0" destOrd="0" presId="urn:microsoft.com/office/officeart/2005/8/layout/vProcess5"/>
    <dgm:cxn modelId="{96BCA456-4270-4ABC-B3B7-317DB07FFCE1}" srcId="{E2A0F98A-0ADB-4669-A921-9060F8F06A8A}" destId="{15D2638E-C59C-4F3E-BC19-D822A3AD62EC}" srcOrd="1" destOrd="0" parTransId="{04693DA3-6BC6-49B7-90DA-39469C005922}" sibTransId="{B246EE7E-EB9F-4729-A54C-6BE2AD6E7F3E}"/>
    <dgm:cxn modelId="{6594185A-A22B-40A8-A302-898C97D5CD97}" type="presOf" srcId="{15D2638E-C59C-4F3E-BC19-D822A3AD62EC}" destId="{ED595566-CCD3-4111-99D5-107FAA5CDC64}" srcOrd="1" destOrd="0" presId="urn:microsoft.com/office/officeart/2005/8/layout/vProcess5"/>
    <dgm:cxn modelId="{E1AA67FA-7632-4EF0-953D-2C7D3967F2F5}" srcId="{E2A0F98A-0ADB-4669-A921-9060F8F06A8A}" destId="{062D7B67-E13D-4DD6-86FA-9ABFAB1BAC50}" srcOrd="4" destOrd="0" parTransId="{3169CE3B-AE32-4E3E-BC51-C24BDA7DF578}" sibTransId="{14358EEA-3FDE-4BD6-9AC1-4D84F65C1E83}"/>
    <dgm:cxn modelId="{5407EA4F-2FB0-4605-BFC5-762910DCD69A}" type="presOf" srcId="{76473509-421E-4BFE-B049-76367D8F6943}" destId="{73BE32B3-EF42-46E7-A7A5-DB23B0103F87}" srcOrd="0" destOrd="0" presId="urn:microsoft.com/office/officeart/2005/8/layout/vProcess5"/>
    <dgm:cxn modelId="{2AB19873-E4A3-424B-8FE1-1B66A32D22A1}" type="presParOf" srcId="{77EEB76F-77AA-4616-B654-898B71FD2C6B}" destId="{43539C10-0DF1-493D-9FD5-6D5DF399A273}" srcOrd="0" destOrd="0" presId="urn:microsoft.com/office/officeart/2005/8/layout/vProcess5"/>
    <dgm:cxn modelId="{290B1948-5862-4346-A03A-A7B7EBD097BB}" type="presParOf" srcId="{77EEB76F-77AA-4616-B654-898B71FD2C6B}" destId="{E009DC6E-5830-4E78-BA38-77D943F758A1}" srcOrd="1" destOrd="0" presId="urn:microsoft.com/office/officeart/2005/8/layout/vProcess5"/>
    <dgm:cxn modelId="{1CB6BC82-9F04-4F9A-AECF-D33783BDFAEC}" type="presParOf" srcId="{77EEB76F-77AA-4616-B654-898B71FD2C6B}" destId="{037D2D1A-1EA5-4832-A1EC-B1B255A5CA50}" srcOrd="2" destOrd="0" presId="urn:microsoft.com/office/officeart/2005/8/layout/vProcess5"/>
    <dgm:cxn modelId="{0DE80CA8-B79B-40BB-BB67-196E5CD0325F}" type="presParOf" srcId="{77EEB76F-77AA-4616-B654-898B71FD2C6B}" destId="{BA781BAD-54BD-4622-94C6-7112601BB36F}" srcOrd="3" destOrd="0" presId="urn:microsoft.com/office/officeart/2005/8/layout/vProcess5"/>
    <dgm:cxn modelId="{326FC935-9EE7-42EC-8B54-DE628E3E228D}" type="presParOf" srcId="{77EEB76F-77AA-4616-B654-898B71FD2C6B}" destId="{7B0E5CD9-FF45-44FD-AF22-1B35C5DF7986}" srcOrd="4" destOrd="0" presId="urn:microsoft.com/office/officeart/2005/8/layout/vProcess5"/>
    <dgm:cxn modelId="{441DA630-2E74-41CB-9347-1B6BD9BB5C77}" type="presParOf" srcId="{77EEB76F-77AA-4616-B654-898B71FD2C6B}" destId="{7EB46F54-8D14-4167-90AD-7C199AA2791F}" srcOrd="5" destOrd="0" presId="urn:microsoft.com/office/officeart/2005/8/layout/vProcess5"/>
    <dgm:cxn modelId="{ECD24906-0C6C-4FA6-83D6-1E37D946CDA5}" type="presParOf" srcId="{77EEB76F-77AA-4616-B654-898B71FD2C6B}" destId="{310E433F-F169-47D6-ACBF-0DC07195C1C2}" srcOrd="6" destOrd="0" presId="urn:microsoft.com/office/officeart/2005/8/layout/vProcess5"/>
    <dgm:cxn modelId="{3F5FFA3A-3883-48D9-BEDF-566CD84BDAEE}" type="presParOf" srcId="{77EEB76F-77AA-4616-B654-898B71FD2C6B}" destId="{43FF4A5D-CD63-4970-9953-D0DD76EBDB76}" srcOrd="7" destOrd="0" presId="urn:microsoft.com/office/officeart/2005/8/layout/vProcess5"/>
    <dgm:cxn modelId="{DE75D943-63AD-4F1B-A8E5-AF75B404F101}" type="presParOf" srcId="{77EEB76F-77AA-4616-B654-898B71FD2C6B}" destId="{73BE32B3-EF42-46E7-A7A5-DB23B0103F87}" srcOrd="8" destOrd="0" presId="urn:microsoft.com/office/officeart/2005/8/layout/vProcess5"/>
    <dgm:cxn modelId="{87B9E17A-C304-41E5-AA53-12EE0FC447E5}" type="presParOf" srcId="{77EEB76F-77AA-4616-B654-898B71FD2C6B}" destId="{BB284D46-B58F-42E5-BC31-72EB629D215C}" srcOrd="9" destOrd="0" presId="urn:microsoft.com/office/officeart/2005/8/layout/vProcess5"/>
    <dgm:cxn modelId="{F151A1B7-2230-4A33-B0AD-EEB9FD8C313B}" type="presParOf" srcId="{77EEB76F-77AA-4616-B654-898B71FD2C6B}" destId="{3266E00A-2621-4B3E-9267-9B85CF63E971}" srcOrd="10" destOrd="0" presId="urn:microsoft.com/office/officeart/2005/8/layout/vProcess5"/>
    <dgm:cxn modelId="{3D6BBDB7-90D6-4D34-8431-D7016591071C}" type="presParOf" srcId="{77EEB76F-77AA-4616-B654-898B71FD2C6B}" destId="{ED595566-CCD3-4111-99D5-107FAA5CDC64}" srcOrd="11" destOrd="0" presId="urn:microsoft.com/office/officeart/2005/8/layout/vProcess5"/>
    <dgm:cxn modelId="{C40F4528-7441-4BBD-BB6B-2305EB11E113}" type="presParOf" srcId="{77EEB76F-77AA-4616-B654-898B71FD2C6B}" destId="{4FC37AAF-A7D6-4058-8C14-1F56195C2907}" srcOrd="12" destOrd="0" presId="urn:microsoft.com/office/officeart/2005/8/layout/vProcess5"/>
    <dgm:cxn modelId="{3A194D34-E153-4F3B-BC87-5733A9FBBD8B}" type="presParOf" srcId="{77EEB76F-77AA-4616-B654-898B71FD2C6B}" destId="{BC9EEF3D-EEB2-4EBD-BB24-9F9E022E8333}" srcOrd="13" destOrd="0" presId="urn:microsoft.com/office/officeart/2005/8/layout/vProcess5"/>
    <dgm:cxn modelId="{748D3D37-E8BA-4806-89AF-A8D36BFB14F6}" type="presParOf" srcId="{77EEB76F-77AA-4616-B654-898B71FD2C6B}" destId="{295FD796-E2E7-49A3-B8AF-24D2D25F14F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A0F98A-0ADB-4669-A921-9060F8F06A8A}" type="doc">
      <dgm:prSet loTypeId="urn:microsoft.com/office/officeart/2005/8/layout/vProcess5" loCatId="process" qsTypeId="urn:microsoft.com/office/officeart/2005/8/quickstyle/simple1" qsCatId="simple" csTypeId="urn:microsoft.com/office/officeart/2005/8/colors/accent6_5" csCatId="accent6" phldr="1"/>
      <dgm:spPr/>
      <dgm:t>
        <a:bodyPr/>
        <a:lstStyle/>
        <a:p>
          <a:endParaRPr lang="zh-CN" altLang="en-US"/>
        </a:p>
      </dgm:t>
    </dgm:pt>
    <dgm:pt modelId="{15AA08FF-A713-4505-A8F7-583BB923040A}">
      <dgm:prSet/>
      <dgm:spPr/>
      <dgm:t>
        <a:bodyPr/>
        <a:lstStyle/>
        <a:p>
          <a:r>
            <a:rPr lang="en-US" i="1" dirty="0" smtClean="0"/>
            <a:t>Revision Submitted to Journal</a:t>
          </a:r>
          <a:endParaRPr lang="zh-CN" altLang="en-US" i="1" dirty="0"/>
        </a:p>
      </dgm:t>
    </dgm:pt>
    <dgm:pt modelId="{400FE53C-BBFE-4A92-BFCF-2E68BF9B4EDA}" type="parTrans" cxnId="{80B3FF4E-E238-4064-B0E9-802903E0BEF5}">
      <dgm:prSet/>
      <dgm:spPr/>
      <dgm:t>
        <a:bodyPr/>
        <a:lstStyle/>
        <a:p>
          <a:endParaRPr lang="zh-CN" altLang="en-US"/>
        </a:p>
      </dgm:t>
    </dgm:pt>
    <dgm:pt modelId="{B900AE64-53B9-48CF-A06A-FD4099B1DFE2}" type="sibTrans" cxnId="{80B3FF4E-E238-4064-B0E9-802903E0BEF5}">
      <dgm:prSet/>
      <dgm:spPr/>
      <dgm:t>
        <a:bodyPr/>
        <a:lstStyle/>
        <a:p>
          <a:endParaRPr lang="zh-CN" altLang="en-US"/>
        </a:p>
      </dgm:t>
    </dgm:pt>
    <dgm:pt modelId="{4A34F87F-207A-45F6-BFA7-F3D21CD103AE}">
      <dgm:prSet phldrT="[文本]"/>
      <dgm:spPr/>
      <dgm:t>
        <a:bodyPr/>
        <a:lstStyle/>
        <a:p>
          <a:r>
            <a:rPr lang="en-US" altLang="zh-CN" i="1" dirty="0" smtClean="0"/>
            <a:t>Reject</a:t>
          </a:r>
          <a:endParaRPr lang="zh-CN" altLang="en-US" dirty="0"/>
        </a:p>
      </dgm:t>
    </dgm:pt>
    <dgm:pt modelId="{667E1223-4B54-4247-9ED6-8F7414838C2E}" type="parTrans" cxnId="{6EC6FE2E-8E34-4EFB-9C57-AF322C6E2018}">
      <dgm:prSet/>
      <dgm:spPr/>
      <dgm:t>
        <a:bodyPr/>
        <a:lstStyle/>
        <a:p>
          <a:endParaRPr lang="zh-CN" altLang="en-US"/>
        </a:p>
      </dgm:t>
    </dgm:pt>
    <dgm:pt modelId="{95B9CA07-B36B-4B32-AA23-340160CD3D52}" type="sibTrans" cxnId="{6EC6FE2E-8E34-4EFB-9C57-AF322C6E2018}">
      <dgm:prSet/>
      <dgm:spPr/>
      <dgm:t>
        <a:bodyPr/>
        <a:lstStyle/>
        <a:p>
          <a:endParaRPr lang="zh-CN" altLang="en-US"/>
        </a:p>
      </dgm:t>
    </dgm:pt>
    <dgm:pt modelId="{84CDCC32-C332-4D9A-9447-967572233F00}">
      <dgm:prSet/>
      <dgm:spPr/>
      <dgm:t>
        <a:bodyPr/>
        <a:lstStyle/>
        <a:p>
          <a:r>
            <a:rPr lang="en-US" i="1" dirty="0" smtClean="0"/>
            <a:t>Accept</a:t>
          </a:r>
          <a:endParaRPr lang="zh-CN" altLang="en-US" dirty="0"/>
        </a:p>
      </dgm:t>
    </dgm:pt>
    <dgm:pt modelId="{1DAF7F63-4F6D-4C0C-9720-B4E3C7C2CFE6}" type="parTrans" cxnId="{404C5957-6F27-408B-91E9-2F365CEB9295}">
      <dgm:prSet/>
      <dgm:spPr/>
      <dgm:t>
        <a:bodyPr/>
        <a:lstStyle/>
        <a:p>
          <a:endParaRPr lang="zh-CN" altLang="en-US"/>
        </a:p>
      </dgm:t>
    </dgm:pt>
    <dgm:pt modelId="{4C1C75E2-2F7D-4216-B4A4-AD738B1C927E}" type="sibTrans" cxnId="{404C5957-6F27-408B-91E9-2F365CEB9295}">
      <dgm:prSet/>
      <dgm:spPr/>
      <dgm:t>
        <a:bodyPr/>
        <a:lstStyle/>
        <a:p>
          <a:endParaRPr lang="zh-CN" altLang="en-US"/>
        </a:p>
      </dgm:t>
    </dgm:pt>
    <dgm:pt modelId="{CA89011A-A6CD-4BB6-9944-A812289247DC}">
      <dgm:prSet/>
      <dgm:spPr/>
      <dgm:t>
        <a:bodyPr/>
        <a:lstStyle/>
        <a:p>
          <a:r>
            <a:rPr lang="en-US" i="1" dirty="0" smtClean="0"/>
            <a:t>Decision in Process</a:t>
          </a:r>
          <a:endParaRPr lang="zh-CN" altLang="en-US" dirty="0"/>
        </a:p>
      </dgm:t>
    </dgm:pt>
    <dgm:pt modelId="{B707E127-C88F-487B-A570-4BEE0F96D857}" type="parTrans" cxnId="{65F1B25E-817E-4D70-A3D0-6F59C0B22974}">
      <dgm:prSet/>
      <dgm:spPr/>
      <dgm:t>
        <a:bodyPr/>
        <a:lstStyle/>
        <a:p>
          <a:endParaRPr lang="zh-CN" altLang="en-US"/>
        </a:p>
      </dgm:t>
    </dgm:pt>
    <dgm:pt modelId="{2E600EEE-71BB-4D32-8E24-A6D37AF736F5}" type="sibTrans" cxnId="{65F1B25E-817E-4D70-A3D0-6F59C0B22974}">
      <dgm:prSet/>
      <dgm:spPr/>
      <dgm:t>
        <a:bodyPr/>
        <a:lstStyle/>
        <a:p>
          <a:endParaRPr lang="zh-CN" altLang="en-US"/>
        </a:p>
      </dgm:t>
    </dgm:pt>
    <dgm:pt modelId="{15D2638E-C59C-4F3E-BC19-D822A3AD62EC}">
      <dgm:prSet phldrT="[文本]"/>
      <dgm:spPr/>
      <dgm:t>
        <a:bodyPr/>
        <a:lstStyle/>
        <a:p>
          <a:r>
            <a:rPr lang="en-US" i="1" dirty="0" smtClean="0"/>
            <a:t>Minor revision/Major revision</a:t>
          </a:r>
          <a:endParaRPr lang="zh-CN" altLang="en-US" dirty="0"/>
        </a:p>
      </dgm:t>
    </dgm:pt>
    <dgm:pt modelId="{B246EE7E-EB9F-4729-A54C-6BE2AD6E7F3E}" type="sibTrans" cxnId="{96BCA456-4270-4ABC-B3B7-317DB07FFCE1}">
      <dgm:prSet/>
      <dgm:spPr/>
      <dgm:t>
        <a:bodyPr/>
        <a:lstStyle/>
        <a:p>
          <a:endParaRPr lang="zh-CN" altLang="en-US"/>
        </a:p>
      </dgm:t>
    </dgm:pt>
    <dgm:pt modelId="{04693DA3-6BC6-49B7-90DA-39469C005922}" type="parTrans" cxnId="{96BCA456-4270-4ABC-B3B7-317DB07FFCE1}">
      <dgm:prSet/>
      <dgm:spPr/>
      <dgm:t>
        <a:bodyPr/>
        <a:lstStyle/>
        <a:p>
          <a:endParaRPr lang="zh-CN" altLang="en-US"/>
        </a:p>
      </dgm:t>
    </dgm:pt>
    <dgm:pt modelId="{77EEB76F-77AA-4616-B654-898B71FD2C6B}" type="pres">
      <dgm:prSet presAssocID="{E2A0F98A-0ADB-4669-A921-9060F8F06A8A}" presName="outerComposite" presStyleCnt="0">
        <dgm:presLayoutVars>
          <dgm:chMax val="5"/>
          <dgm:dir/>
          <dgm:resizeHandles val="exact"/>
        </dgm:presLayoutVars>
      </dgm:prSet>
      <dgm:spPr/>
      <dgm:t>
        <a:bodyPr/>
        <a:lstStyle/>
        <a:p>
          <a:endParaRPr lang="zh-CN" altLang="en-US"/>
        </a:p>
      </dgm:t>
    </dgm:pt>
    <dgm:pt modelId="{43539C10-0DF1-493D-9FD5-6D5DF399A273}" type="pres">
      <dgm:prSet presAssocID="{E2A0F98A-0ADB-4669-A921-9060F8F06A8A}" presName="dummyMaxCanvas" presStyleCnt="0">
        <dgm:presLayoutVars/>
      </dgm:prSet>
      <dgm:spPr/>
    </dgm:pt>
    <dgm:pt modelId="{E009DC6E-5830-4E78-BA38-77D943F758A1}" type="pres">
      <dgm:prSet presAssocID="{E2A0F98A-0ADB-4669-A921-9060F8F06A8A}" presName="FiveNodes_1" presStyleLbl="node1" presStyleIdx="0" presStyleCnt="5">
        <dgm:presLayoutVars>
          <dgm:bulletEnabled val="1"/>
        </dgm:presLayoutVars>
      </dgm:prSet>
      <dgm:spPr/>
      <dgm:t>
        <a:bodyPr/>
        <a:lstStyle/>
        <a:p>
          <a:endParaRPr lang="zh-CN" altLang="en-US"/>
        </a:p>
      </dgm:t>
    </dgm:pt>
    <dgm:pt modelId="{037D2D1A-1EA5-4832-A1EC-B1B255A5CA50}" type="pres">
      <dgm:prSet presAssocID="{E2A0F98A-0ADB-4669-A921-9060F8F06A8A}" presName="FiveNodes_2" presStyleLbl="node1" presStyleIdx="1" presStyleCnt="5">
        <dgm:presLayoutVars>
          <dgm:bulletEnabled val="1"/>
        </dgm:presLayoutVars>
      </dgm:prSet>
      <dgm:spPr/>
      <dgm:t>
        <a:bodyPr/>
        <a:lstStyle/>
        <a:p>
          <a:endParaRPr lang="zh-CN" altLang="en-US"/>
        </a:p>
      </dgm:t>
    </dgm:pt>
    <dgm:pt modelId="{BA781BAD-54BD-4622-94C6-7112601BB36F}" type="pres">
      <dgm:prSet presAssocID="{E2A0F98A-0ADB-4669-A921-9060F8F06A8A}" presName="FiveNodes_3" presStyleLbl="node1" presStyleIdx="2" presStyleCnt="5">
        <dgm:presLayoutVars>
          <dgm:bulletEnabled val="1"/>
        </dgm:presLayoutVars>
      </dgm:prSet>
      <dgm:spPr/>
      <dgm:t>
        <a:bodyPr/>
        <a:lstStyle/>
        <a:p>
          <a:endParaRPr lang="zh-CN" altLang="en-US"/>
        </a:p>
      </dgm:t>
    </dgm:pt>
    <dgm:pt modelId="{7B0E5CD9-FF45-44FD-AF22-1B35C5DF7986}" type="pres">
      <dgm:prSet presAssocID="{E2A0F98A-0ADB-4669-A921-9060F8F06A8A}" presName="FiveNodes_4" presStyleLbl="node1" presStyleIdx="3" presStyleCnt="5">
        <dgm:presLayoutVars>
          <dgm:bulletEnabled val="1"/>
        </dgm:presLayoutVars>
      </dgm:prSet>
      <dgm:spPr/>
      <dgm:t>
        <a:bodyPr/>
        <a:lstStyle/>
        <a:p>
          <a:endParaRPr lang="zh-CN" altLang="en-US"/>
        </a:p>
      </dgm:t>
    </dgm:pt>
    <dgm:pt modelId="{7EB46F54-8D14-4167-90AD-7C199AA2791F}" type="pres">
      <dgm:prSet presAssocID="{E2A0F98A-0ADB-4669-A921-9060F8F06A8A}" presName="FiveNodes_5" presStyleLbl="node1" presStyleIdx="4" presStyleCnt="5">
        <dgm:presLayoutVars>
          <dgm:bulletEnabled val="1"/>
        </dgm:presLayoutVars>
      </dgm:prSet>
      <dgm:spPr/>
      <dgm:t>
        <a:bodyPr/>
        <a:lstStyle/>
        <a:p>
          <a:endParaRPr lang="zh-CN" altLang="en-US"/>
        </a:p>
      </dgm:t>
    </dgm:pt>
    <dgm:pt modelId="{310E433F-F169-47D6-ACBF-0DC07195C1C2}" type="pres">
      <dgm:prSet presAssocID="{E2A0F98A-0ADB-4669-A921-9060F8F06A8A}" presName="FiveConn_1-2" presStyleLbl="fgAccFollowNode1" presStyleIdx="0" presStyleCnt="4">
        <dgm:presLayoutVars>
          <dgm:bulletEnabled val="1"/>
        </dgm:presLayoutVars>
      </dgm:prSet>
      <dgm:spPr/>
      <dgm:t>
        <a:bodyPr/>
        <a:lstStyle/>
        <a:p>
          <a:endParaRPr lang="zh-CN" altLang="en-US"/>
        </a:p>
      </dgm:t>
    </dgm:pt>
    <dgm:pt modelId="{43FF4A5D-CD63-4970-9953-D0DD76EBDB76}" type="pres">
      <dgm:prSet presAssocID="{E2A0F98A-0ADB-4669-A921-9060F8F06A8A}" presName="FiveConn_2-3" presStyleLbl="fgAccFollowNode1" presStyleIdx="1" presStyleCnt="4">
        <dgm:presLayoutVars>
          <dgm:bulletEnabled val="1"/>
        </dgm:presLayoutVars>
      </dgm:prSet>
      <dgm:spPr/>
      <dgm:t>
        <a:bodyPr/>
        <a:lstStyle/>
        <a:p>
          <a:endParaRPr lang="zh-CN" altLang="en-US"/>
        </a:p>
      </dgm:t>
    </dgm:pt>
    <dgm:pt modelId="{73BE32B3-EF42-46E7-A7A5-DB23B0103F87}" type="pres">
      <dgm:prSet presAssocID="{E2A0F98A-0ADB-4669-A921-9060F8F06A8A}" presName="FiveConn_3-4" presStyleLbl="fgAccFollowNode1" presStyleIdx="2" presStyleCnt="4">
        <dgm:presLayoutVars>
          <dgm:bulletEnabled val="1"/>
        </dgm:presLayoutVars>
      </dgm:prSet>
      <dgm:spPr/>
      <dgm:t>
        <a:bodyPr/>
        <a:lstStyle/>
        <a:p>
          <a:endParaRPr lang="zh-CN" altLang="en-US"/>
        </a:p>
      </dgm:t>
    </dgm:pt>
    <dgm:pt modelId="{BB284D46-B58F-42E5-BC31-72EB629D215C}" type="pres">
      <dgm:prSet presAssocID="{E2A0F98A-0ADB-4669-A921-9060F8F06A8A}" presName="FiveConn_4-5" presStyleLbl="fgAccFollowNode1" presStyleIdx="3" presStyleCnt="4" custScaleY="118815">
        <dgm:presLayoutVars>
          <dgm:bulletEnabled val="1"/>
        </dgm:presLayoutVars>
      </dgm:prSet>
      <dgm:spPr>
        <a:prstGeom prst="upDownArrow">
          <a:avLst/>
        </a:prstGeom>
      </dgm:spPr>
      <dgm:t>
        <a:bodyPr/>
        <a:lstStyle/>
        <a:p>
          <a:endParaRPr lang="zh-CN" altLang="en-US"/>
        </a:p>
      </dgm:t>
    </dgm:pt>
    <dgm:pt modelId="{3266E00A-2621-4B3E-9267-9B85CF63E971}" type="pres">
      <dgm:prSet presAssocID="{E2A0F98A-0ADB-4669-A921-9060F8F06A8A}" presName="FiveNodes_1_text" presStyleLbl="node1" presStyleIdx="4" presStyleCnt="5">
        <dgm:presLayoutVars>
          <dgm:bulletEnabled val="1"/>
        </dgm:presLayoutVars>
      </dgm:prSet>
      <dgm:spPr/>
      <dgm:t>
        <a:bodyPr/>
        <a:lstStyle/>
        <a:p>
          <a:endParaRPr lang="zh-CN" altLang="en-US"/>
        </a:p>
      </dgm:t>
    </dgm:pt>
    <dgm:pt modelId="{ED595566-CCD3-4111-99D5-107FAA5CDC64}" type="pres">
      <dgm:prSet presAssocID="{E2A0F98A-0ADB-4669-A921-9060F8F06A8A}" presName="FiveNodes_2_text" presStyleLbl="node1" presStyleIdx="4" presStyleCnt="5">
        <dgm:presLayoutVars>
          <dgm:bulletEnabled val="1"/>
        </dgm:presLayoutVars>
      </dgm:prSet>
      <dgm:spPr/>
      <dgm:t>
        <a:bodyPr/>
        <a:lstStyle/>
        <a:p>
          <a:endParaRPr lang="zh-CN" altLang="en-US"/>
        </a:p>
      </dgm:t>
    </dgm:pt>
    <dgm:pt modelId="{4FC37AAF-A7D6-4058-8C14-1F56195C2907}" type="pres">
      <dgm:prSet presAssocID="{E2A0F98A-0ADB-4669-A921-9060F8F06A8A}" presName="FiveNodes_3_text" presStyleLbl="node1" presStyleIdx="4" presStyleCnt="5">
        <dgm:presLayoutVars>
          <dgm:bulletEnabled val="1"/>
        </dgm:presLayoutVars>
      </dgm:prSet>
      <dgm:spPr/>
      <dgm:t>
        <a:bodyPr/>
        <a:lstStyle/>
        <a:p>
          <a:endParaRPr lang="zh-CN" altLang="en-US"/>
        </a:p>
      </dgm:t>
    </dgm:pt>
    <dgm:pt modelId="{BC9EEF3D-EEB2-4EBD-BB24-9F9E022E8333}" type="pres">
      <dgm:prSet presAssocID="{E2A0F98A-0ADB-4669-A921-9060F8F06A8A}" presName="FiveNodes_4_text" presStyleLbl="node1" presStyleIdx="4" presStyleCnt="5">
        <dgm:presLayoutVars>
          <dgm:bulletEnabled val="1"/>
        </dgm:presLayoutVars>
      </dgm:prSet>
      <dgm:spPr/>
      <dgm:t>
        <a:bodyPr/>
        <a:lstStyle/>
        <a:p>
          <a:endParaRPr lang="zh-CN" altLang="en-US"/>
        </a:p>
      </dgm:t>
    </dgm:pt>
    <dgm:pt modelId="{295FD796-E2E7-49A3-B8AF-24D2D25F14FB}" type="pres">
      <dgm:prSet presAssocID="{E2A0F98A-0ADB-4669-A921-9060F8F06A8A}" presName="FiveNodes_5_text" presStyleLbl="node1" presStyleIdx="4" presStyleCnt="5">
        <dgm:presLayoutVars>
          <dgm:bulletEnabled val="1"/>
        </dgm:presLayoutVars>
      </dgm:prSet>
      <dgm:spPr/>
      <dgm:t>
        <a:bodyPr/>
        <a:lstStyle/>
        <a:p>
          <a:endParaRPr lang="zh-CN" altLang="en-US"/>
        </a:p>
      </dgm:t>
    </dgm:pt>
  </dgm:ptLst>
  <dgm:cxnLst>
    <dgm:cxn modelId="{C5B82A21-48A4-4502-ABB6-79A804645F0F}" type="presOf" srcId="{15D2638E-C59C-4F3E-BC19-D822A3AD62EC}" destId="{ED595566-CCD3-4111-99D5-107FAA5CDC64}" srcOrd="1" destOrd="0" presId="urn:microsoft.com/office/officeart/2005/8/layout/vProcess5"/>
    <dgm:cxn modelId="{E46FA54F-1CDF-4418-A77E-4EBB325FA325}" type="presOf" srcId="{2E600EEE-71BB-4D32-8E24-A6D37AF736F5}" destId="{310E433F-F169-47D6-ACBF-0DC07195C1C2}" srcOrd="0" destOrd="0" presId="urn:microsoft.com/office/officeart/2005/8/layout/vProcess5"/>
    <dgm:cxn modelId="{80B3FF4E-E238-4064-B0E9-802903E0BEF5}" srcId="{E2A0F98A-0ADB-4669-A921-9060F8F06A8A}" destId="{15AA08FF-A713-4505-A8F7-583BB923040A}" srcOrd="2" destOrd="0" parTransId="{400FE53C-BBFE-4A92-BFCF-2E68BF9B4EDA}" sibTransId="{B900AE64-53B9-48CF-A06A-FD4099B1DFE2}"/>
    <dgm:cxn modelId="{9EB2F073-839C-4525-B51A-F3865A1A407B}" type="presOf" srcId="{84CDCC32-C332-4D9A-9447-967572233F00}" destId="{BC9EEF3D-EEB2-4EBD-BB24-9F9E022E8333}" srcOrd="1" destOrd="0" presId="urn:microsoft.com/office/officeart/2005/8/layout/vProcess5"/>
    <dgm:cxn modelId="{27D6F46B-4A38-4C0C-AFA7-47A7960BC782}" type="presOf" srcId="{15AA08FF-A713-4505-A8F7-583BB923040A}" destId="{BA781BAD-54BD-4622-94C6-7112601BB36F}" srcOrd="0" destOrd="0" presId="urn:microsoft.com/office/officeart/2005/8/layout/vProcess5"/>
    <dgm:cxn modelId="{6B651330-4294-482B-BCC0-BE2F0026A94D}" type="presOf" srcId="{15D2638E-C59C-4F3E-BC19-D822A3AD62EC}" destId="{037D2D1A-1EA5-4832-A1EC-B1B255A5CA50}" srcOrd="0" destOrd="0" presId="urn:microsoft.com/office/officeart/2005/8/layout/vProcess5"/>
    <dgm:cxn modelId="{7B4B9FBA-039B-4B70-B2BB-19C20FC44795}" type="presOf" srcId="{84CDCC32-C332-4D9A-9447-967572233F00}" destId="{7B0E5CD9-FF45-44FD-AF22-1B35C5DF7986}" srcOrd="0" destOrd="0" presId="urn:microsoft.com/office/officeart/2005/8/layout/vProcess5"/>
    <dgm:cxn modelId="{6EC6FE2E-8E34-4EFB-9C57-AF322C6E2018}" srcId="{E2A0F98A-0ADB-4669-A921-9060F8F06A8A}" destId="{4A34F87F-207A-45F6-BFA7-F3D21CD103AE}" srcOrd="4" destOrd="0" parTransId="{667E1223-4B54-4247-9ED6-8F7414838C2E}" sibTransId="{95B9CA07-B36B-4B32-AA23-340160CD3D52}"/>
    <dgm:cxn modelId="{6DD52A0D-0C44-4C52-AFA0-CE61987B459A}" type="presOf" srcId="{CA89011A-A6CD-4BB6-9944-A812289247DC}" destId="{3266E00A-2621-4B3E-9267-9B85CF63E971}" srcOrd="1" destOrd="0" presId="urn:microsoft.com/office/officeart/2005/8/layout/vProcess5"/>
    <dgm:cxn modelId="{404C5957-6F27-408B-91E9-2F365CEB9295}" srcId="{E2A0F98A-0ADB-4669-A921-9060F8F06A8A}" destId="{84CDCC32-C332-4D9A-9447-967572233F00}" srcOrd="3" destOrd="0" parTransId="{1DAF7F63-4F6D-4C0C-9720-B4E3C7C2CFE6}" sibTransId="{4C1C75E2-2F7D-4216-B4A4-AD738B1C927E}"/>
    <dgm:cxn modelId="{A6215B5D-2FBD-42ED-A180-6AE0ED3EA5FB}" type="presOf" srcId="{B900AE64-53B9-48CF-A06A-FD4099B1DFE2}" destId="{73BE32B3-EF42-46E7-A7A5-DB23B0103F87}" srcOrd="0" destOrd="0" presId="urn:microsoft.com/office/officeart/2005/8/layout/vProcess5"/>
    <dgm:cxn modelId="{39EA497F-E505-4F6A-B5DE-025C4A0502E3}" type="presOf" srcId="{CA89011A-A6CD-4BB6-9944-A812289247DC}" destId="{E009DC6E-5830-4E78-BA38-77D943F758A1}" srcOrd="0" destOrd="0" presId="urn:microsoft.com/office/officeart/2005/8/layout/vProcess5"/>
    <dgm:cxn modelId="{19ED6DC9-9DE5-4C82-9CD9-4A1BF4AEF10B}" type="presOf" srcId="{E2A0F98A-0ADB-4669-A921-9060F8F06A8A}" destId="{77EEB76F-77AA-4616-B654-898B71FD2C6B}" srcOrd="0" destOrd="0" presId="urn:microsoft.com/office/officeart/2005/8/layout/vProcess5"/>
    <dgm:cxn modelId="{65F1B25E-817E-4D70-A3D0-6F59C0B22974}" srcId="{E2A0F98A-0ADB-4669-A921-9060F8F06A8A}" destId="{CA89011A-A6CD-4BB6-9944-A812289247DC}" srcOrd="0" destOrd="0" parTransId="{B707E127-C88F-487B-A570-4BEE0F96D857}" sibTransId="{2E600EEE-71BB-4D32-8E24-A6D37AF736F5}"/>
    <dgm:cxn modelId="{AC5FB4CC-C4DC-4E49-9068-C8CC514D69F9}" type="presOf" srcId="{4A34F87F-207A-45F6-BFA7-F3D21CD103AE}" destId="{7EB46F54-8D14-4167-90AD-7C199AA2791F}" srcOrd="0" destOrd="0" presId="urn:microsoft.com/office/officeart/2005/8/layout/vProcess5"/>
    <dgm:cxn modelId="{8D94DE8B-089D-4EC0-972A-BEF182273F64}" type="presOf" srcId="{B246EE7E-EB9F-4729-A54C-6BE2AD6E7F3E}" destId="{43FF4A5D-CD63-4970-9953-D0DD76EBDB76}" srcOrd="0" destOrd="0" presId="urn:microsoft.com/office/officeart/2005/8/layout/vProcess5"/>
    <dgm:cxn modelId="{19D0A2AD-676F-41F9-85D7-C2713467B7BF}" type="presOf" srcId="{4A34F87F-207A-45F6-BFA7-F3D21CD103AE}" destId="{295FD796-E2E7-49A3-B8AF-24D2D25F14FB}" srcOrd="1" destOrd="0" presId="urn:microsoft.com/office/officeart/2005/8/layout/vProcess5"/>
    <dgm:cxn modelId="{BF2ECAA0-6ACC-4F9B-AF2A-B504B4027D73}" type="presOf" srcId="{4C1C75E2-2F7D-4216-B4A4-AD738B1C927E}" destId="{BB284D46-B58F-42E5-BC31-72EB629D215C}" srcOrd="0" destOrd="0" presId="urn:microsoft.com/office/officeart/2005/8/layout/vProcess5"/>
    <dgm:cxn modelId="{51474A6D-CAFB-43C8-820E-21F54932CFED}" type="presOf" srcId="{15AA08FF-A713-4505-A8F7-583BB923040A}" destId="{4FC37AAF-A7D6-4058-8C14-1F56195C2907}" srcOrd="1" destOrd="0" presId="urn:microsoft.com/office/officeart/2005/8/layout/vProcess5"/>
    <dgm:cxn modelId="{96BCA456-4270-4ABC-B3B7-317DB07FFCE1}" srcId="{E2A0F98A-0ADB-4669-A921-9060F8F06A8A}" destId="{15D2638E-C59C-4F3E-BC19-D822A3AD62EC}" srcOrd="1" destOrd="0" parTransId="{04693DA3-6BC6-49B7-90DA-39469C005922}" sibTransId="{B246EE7E-EB9F-4729-A54C-6BE2AD6E7F3E}"/>
    <dgm:cxn modelId="{B85C3F67-4946-4F17-9F51-16058DC4EAAD}" type="presParOf" srcId="{77EEB76F-77AA-4616-B654-898B71FD2C6B}" destId="{43539C10-0DF1-493D-9FD5-6D5DF399A273}" srcOrd="0" destOrd="0" presId="urn:microsoft.com/office/officeart/2005/8/layout/vProcess5"/>
    <dgm:cxn modelId="{6BF0A9E2-4810-45D3-8D20-459590237259}" type="presParOf" srcId="{77EEB76F-77AA-4616-B654-898B71FD2C6B}" destId="{E009DC6E-5830-4E78-BA38-77D943F758A1}" srcOrd="1" destOrd="0" presId="urn:microsoft.com/office/officeart/2005/8/layout/vProcess5"/>
    <dgm:cxn modelId="{6B79C5C3-4B78-48CC-B67B-FEE5C57BC4C6}" type="presParOf" srcId="{77EEB76F-77AA-4616-B654-898B71FD2C6B}" destId="{037D2D1A-1EA5-4832-A1EC-B1B255A5CA50}" srcOrd="2" destOrd="0" presId="urn:microsoft.com/office/officeart/2005/8/layout/vProcess5"/>
    <dgm:cxn modelId="{BE1BD6C5-4B62-4255-B115-F3FD851F45BA}" type="presParOf" srcId="{77EEB76F-77AA-4616-B654-898B71FD2C6B}" destId="{BA781BAD-54BD-4622-94C6-7112601BB36F}" srcOrd="3" destOrd="0" presId="urn:microsoft.com/office/officeart/2005/8/layout/vProcess5"/>
    <dgm:cxn modelId="{8F1DE610-14FA-4ACD-B24B-9C11D1931531}" type="presParOf" srcId="{77EEB76F-77AA-4616-B654-898B71FD2C6B}" destId="{7B0E5CD9-FF45-44FD-AF22-1B35C5DF7986}" srcOrd="4" destOrd="0" presId="urn:microsoft.com/office/officeart/2005/8/layout/vProcess5"/>
    <dgm:cxn modelId="{40C36341-A353-47DE-BC45-3EF3921556BD}" type="presParOf" srcId="{77EEB76F-77AA-4616-B654-898B71FD2C6B}" destId="{7EB46F54-8D14-4167-90AD-7C199AA2791F}" srcOrd="5" destOrd="0" presId="urn:microsoft.com/office/officeart/2005/8/layout/vProcess5"/>
    <dgm:cxn modelId="{1518D18C-CFC0-4123-80E8-FE54920273AE}" type="presParOf" srcId="{77EEB76F-77AA-4616-B654-898B71FD2C6B}" destId="{310E433F-F169-47D6-ACBF-0DC07195C1C2}" srcOrd="6" destOrd="0" presId="urn:microsoft.com/office/officeart/2005/8/layout/vProcess5"/>
    <dgm:cxn modelId="{C9D62DCB-F80A-4ED8-A225-B08807D7CFD3}" type="presParOf" srcId="{77EEB76F-77AA-4616-B654-898B71FD2C6B}" destId="{43FF4A5D-CD63-4970-9953-D0DD76EBDB76}" srcOrd="7" destOrd="0" presId="urn:microsoft.com/office/officeart/2005/8/layout/vProcess5"/>
    <dgm:cxn modelId="{F2D75F5D-36EB-4A77-8802-62DB7CEAC7BC}" type="presParOf" srcId="{77EEB76F-77AA-4616-B654-898B71FD2C6B}" destId="{73BE32B3-EF42-46E7-A7A5-DB23B0103F87}" srcOrd="8" destOrd="0" presId="urn:microsoft.com/office/officeart/2005/8/layout/vProcess5"/>
    <dgm:cxn modelId="{E622B6CA-FDEB-4840-9C48-06B94013BEEC}" type="presParOf" srcId="{77EEB76F-77AA-4616-B654-898B71FD2C6B}" destId="{BB284D46-B58F-42E5-BC31-72EB629D215C}" srcOrd="9" destOrd="0" presId="urn:microsoft.com/office/officeart/2005/8/layout/vProcess5"/>
    <dgm:cxn modelId="{2FB4D349-AFEF-4CCE-A014-C31FBCF904A4}" type="presParOf" srcId="{77EEB76F-77AA-4616-B654-898B71FD2C6B}" destId="{3266E00A-2621-4B3E-9267-9B85CF63E971}" srcOrd="10" destOrd="0" presId="urn:microsoft.com/office/officeart/2005/8/layout/vProcess5"/>
    <dgm:cxn modelId="{6225E1C7-45D3-4DC7-B0FF-F50F85806248}" type="presParOf" srcId="{77EEB76F-77AA-4616-B654-898B71FD2C6B}" destId="{ED595566-CCD3-4111-99D5-107FAA5CDC64}" srcOrd="11" destOrd="0" presId="urn:microsoft.com/office/officeart/2005/8/layout/vProcess5"/>
    <dgm:cxn modelId="{9263E010-EECB-4B85-9F30-7E6A8DE18308}" type="presParOf" srcId="{77EEB76F-77AA-4616-B654-898B71FD2C6B}" destId="{4FC37AAF-A7D6-4058-8C14-1F56195C2907}" srcOrd="12" destOrd="0" presId="urn:microsoft.com/office/officeart/2005/8/layout/vProcess5"/>
    <dgm:cxn modelId="{DE72648D-2BE4-4179-A910-E2DDE59D8607}" type="presParOf" srcId="{77EEB76F-77AA-4616-B654-898B71FD2C6B}" destId="{BC9EEF3D-EEB2-4EBD-BB24-9F9E022E8333}" srcOrd="13" destOrd="0" presId="urn:microsoft.com/office/officeart/2005/8/layout/vProcess5"/>
    <dgm:cxn modelId="{3D11255B-F539-49C8-BF50-8A8806223184}" type="presParOf" srcId="{77EEB76F-77AA-4616-B654-898B71FD2C6B}" destId="{295FD796-E2E7-49A3-B8AF-24D2D25F14FB}" srcOrd="14"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A00E61-6FEB-4505-A2D3-AE298CDED699}"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en-US"/>
        </a:p>
      </dgm:t>
    </dgm:pt>
    <dgm:pt modelId="{FC618CB0-9114-4625-AA7C-2AEC85DF69CC}">
      <dgm:prSet phldrT="[Text]"/>
      <dgm:spPr/>
      <dgm:t>
        <a:bodyPr/>
        <a:lstStyle/>
        <a:p>
          <a:r>
            <a:rPr lang="zh-CN" altLang="en-US" b="1" dirty="0" smtClean="0">
              <a:latin typeface="黑体" panose="02010609060101010101" pitchFamily="49" charset="-122"/>
              <a:ea typeface="黑体" panose="02010609060101010101" pitchFamily="49" charset="-122"/>
            </a:rPr>
            <a:t>文献调研</a:t>
          </a:r>
          <a:endParaRPr lang="en-US" b="1" dirty="0">
            <a:latin typeface="黑体" panose="02010609060101010101" pitchFamily="49" charset="-122"/>
            <a:ea typeface="黑体" panose="02010609060101010101" pitchFamily="49" charset="-122"/>
          </a:endParaRPr>
        </a:p>
      </dgm:t>
    </dgm:pt>
    <dgm:pt modelId="{9B61FC06-BCE8-4DFF-AA33-E5211D71C61B}" type="parTrans" cxnId="{801F12EB-184C-4541-A4FD-FAAFD757F50A}">
      <dgm:prSet/>
      <dgm:spPr/>
      <dgm:t>
        <a:bodyPr/>
        <a:lstStyle/>
        <a:p>
          <a:endParaRPr lang="en-US" b="1">
            <a:latin typeface="黑体" panose="02010609060101010101" pitchFamily="49" charset="-122"/>
            <a:ea typeface="黑体" panose="02010609060101010101" pitchFamily="49" charset="-122"/>
          </a:endParaRPr>
        </a:p>
      </dgm:t>
    </dgm:pt>
    <dgm:pt modelId="{3E253EA6-EFA0-40E9-9D5A-0F39B56271C3}" type="sibTrans" cxnId="{801F12EB-184C-4541-A4FD-FAAFD757F50A}">
      <dgm:prSet/>
      <dgm:spPr/>
      <dgm:t>
        <a:bodyPr/>
        <a:lstStyle/>
        <a:p>
          <a:endParaRPr lang="en-US" b="1">
            <a:latin typeface="黑体" panose="02010609060101010101" pitchFamily="49" charset="-122"/>
            <a:ea typeface="黑体" panose="02010609060101010101" pitchFamily="49" charset="-122"/>
          </a:endParaRPr>
        </a:p>
      </dgm:t>
    </dgm:pt>
    <dgm:pt modelId="{9BB933C7-03B8-4182-841B-75A0B47FCE3D}">
      <dgm:prSet phldrT="[Text]"/>
      <dgm:spPr/>
      <dgm:t>
        <a:bodyPr/>
        <a:lstStyle/>
        <a:p>
          <a:r>
            <a:rPr lang="zh-CN" altLang="en-US" b="1" dirty="0" smtClean="0">
              <a:latin typeface="黑体" panose="02010609060101010101" pitchFamily="49" charset="-122"/>
              <a:ea typeface="黑体" panose="02010609060101010101" pitchFamily="49" charset="-122"/>
            </a:rPr>
            <a:t>课题选择</a:t>
          </a:r>
          <a:endParaRPr lang="en-US" b="1" dirty="0">
            <a:latin typeface="黑体" panose="02010609060101010101" pitchFamily="49" charset="-122"/>
            <a:ea typeface="黑体" panose="02010609060101010101" pitchFamily="49" charset="-122"/>
          </a:endParaRPr>
        </a:p>
      </dgm:t>
    </dgm:pt>
    <dgm:pt modelId="{B6D10C13-3648-4A38-863A-3C6FCDE6D8DC}" type="parTrans" cxnId="{100E689E-63F7-4C30-9C23-4DDC35DB5052}">
      <dgm:prSet/>
      <dgm:spPr/>
      <dgm:t>
        <a:bodyPr/>
        <a:lstStyle/>
        <a:p>
          <a:endParaRPr lang="en-US" b="1">
            <a:latin typeface="黑体" panose="02010609060101010101" pitchFamily="49" charset="-122"/>
            <a:ea typeface="黑体" panose="02010609060101010101" pitchFamily="49" charset="-122"/>
          </a:endParaRPr>
        </a:p>
      </dgm:t>
    </dgm:pt>
    <dgm:pt modelId="{506309AD-CCF5-431F-B0A4-47AA49D8E281}" type="sibTrans" cxnId="{100E689E-63F7-4C30-9C23-4DDC35DB5052}">
      <dgm:prSet/>
      <dgm:spPr/>
      <dgm:t>
        <a:bodyPr/>
        <a:lstStyle/>
        <a:p>
          <a:endParaRPr lang="en-US" b="1">
            <a:latin typeface="黑体" panose="02010609060101010101" pitchFamily="49" charset="-122"/>
            <a:ea typeface="黑体" panose="02010609060101010101" pitchFamily="49" charset="-122"/>
          </a:endParaRPr>
        </a:p>
      </dgm:t>
    </dgm:pt>
    <dgm:pt modelId="{B087440D-43A9-4074-91D1-C2A6C6FAC525}">
      <dgm:prSet phldrT="[Text]"/>
      <dgm:spPr/>
      <dgm:t>
        <a:bodyPr/>
        <a:lstStyle/>
        <a:p>
          <a:r>
            <a:rPr lang="zh-CN" altLang="en-US" b="1" dirty="0" smtClean="0">
              <a:latin typeface="黑体" panose="02010609060101010101" pitchFamily="49" charset="-122"/>
              <a:ea typeface="黑体" panose="02010609060101010101" pitchFamily="49" charset="-122"/>
            </a:rPr>
            <a:t>实验设计</a:t>
          </a:r>
          <a:endParaRPr lang="en-US" b="1" dirty="0">
            <a:latin typeface="黑体" panose="02010609060101010101" pitchFamily="49" charset="-122"/>
            <a:ea typeface="黑体" panose="02010609060101010101" pitchFamily="49" charset="-122"/>
          </a:endParaRPr>
        </a:p>
      </dgm:t>
    </dgm:pt>
    <dgm:pt modelId="{BC771D14-0D6F-4921-8E3F-E4FA0C63D34B}" type="parTrans" cxnId="{FD272FE5-8C78-4124-9477-82578DEBE561}">
      <dgm:prSet/>
      <dgm:spPr/>
      <dgm:t>
        <a:bodyPr/>
        <a:lstStyle/>
        <a:p>
          <a:endParaRPr lang="en-US" b="1">
            <a:latin typeface="黑体" panose="02010609060101010101" pitchFamily="49" charset="-122"/>
            <a:ea typeface="黑体" panose="02010609060101010101" pitchFamily="49" charset="-122"/>
          </a:endParaRPr>
        </a:p>
      </dgm:t>
    </dgm:pt>
    <dgm:pt modelId="{D4ADFF07-6CD5-452D-8BE9-D33F7F91EC73}" type="sibTrans" cxnId="{FD272FE5-8C78-4124-9477-82578DEBE561}">
      <dgm:prSet/>
      <dgm:spPr/>
      <dgm:t>
        <a:bodyPr/>
        <a:lstStyle/>
        <a:p>
          <a:endParaRPr lang="en-US" b="1">
            <a:latin typeface="黑体" panose="02010609060101010101" pitchFamily="49" charset="-122"/>
            <a:ea typeface="黑体" panose="02010609060101010101" pitchFamily="49" charset="-122"/>
          </a:endParaRPr>
        </a:p>
      </dgm:t>
    </dgm:pt>
    <dgm:pt modelId="{7F01DB8E-650A-4386-B6BA-28A605EB599B}">
      <dgm:prSet phldrT="[Text]"/>
      <dgm:spPr/>
      <dgm:t>
        <a:bodyPr/>
        <a:lstStyle/>
        <a:p>
          <a:r>
            <a:rPr lang="zh-CN" altLang="en-US" b="1" dirty="0" smtClean="0">
              <a:latin typeface="黑体" panose="02010609060101010101" pitchFamily="49" charset="-122"/>
              <a:ea typeface="黑体" panose="02010609060101010101" pitchFamily="49" charset="-122"/>
            </a:rPr>
            <a:t>实验开展与实现</a:t>
          </a:r>
          <a:endParaRPr lang="en-US" b="1" dirty="0">
            <a:latin typeface="黑体" panose="02010609060101010101" pitchFamily="49" charset="-122"/>
            <a:ea typeface="黑体" panose="02010609060101010101" pitchFamily="49" charset="-122"/>
          </a:endParaRPr>
        </a:p>
      </dgm:t>
    </dgm:pt>
    <dgm:pt modelId="{F7A6B280-D5DD-4602-B79B-D4F30E40C777}" type="parTrans" cxnId="{59903CE3-5742-4269-AAF6-8BD47EBDCFA0}">
      <dgm:prSet/>
      <dgm:spPr/>
      <dgm:t>
        <a:bodyPr/>
        <a:lstStyle/>
        <a:p>
          <a:endParaRPr lang="en-US">
            <a:latin typeface="黑体" panose="02010609060101010101" pitchFamily="49" charset="-122"/>
            <a:ea typeface="黑体" panose="02010609060101010101" pitchFamily="49" charset="-122"/>
          </a:endParaRPr>
        </a:p>
      </dgm:t>
    </dgm:pt>
    <dgm:pt modelId="{2D007D1C-ACBA-4679-AA6A-3F032498E628}" type="sibTrans" cxnId="{59903CE3-5742-4269-AAF6-8BD47EBDCFA0}">
      <dgm:prSet/>
      <dgm:spPr/>
      <dgm:t>
        <a:bodyPr/>
        <a:lstStyle/>
        <a:p>
          <a:endParaRPr lang="en-US">
            <a:latin typeface="黑体" panose="02010609060101010101" pitchFamily="49" charset="-122"/>
            <a:ea typeface="黑体" panose="02010609060101010101" pitchFamily="49" charset="-122"/>
          </a:endParaRPr>
        </a:p>
      </dgm:t>
    </dgm:pt>
    <dgm:pt modelId="{66BC2173-2BCC-4731-A7EB-676A549A0A09}">
      <dgm:prSet phldrT="[Text]"/>
      <dgm:spPr/>
      <dgm:t>
        <a:bodyPr/>
        <a:lstStyle/>
        <a:p>
          <a:r>
            <a:rPr lang="zh-CN" altLang="en-US" b="1" dirty="0" smtClean="0">
              <a:latin typeface="黑体" panose="02010609060101010101" pitchFamily="49" charset="-122"/>
              <a:ea typeface="黑体" panose="02010609060101010101" pitchFamily="49" charset="-122"/>
            </a:rPr>
            <a:t>结果验证与分析</a:t>
          </a:r>
          <a:endParaRPr lang="en-US" b="1" dirty="0">
            <a:latin typeface="黑体" panose="02010609060101010101" pitchFamily="49" charset="-122"/>
            <a:ea typeface="黑体" panose="02010609060101010101" pitchFamily="49" charset="-122"/>
          </a:endParaRPr>
        </a:p>
      </dgm:t>
    </dgm:pt>
    <dgm:pt modelId="{B42B33A9-9638-4EDA-A455-012A608723D8}" type="parTrans" cxnId="{D34EBED4-1806-4CD9-B16B-71E56AD72831}">
      <dgm:prSet/>
      <dgm:spPr/>
      <dgm:t>
        <a:bodyPr/>
        <a:lstStyle/>
        <a:p>
          <a:endParaRPr lang="en-US">
            <a:latin typeface="黑体" panose="02010609060101010101" pitchFamily="49" charset="-122"/>
            <a:ea typeface="黑体" panose="02010609060101010101" pitchFamily="49" charset="-122"/>
          </a:endParaRPr>
        </a:p>
      </dgm:t>
    </dgm:pt>
    <dgm:pt modelId="{AE02BF8E-6D9A-455F-8098-AC7C6D4ABBBB}" type="sibTrans" cxnId="{D34EBED4-1806-4CD9-B16B-71E56AD72831}">
      <dgm:prSet/>
      <dgm:spPr/>
      <dgm:t>
        <a:bodyPr/>
        <a:lstStyle/>
        <a:p>
          <a:endParaRPr lang="en-US">
            <a:latin typeface="黑体" panose="02010609060101010101" pitchFamily="49" charset="-122"/>
            <a:ea typeface="黑体" panose="02010609060101010101" pitchFamily="49" charset="-122"/>
          </a:endParaRPr>
        </a:p>
      </dgm:t>
    </dgm:pt>
    <dgm:pt modelId="{17FEDC10-5BAA-4548-93C3-DB2E6C4F923A}">
      <dgm:prSet phldrT="[Text]"/>
      <dgm:spPr/>
      <dgm:t>
        <a:bodyPr/>
        <a:lstStyle/>
        <a:p>
          <a:r>
            <a:rPr lang="zh-CN" altLang="en-US" b="1" dirty="0" smtClean="0">
              <a:latin typeface="黑体" panose="02010609060101010101" pitchFamily="49" charset="-122"/>
              <a:ea typeface="黑体" panose="02010609060101010101" pitchFamily="49" charset="-122"/>
            </a:rPr>
            <a:t>科研成果发表</a:t>
          </a:r>
          <a:endParaRPr lang="en-US" b="1" dirty="0">
            <a:latin typeface="黑体" panose="02010609060101010101" pitchFamily="49" charset="-122"/>
            <a:ea typeface="黑体" panose="02010609060101010101" pitchFamily="49" charset="-122"/>
          </a:endParaRPr>
        </a:p>
      </dgm:t>
    </dgm:pt>
    <dgm:pt modelId="{48B01AFF-E643-4F11-AC4D-1A4AF3CD2012}" type="parTrans" cxnId="{EC6C2CE0-EDBA-483A-8CB6-5E434B74E074}">
      <dgm:prSet/>
      <dgm:spPr/>
      <dgm:t>
        <a:bodyPr/>
        <a:lstStyle/>
        <a:p>
          <a:endParaRPr lang="en-US">
            <a:latin typeface="黑体" panose="02010609060101010101" pitchFamily="49" charset="-122"/>
            <a:ea typeface="黑体" panose="02010609060101010101" pitchFamily="49" charset="-122"/>
          </a:endParaRPr>
        </a:p>
      </dgm:t>
    </dgm:pt>
    <dgm:pt modelId="{001971B8-1AC5-4C11-9FEB-A084AF026F93}" type="sibTrans" cxnId="{EC6C2CE0-EDBA-483A-8CB6-5E434B74E074}">
      <dgm:prSet/>
      <dgm:spPr/>
      <dgm:t>
        <a:bodyPr/>
        <a:lstStyle/>
        <a:p>
          <a:endParaRPr lang="en-US">
            <a:latin typeface="黑体" panose="02010609060101010101" pitchFamily="49" charset="-122"/>
            <a:ea typeface="黑体" panose="02010609060101010101" pitchFamily="49" charset="-122"/>
          </a:endParaRPr>
        </a:p>
      </dgm:t>
    </dgm:pt>
    <dgm:pt modelId="{822ED896-E34B-4A8B-A382-98C08BFA2022}" type="pres">
      <dgm:prSet presAssocID="{2FA00E61-6FEB-4505-A2D3-AE298CDED699}" presName="Name0" presStyleCnt="0">
        <dgm:presLayoutVars>
          <dgm:dir/>
          <dgm:resizeHandles val="exact"/>
        </dgm:presLayoutVars>
      </dgm:prSet>
      <dgm:spPr/>
      <dgm:t>
        <a:bodyPr/>
        <a:lstStyle/>
        <a:p>
          <a:endParaRPr lang="en-US"/>
        </a:p>
      </dgm:t>
    </dgm:pt>
    <dgm:pt modelId="{433BA8B2-C4CE-47B9-8623-05305351BB4D}" type="pres">
      <dgm:prSet presAssocID="{FC618CB0-9114-4625-AA7C-2AEC85DF69CC}" presName="node" presStyleLbl="node1" presStyleIdx="0" presStyleCnt="6">
        <dgm:presLayoutVars>
          <dgm:bulletEnabled val="1"/>
        </dgm:presLayoutVars>
      </dgm:prSet>
      <dgm:spPr/>
      <dgm:t>
        <a:bodyPr/>
        <a:lstStyle/>
        <a:p>
          <a:endParaRPr lang="en-US"/>
        </a:p>
      </dgm:t>
    </dgm:pt>
    <dgm:pt modelId="{0FFB4353-9381-4491-ABD1-8014F9012B9F}" type="pres">
      <dgm:prSet presAssocID="{3E253EA6-EFA0-40E9-9D5A-0F39B56271C3}" presName="sibTrans" presStyleLbl="sibTrans2D1" presStyleIdx="0" presStyleCnt="5"/>
      <dgm:spPr/>
      <dgm:t>
        <a:bodyPr/>
        <a:lstStyle/>
        <a:p>
          <a:endParaRPr lang="en-US"/>
        </a:p>
      </dgm:t>
    </dgm:pt>
    <dgm:pt modelId="{CA774F79-35D1-42E6-995B-B59C277750AF}" type="pres">
      <dgm:prSet presAssocID="{3E253EA6-EFA0-40E9-9D5A-0F39B56271C3}" presName="connectorText" presStyleLbl="sibTrans2D1" presStyleIdx="0" presStyleCnt="5"/>
      <dgm:spPr/>
      <dgm:t>
        <a:bodyPr/>
        <a:lstStyle/>
        <a:p>
          <a:endParaRPr lang="en-US"/>
        </a:p>
      </dgm:t>
    </dgm:pt>
    <dgm:pt modelId="{A9FC9CDF-EC3E-406F-B81F-E06EFC316295}" type="pres">
      <dgm:prSet presAssocID="{9BB933C7-03B8-4182-841B-75A0B47FCE3D}" presName="node" presStyleLbl="node1" presStyleIdx="1" presStyleCnt="6">
        <dgm:presLayoutVars>
          <dgm:bulletEnabled val="1"/>
        </dgm:presLayoutVars>
      </dgm:prSet>
      <dgm:spPr/>
      <dgm:t>
        <a:bodyPr/>
        <a:lstStyle/>
        <a:p>
          <a:endParaRPr lang="en-US"/>
        </a:p>
      </dgm:t>
    </dgm:pt>
    <dgm:pt modelId="{DF259F88-47E6-4E92-8B1F-5AFBF746799A}" type="pres">
      <dgm:prSet presAssocID="{506309AD-CCF5-431F-B0A4-47AA49D8E281}" presName="sibTrans" presStyleLbl="sibTrans2D1" presStyleIdx="1" presStyleCnt="5"/>
      <dgm:spPr/>
      <dgm:t>
        <a:bodyPr/>
        <a:lstStyle/>
        <a:p>
          <a:endParaRPr lang="en-US"/>
        </a:p>
      </dgm:t>
    </dgm:pt>
    <dgm:pt modelId="{9079B89F-2085-4EB4-9FFC-8BCD258D8F1D}" type="pres">
      <dgm:prSet presAssocID="{506309AD-CCF5-431F-B0A4-47AA49D8E281}" presName="connectorText" presStyleLbl="sibTrans2D1" presStyleIdx="1" presStyleCnt="5"/>
      <dgm:spPr/>
      <dgm:t>
        <a:bodyPr/>
        <a:lstStyle/>
        <a:p>
          <a:endParaRPr lang="en-US"/>
        </a:p>
      </dgm:t>
    </dgm:pt>
    <dgm:pt modelId="{91F1EC81-434B-40A8-9D2C-99DA77EA2C68}" type="pres">
      <dgm:prSet presAssocID="{B087440D-43A9-4074-91D1-C2A6C6FAC525}" presName="node" presStyleLbl="node1" presStyleIdx="2" presStyleCnt="6">
        <dgm:presLayoutVars>
          <dgm:bulletEnabled val="1"/>
        </dgm:presLayoutVars>
      </dgm:prSet>
      <dgm:spPr/>
      <dgm:t>
        <a:bodyPr/>
        <a:lstStyle/>
        <a:p>
          <a:endParaRPr lang="en-US"/>
        </a:p>
      </dgm:t>
    </dgm:pt>
    <dgm:pt modelId="{0D83D2EB-935E-410F-9B49-4F33DCDE2CFE}" type="pres">
      <dgm:prSet presAssocID="{D4ADFF07-6CD5-452D-8BE9-D33F7F91EC73}" presName="sibTrans" presStyleLbl="sibTrans2D1" presStyleIdx="2" presStyleCnt="5"/>
      <dgm:spPr/>
      <dgm:t>
        <a:bodyPr/>
        <a:lstStyle/>
        <a:p>
          <a:endParaRPr lang="en-US"/>
        </a:p>
      </dgm:t>
    </dgm:pt>
    <dgm:pt modelId="{B770B1B1-A4BA-47A8-B366-2D01E2646D9E}" type="pres">
      <dgm:prSet presAssocID="{D4ADFF07-6CD5-452D-8BE9-D33F7F91EC73}" presName="connectorText" presStyleLbl="sibTrans2D1" presStyleIdx="2" presStyleCnt="5"/>
      <dgm:spPr/>
      <dgm:t>
        <a:bodyPr/>
        <a:lstStyle/>
        <a:p>
          <a:endParaRPr lang="en-US"/>
        </a:p>
      </dgm:t>
    </dgm:pt>
    <dgm:pt modelId="{7FED5036-8A1A-475A-BC8E-1060EC6BD339}" type="pres">
      <dgm:prSet presAssocID="{7F01DB8E-650A-4386-B6BA-28A605EB599B}" presName="node" presStyleLbl="node1" presStyleIdx="3" presStyleCnt="6">
        <dgm:presLayoutVars>
          <dgm:bulletEnabled val="1"/>
        </dgm:presLayoutVars>
      </dgm:prSet>
      <dgm:spPr/>
      <dgm:t>
        <a:bodyPr/>
        <a:lstStyle/>
        <a:p>
          <a:endParaRPr lang="en-US"/>
        </a:p>
      </dgm:t>
    </dgm:pt>
    <dgm:pt modelId="{792E8AE7-5C67-40D7-912D-86726BF2D2E0}" type="pres">
      <dgm:prSet presAssocID="{2D007D1C-ACBA-4679-AA6A-3F032498E628}" presName="sibTrans" presStyleLbl="sibTrans2D1" presStyleIdx="3" presStyleCnt="5"/>
      <dgm:spPr/>
      <dgm:t>
        <a:bodyPr/>
        <a:lstStyle/>
        <a:p>
          <a:endParaRPr lang="en-US"/>
        </a:p>
      </dgm:t>
    </dgm:pt>
    <dgm:pt modelId="{1575878D-B741-4BB4-ADFD-54F611351EF0}" type="pres">
      <dgm:prSet presAssocID="{2D007D1C-ACBA-4679-AA6A-3F032498E628}" presName="connectorText" presStyleLbl="sibTrans2D1" presStyleIdx="3" presStyleCnt="5"/>
      <dgm:spPr/>
      <dgm:t>
        <a:bodyPr/>
        <a:lstStyle/>
        <a:p>
          <a:endParaRPr lang="en-US"/>
        </a:p>
      </dgm:t>
    </dgm:pt>
    <dgm:pt modelId="{E324AAF6-4F27-404E-A9A5-6F70575A4020}" type="pres">
      <dgm:prSet presAssocID="{66BC2173-2BCC-4731-A7EB-676A549A0A09}" presName="node" presStyleLbl="node1" presStyleIdx="4" presStyleCnt="6">
        <dgm:presLayoutVars>
          <dgm:bulletEnabled val="1"/>
        </dgm:presLayoutVars>
      </dgm:prSet>
      <dgm:spPr/>
      <dgm:t>
        <a:bodyPr/>
        <a:lstStyle/>
        <a:p>
          <a:endParaRPr lang="en-US"/>
        </a:p>
      </dgm:t>
    </dgm:pt>
    <dgm:pt modelId="{DFAA7DA8-837F-4F83-9049-8F94E324F36C}" type="pres">
      <dgm:prSet presAssocID="{AE02BF8E-6D9A-455F-8098-AC7C6D4ABBBB}" presName="sibTrans" presStyleLbl="sibTrans2D1" presStyleIdx="4" presStyleCnt="5"/>
      <dgm:spPr/>
      <dgm:t>
        <a:bodyPr/>
        <a:lstStyle/>
        <a:p>
          <a:endParaRPr lang="en-US"/>
        </a:p>
      </dgm:t>
    </dgm:pt>
    <dgm:pt modelId="{443E528C-8753-44B6-8A04-3C498FB78866}" type="pres">
      <dgm:prSet presAssocID="{AE02BF8E-6D9A-455F-8098-AC7C6D4ABBBB}" presName="connectorText" presStyleLbl="sibTrans2D1" presStyleIdx="4" presStyleCnt="5"/>
      <dgm:spPr/>
      <dgm:t>
        <a:bodyPr/>
        <a:lstStyle/>
        <a:p>
          <a:endParaRPr lang="en-US"/>
        </a:p>
      </dgm:t>
    </dgm:pt>
    <dgm:pt modelId="{DE660580-591C-4D5F-BA66-42C98FB3A705}" type="pres">
      <dgm:prSet presAssocID="{17FEDC10-5BAA-4548-93C3-DB2E6C4F923A}" presName="node" presStyleLbl="node1" presStyleIdx="5" presStyleCnt="6">
        <dgm:presLayoutVars>
          <dgm:bulletEnabled val="1"/>
        </dgm:presLayoutVars>
      </dgm:prSet>
      <dgm:spPr/>
      <dgm:t>
        <a:bodyPr/>
        <a:lstStyle/>
        <a:p>
          <a:endParaRPr lang="en-US"/>
        </a:p>
      </dgm:t>
    </dgm:pt>
  </dgm:ptLst>
  <dgm:cxnLst>
    <dgm:cxn modelId="{D34EBED4-1806-4CD9-B16B-71E56AD72831}" srcId="{2FA00E61-6FEB-4505-A2D3-AE298CDED699}" destId="{66BC2173-2BCC-4731-A7EB-676A549A0A09}" srcOrd="4" destOrd="0" parTransId="{B42B33A9-9638-4EDA-A455-012A608723D8}" sibTransId="{AE02BF8E-6D9A-455F-8098-AC7C6D4ABBBB}"/>
    <dgm:cxn modelId="{4E7C4C1B-D373-465A-B4DF-3D1C77E416A5}" type="presOf" srcId="{17FEDC10-5BAA-4548-93C3-DB2E6C4F923A}" destId="{DE660580-591C-4D5F-BA66-42C98FB3A705}" srcOrd="0" destOrd="0" presId="urn:microsoft.com/office/officeart/2005/8/layout/process1"/>
    <dgm:cxn modelId="{81A4E497-2012-4AAB-BD4F-9A72DE45DC26}" type="presOf" srcId="{AE02BF8E-6D9A-455F-8098-AC7C6D4ABBBB}" destId="{DFAA7DA8-837F-4F83-9049-8F94E324F36C}" srcOrd="0" destOrd="0" presId="urn:microsoft.com/office/officeart/2005/8/layout/process1"/>
    <dgm:cxn modelId="{100E689E-63F7-4C30-9C23-4DDC35DB5052}" srcId="{2FA00E61-6FEB-4505-A2D3-AE298CDED699}" destId="{9BB933C7-03B8-4182-841B-75A0B47FCE3D}" srcOrd="1" destOrd="0" parTransId="{B6D10C13-3648-4A38-863A-3C6FCDE6D8DC}" sibTransId="{506309AD-CCF5-431F-B0A4-47AA49D8E281}"/>
    <dgm:cxn modelId="{1D4EE0A1-529F-4E2D-9C8E-F5306C6E49EA}" type="presOf" srcId="{9BB933C7-03B8-4182-841B-75A0B47FCE3D}" destId="{A9FC9CDF-EC3E-406F-B81F-E06EFC316295}" srcOrd="0" destOrd="0" presId="urn:microsoft.com/office/officeart/2005/8/layout/process1"/>
    <dgm:cxn modelId="{EC8780C2-4999-4548-A989-240CD7B007FA}" type="presOf" srcId="{3E253EA6-EFA0-40E9-9D5A-0F39B56271C3}" destId="{0FFB4353-9381-4491-ABD1-8014F9012B9F}" srcOrd="0" destOrd="0" presId="urn:microsoft.com/office/officeart/2005/8/layout/process1"/>
    <dgm:cxn modelId="{EC6C2CE0-EDBA-483A-8CB6-5E434B74E074}" srcId="{2FA00E61-6FEB-4505-A2D3-AE298CDED699}" destId="{17FEDC10-5BAA-4548-93C3-DB2E6C4F923A}" srcOrd="5" destOrd="0" parTransId="{48B01AFF-E643-4F11-AC4D-1A4AF3CD2012}" sibTransId="{001971B8-1AC5-4C11-9FEB-A084AF026F93}"/>
    <dgm:cxn modelId="{59903CE3-5742-4269-AAF6-8BD47EBDCFA0}" srcId="{2FA00E61-6FEB-4505-A2D3-AE298CDED699}" destId="{7F01DB8E-650A-4386-B6BA-28A605EB599B}" srcOrd="3" destOrd="0" parTransId="{F7A6B280-D5DD-4602-B79B-D4F30E40C777}" sibTransId="{2D007D1C-ACBA-4679-AA6A-3F032498E628}"/>
    <dgm:cxn modelId="{6DA8A49E-2A9B-4292-8B25-F4A8E735ACBB}" type="presOf" srcId="{FC618CB0-9114-4625-AA7C-2AEC85DF69CC}" destId="{433BA8B2-C4CE-47B9-8623-05305351BB4D}" srcOrd="0" destOrd="0" presId="urn:microsoft.com/office/officeart/2005/8/layout/process1"/>
    <dgm:cxn modelId="{E4972BFA-880D-4BA6-AB85-1FB1B7B47A67}" type="presOf" srcId="{66BC2173-2BCC-4731-A7EB-676A549A0A09}" destId="{E324AAF6-4F27-404E-A9A5-6F70575A4020}" srcOrd="0" destOrd="0" presId="urn:microsoft.com/office/officeart/2005/8/layout/process1"/>
    <dgm:cxn modelId="{376FC1BA-FFD7-4BCD-AD7D-BDE0268FBE01}" type="presOf" srcId="{AE02BF8E-6D9A-455F-8098-AC7C6D4ABBBB}" destId="{443E528C-8753-44B6-8A04-3C498FB78866}" srcOrd="1" destOrd="0" presId="urn:microsoft.com/office/officeart/2005/8/layout/process1"/>
    <dgm:cxn modelId="{3E8E042A-7330-4BAB-BCBE-006329D81EDF}" type="presOf" srcId="{2D007D1C-ACBA-4679-AA6A-3F032498E628}" destId="{792E8AE7-5C67-40D7-912D-86726BF2D2E0}" srcOrd="0" destOrd="0" presId="urn:microsoft.com/office/officeart/2005/8/layout/process1"/>
    <dgm:cxn modelId="{42D68687-EA31-4608-B428-7744F9B8FDCB}" type="presOf" srcId="{B087440D-43A9-4074-91D1-C2A6C6FAC525}" destId="{91F1EC81-434B-40A8-9D2C-99DA77EA2C68}" srcOrd="0" destOrd="0" presId="urn:microsoft.com/office/officeart/2005/8/layout/process1"/>
    <dgm:cxn modelId="{73B055C3-F67B-4C4F-9FAE-DEFA8B6A1F38}" type="presOf" srcId="{506309AD-CCF5-431F-B0A4-47AA49D8E281}" destId="{DF259F88-47E6-4E92-8B1F-5AFBF746799A}" srcOrd="0" destOrd="0" presId="urn:microsoft.com/office/officeart/2005/8/layout/process1"/>
    <dgm:cxn modelId="{55CF682D-7AD4-4A4B-BCB5-D6EDB1EE7040}" type="presOf" srcId="{506309AD-CCF5-431F-B0A4-47AA49D8E281}" destId="{9079B89F-2085-4EB4-9FFC-8BCD258D8F1D}" srcOrd="1" destOrd="0" presId="urn:microsoft.com/office/officeart/2005/8/layout/process1"/>
    <dgm:cxn modelId="{801F12EB-184C-4541-A4FD-FAAFD757F50A}" srcId="{2FA00E61-6FEB-4505-A2D3-AE298CDED699}" destId="{FC618CB0-9114-4625-AA7C-2AEC85DF69CC}" srcOrd="0" destOrd="0" parTransId="{9B61FC06-BCE8-4DFF-AA33-E5211D71C61B}" sibTransId="{3E253EA6-EFA0-40E9-9D5A-0F39B56271C3}"/>
    <dgm:cxn modelId="{FD272FE5-8C78-4124-9477-82578DEBE561}" srcId="{2FA00E61-6FEB-4505-A2D3-AE298CDED699}" destId="{B087440D-43A9-4074-91D1-C2A6C6FAC525}" srcOrd="2" destOrd="0" parTransId="{BC771D14-0D6F-4921-8E3F-E4FA0C63D34B}" sibTransId="{D4ADFF07-6CD5-452D-8BE9-D33F7F91EC73}"/>
    <dgm:cxn modelId="{44BCB208-4F9D-4897-95B4-FC05294F1BB7}" type="presOf" srcId="{7F01DB8E-650A-4386-B6BA-28A605EB599B}" destId="{7FED5036-8A1A-475A-BC8E-1060EC6BD339}" srcOrd="0" destOrd="0" presId="urn:microsoft.com/office/officeart/2005/8/layout/process1"/>
    <dgm:cxn modelId="{648481B1-753F-463E-A3F7-A80E4404E35B}" type="presOf" srcId="{2FA00E61-6FEB-4505-A2D3-AE298CDED699}" destId="{822ED896-E34B-4A8B-A382-98C08BFA2022}" srcOrd="0" destOrd="0" presId="urn:microsoft.com/office/officeart/2005/8/layout/process1"/>
    <dgm:cxn modelId="{E086CDF4-F44E-4F9B-A770-79E0806A9BE7}" type="presOf" srcId="{D4ADFF07-6CD5-452D-8BE9-D33F7F91EC73}" destId="{B770B1B1-A4BA-47A8-B366-2D01E2646D9E}" srcOrd="1" destOrd="0" presId="urn:microsoft.com/office/officeart/2005/8/layout/process1"/>
    <dgm:cxn modelId="{76B49D6A-1990-46AE-BBC5-4D3E066F91D4}" type="presOf" srcId="{D4ADFF07-6CD5-452D-8BE9-D33F7F91EC73}" destId="{0D83D2EB-935E-410F-9B49-4F33DCDE2CFE}" srcOrd="0" destOrd="0" presId="urn:microsoft.com/office/officeart/2005/8/layout/process1"/>
    <dgm:cxn modelId="{396B94ED-3A5D-4C4E-BB62-C077C07DBEAC}" type="presOf" srcId="{2D007D1C-ACBA-4679-AA6A-3F032498E628}" destId="{1575878D-B741-4BB4-ADFD-54F611351EF0}" srcOrd="1" destOrd="0" presId="urn:microsoft.com/office/officeart/2005/8/layout/process1"/>
    <dgm:cxn modelId="{8B43001A-ED69-4487-9A3F-4E17DDED8A41}" type="presOf" srcId="{3E253EA6-EFA0-40E9-9D5A-0F39B56271C3}" destId="{CA774F79-35D1-42E6-995B-B59C277750AF}" srcOrd="1" destOrd="0" presId="urn:microsoft.com/office/officeart/2005/8/layout/process1"/>
    <dgm:cxn modelId="{0A77331D-0580-4F81-97A1-82CC29491F06}" type="presParOf" srcId="{822ED896-E34B-4A8B-A382-98C08BFA2022}" destId="{433BA8B2-C4CE-47B9-8623-05305351BB4D}" srcOrd="0" destOrd="0" presId="urn:microsoft.com/office/officeart/2005/8/layout/process1"/>
    <dgm:cxn modelId="{592DE14F-FD8F-4D13-B85A-8AD55647E8E9}" type="presParOf" srcId="{822ED896-E34B-4A8B-A382-98C08BFA2022}" destId="{0FFB4353-9381-4491-ABD1-8014F9012B9F}" srcOrd="1" destOrd="0" presId="urn:microsoft.com/office/officeart/2005/8/layout/process1"/>
    <dgm:cxn modelId="{BF3C9172-21F9-4DD4-B01D-5ABB05183EC0}" type="presParOf" srcId="{0FFB4353-9381-4491-ABD1-8014F9012B9F}" destId="{CA774F79-35D1-42E6-995B-B59C277750AF}" srcOrd="0" destOrd="0" presId="urn:microsoft.com/office/officeart/2005/8/layout/process1"/>
    <dgm:cxn modelId="{665B1E14-B538-4116-8812-49D64B981105}" type="presParOf" srcId="{822ED896-E34B-4A8B-A382-98C08BFA2022}" destId="{A9FC9CDF-EC3E-406F-B81F-E06EFC316295}" srcOrd="2" destOrd="0" presId="urn:microsoft.com/office/officeart/2005/8/layout/process1"/>
    <dgm:cxn modelId="{C55DD403-2065-4B8D-8D13-62511E47B1F7}" type="presParOf" srcId="{822ED896-E34B-4A8B-A382-98C08BFA2022}" destId="{DF259F88-47E6-4E92-8B1F-5AFBF746799A}" srcOrd="3" destOrd="0" presId="urn:microsoft.com/office/officeart/2005/8/layout/process1"/>
    <dgm:cxn modelId="{B3869E6B-7D36-426B-80C5-9CBD0FABAAE5}" type="presParOf" srcId="{DF259F88-47E6-4E92-8B1F-5AFBF746799A}" destId="{9079B89F-2085-4EB4-9FFC-8BCD258D8F1D}" srcOrd="0" destOrd="0" presId="urn:microsoft.com/office/officeart/2005/8/layout/process1"/>
    <dgm:cxn modelId="{7E12CC43-81F6-4FD9-AED5-3069E1097506}" type="presParOf" srcId="{822ED896-E34B-4A8B-A382-98C08BFA2022}" destId="{91F1EC81-434B-40A8-9D2C-99DA77EA2C68}" srcOrd="4" destOrd="0" presId="urn:microsoft.com/office/officeart/2005/8/layout/process1"/>
    <dgm:cxn modelId="{20976ADF-AF40-4E76-93CC-F55F8631AB84}" type="presParOf" srcId="{822ED896-E34B-4A8B-A382-98C08BFA2022}" destId="{0D83D2EB-935E-410F-9B49-4F33DCDE2CFE}" srcOrd="5" destOrd="0" presId="urn:microsoft.com/office/officeart/2005/8/layout/process1"/>
    <dgm:cxn modelId="{E78A7561-13B2-4DF6-91A9-46923E1CEAF5}" type="presParOf" srcId="{0D83D2EB-935E-410F-9B49-4F33DCDE2CFE}" destId="{B770B1B1-A4BA-47A8-B366-2D01E2646D9E}" srcOrd="0" destOrd="0" presId="urn:microsoft.com/office/officeart/2005/8/layout/process1"/>
    <dgm:cxn modelId="{7C7D6B23-1AA5-4638-9CAA-555B0D4E19C3}" type="presParOf" srcId="{822ED896-E34B-4A8B-A382-98C08BFA2022}" destId="{7FED5036-8A1A-475A-BC8E-1060EC6BD339}" srcOrd="6" destOrd="0" presId="urn:microsoft.com/office/officeart/2005/8/layout/process1"/>
    <dgm:cxn modelId="{067FA59A-08F2-46DF-90BC-AE735957D039}" type="presParOf" srcId="{822ED896-E34B-4A8B-A382-98C08BFA2022}" destId="{792E8AE7-5C67-40D7-912D-86726BF2D2E0}" srcOrd="7" destOrd="0" presId="urn:microsoft.com/office/officeart/2005/8/layout/process1"/>
    <dgm:cxn modelId="{32D6C7B2-23BB-4F16-AD0B-9585E703C1A6}" type="presParOf" srcId="{792E8AE7-5C67-40D7-912D-86726BF2D2E0}" destId="{1575878D-B741-4BB4-ADFD-54F611351EF0}" srcOrd="0" destOrd="0" presId="urn:microsoft.com/office/officeart/2005/8/layout/process1"/>
    <dgm:cxn modelId="{DA76C4D5-491B-4135-ACD9-B6D92BBDC58C}" type="presParOf" srcId="{822ED896-E34B-4A8B-A382-98C08BFA2022}" destId="{E324AAF6-4F27-404E-A9A5-6F70575A4020}" srcOrd="8" destOrd="0" presId="urn:microsoft.com/office/officeart/2005/8/layout/process1"/>
    <dgm:cxn modelId="{E3CEB787-00C4-4A40-A99C-68E893FCD8A1}" type="presParOf" srcId="{822ED896-E34B-4A8B-A382-98C08BFA2022}" destId="{DFAA7DA8-837F-4F83-9049-8F94E324F36C}" srcOrd="9" destOrd="0" presId="urn:microsoft.com/office/officeart/2005/8/layout/process1"/>
    <dgm:cxn modelId="{0BBD5CB6-2EFD-4215-BCE2-A561DED41228}" type="presParOf" srcId="{DFAA7DA8-837F-4F83-9049-8F94E324F36C}" destId="{443E528C-8753-44B6-8A04-3C498FB78866}" srcOrd="0" destOrd="0" presId="urn:microsoft.com/office/officeart/2005/8/layout/process1"/>
    <dgm:cxn modelId="{2B14281E-6680-4630-A85E-6784BA65C527}" type="presParOf" srcId="{822ED896-E34B-4A8B-A382-98C08BFA2022}" destId="{DE660580-591C-4D5F-BA66-42C98FB3A705}"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10881-8772-4C4A-9D26-FB45433F3758}">
      <dsp:nvSpPr>
        <dsp:cNvPr id="0" name=""/>
        <dsp:cNvSpPr/>
      </dsp:nvSpPr>
      <dsp:spPr>
        <a:xfrm>
          <a:off x="2011679" y="0"/>
          <a:ext cx="1005839" cy="946359"/>
        </a:xfrm>
        <a:prstGeom prst="trapezoid">
          <a:avLst>
            <a:gd name="adj" fmla="val 53143"/>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专家直接指定</a:t>
          </a:r>
          <a:endParaRPr lang="en-US" sz="2400" kern="1200" dirty="0"/>
        </a:p>
      </dsp:txBody>
      <dsp:txXfrm>
        <a:off x="2011679" y="0"/>
        <a:ext cx="1005839" cy="946359"/>
      </dsp:txXfrm>
    </dsp:sp>
    <dsp:sp modelId="{91912A26-A188-45BD-8589-1315A912D41D}">
      <dsp:nvSpPr>
        <dsp:cNvPr id="0" name=""/>
        <dsp:cNvSpPr/>
      </dsp:nvSpPr>
      <dsp:spPr>
        <a:xfrm>
          <a:off x="1508760" y="946359"/>
          <a:ext cx="2011679" cy="946359"/>
        </a:xfrm>
        <a:prstGeom prst="trapezoid">
          <a:avLst>
            <a:gd name="adj" fmla="val 53143"/>
          </a:avLst>
        </a:prstGeom>
        <a:solidFill>
          <a:srgbClr val="C0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solidFill>
                <a:schemeClr val="bg1"/>
              </a:solidFill>
            </a:rPr>
            <a:t>专业工具</a:t>
          </a:r>
          <a:endParaRPr lang="en-US" sz="2400" kern="1200" dirty="0">
            <a:solidFill>
              <a:schemeClr val="bg1"/>
            </a:solidFill>
          </a:endParaRPr>
        </a:p>
      </dsp:txBody>
      <dsp:txXfrm>
        <a:off x="1860803" y="946359"/>
        <a:ext cx="1307591" cy="946359"/>
      </dsp:txXfrm>
    </dsp:sp>
    <dsp:sp modelId="{3642159B-B1A5-4BAD-89D6-524890742D5B}">
      <dsp:nvSpPr>
        <dsp:cNvPr id="0" name=""/>
        <dsp:cNvSpPr/>
      </dsp:nvSpPr>
      <dsp:spPr>
        <a:xfrm>
          <a:off x="1005840" y="1892719"/>
          <a:ext cx="3017519" cy="946359"/>
        </a:xfrm>
        <a:prstGeom prst="trapezoid">
          <a:avLst>
            <a:gd name="adj" fmla="val 53143"/>
          </a:avLst>
        </a:prstGeom>
        <a:solidFill>
          <a:srgbClr val="00666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solidFill>
                <a:schemeClr val="bg1"/>
              </a:solidFill>
            </a:rPr>
            <a:t>文献被引情况</a:t>
          </a:r>
          <a:endParaRPr lang="en-US" sz="2400" kern="1200" dirty="0">
            <a:solidFill>
              <a:schemeClr val="bg1"/>
            </a:solidFill>
          </a:endParaRPr>
        </a:p>
      </dsp:txBody>
      <dsp:txXfrm>
        <a:off x="1533905" y="1892719"/>
        <a:ext cx="1961387" cy="946359"/>
      </dsp:txXfrm>
    </dsp:sp>
    <dsp:sp modelId="{C6F6526A-DD8D-4921-A674-6F841450E5BA}">
      <dsp:nvSpPr>
        <dsp:cNvPr id="0" name=""/>
        <dsp:cNvSpPr/>
      </dsp:nvSpPr>
      <dsp:spPr>
        <a:xfrm>
          <a:off x="502920" y="2839080"/>
          <a:ext cx="4023359" cy="946359"/>
        </a:xfrm>
        <a:prstGeom prst="trapezoid">
          <a:avLst>
            <a:gd name="adj" fmla="val 53143"/>
          </a:avLst>
        </a:prstGeom>
        <a:solidFill>
          <a:schemeClr val="accent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solidFill>
                <a:schemeClr val="bg1"/>
              </a:solidFill>
            </a:rPr>
            <a:t>题名文摘</a:t>
          </a:r>
          <a:endParaRPr lang="en-US" sz="2400" kern="1200" dirty="0">
            <a:solidFill>
              <a:schemeClr val="bg1"/>
            </a:solidFill>
          </a:endParaRPr>
        </a:p>
      </dsp:txBody>
      <dsp:txXfrm>
        <a:off x="1207007" y="2839080"/>
        <a:ext cx="2615183" cy="946359"/>
      </dsp:txXfrm>
    </dsp:sp>
    <dsp:sp modelId="{8556EB57-CE2A-4D1C-A7F6-78264D3C1D67}">
      <dsp:nvSpPr>
        <dsp:cNvPr id="0" name=""/>
        <dsp:cNvSpPr/>
      </dsp:nvSpPr>
      <dsp:spPr>
        <a:xfrm>
          <a:off x="0" y="3785440"/>
          <a:ext cx="5029199" cy="946359"/>
        </a:xfrm>
        <a:prstGeom prst="trapezoid">
          <a:avLst>
            <a:gd name="adj" fmla="val 53143"/>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文献全文</a:t>
          </a:r>
          <a:endParaRPr lang="en-US" sz="2400" kern="1200" dirty="0"/>
        </a:p>
      </dsp:txBody>
      <dsp:txXfrm>
        <a:off x="880109" y="3785440"/>
        <a:ext cx="3268979" cy="9463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7194-C303-41A8-97A1-E88E78258EBC}">
      <dsp:nvSpPr>
        <dsp:cNvPr id="0" name=""/>
        <dsp:cNvSpPr/>
      </dsp:nvSpPr>
      <dsp:spPr>
        <a:xfrm>
          <a:off x="1107122" y="0"/>
          <a:ext cx="738081" cy="691964"/>
        </a:xfrm>
        <a:prstGeom prst="trapezoid">
          <a:avLst>
            <a:gd name="adj" fmla="val 53332"/>
          </a:avLst>
        </a:prstGeom>
        <a:solidFill>
          <a:schemeClr val="accent6"/>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Keywords</a:t>
          </a:r>
        </a:p>
        <a:p>
          <a:pPr lvl="0" algn="ctr" defTabSz="444500">
            <a:lnSpc>
              <a:spcPct val="90000"/>
            </a:lnSpc>
            <a:spcBef>
              <a:spcPct val="0"/>
            </a:spcBef>
            <a:spcAft>
              <a:spcPct val="35000"/>
            </a:spcAft>
          </a:pPr>
          <a:r>
            <a:rPr lang="en-US" sz="1000" b="1" kern="1200" dirty="0" smtClean="0"/>
            <a:t>1025</a:t>
          </a:r>
          <a:endParaRPr lang="en-US" sz="2000" b="1" kern="1200" dirty="0"/>
        </a:p>
      </dsp:txBody>
      <dsp:txXfrm>
        <a:off x="1107122" y="0"/>
        <a:ext cx="738081" cy="691964"/>
      </dsp:txXfrm>
    </dsp:sp>
    <dsp:sp modelId="{451262B7-3CBA-478F-8960-ADFBD33429E0}">
      <dsp:nvSpPr>
        <dsp:cNvPr id="0" name=""/>
        <dsp:cNvSpPr/>
      </dsp:nvSpPr>
      <dsp:spPr>
        <a:xfrm>
          <a:off x="738082" y="691964"/>
          <a:ext cx="1476163" cy="691964"/>
        </a:xfrm>
        <a:prstGeom prst="trapezoid">
          <a:avLst>
            <a:gd name="adj" fmla="val 53332"/>
          </a:avLst>
        </a:prstGeom>
        <a:solidFill>
          <a:schemeClr val="accent6">
            <a:lumMod val="60000"/>
            <a:lumOff val="4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Titles</a:t>
          </a:r>
        </a:p>
        <a:p>
          <a:pPr lvl="0" algn="ctr" defTabSz="533400">
            <a:lnSpc>
              <a:spcPct val="90000"/>
            </a:lnSpc>
            <a:spcBef>
              <a:spcPct val="0"/>
            </a:spcBef>
            <a:spcAft>
              <a:spcPct val="35000"/>
            </a:spcAft>
          </a:pPr>
          <a:r>
            <a:rPr lang="en-US" sz="1200" b="1" kern="1200" dirty="0" smtClean="0"/>
            <a:t>1936</a:t>
          </a:r>
          <a:endParaRPr lang="en-US" sz="1200" b="1" kern="1200" dirty="0"/>
        </a:p>
      </dsp:txBody>
      <dsp:txXfrm>
        <a:off x="996410" y="691964"/>
        <a:ext cx="959506" cy="691964"/>
      </dsp:txXfrm>
    </dsp:sp>
    <dsp:sp modelId="{318EE17B-28E4-44F3-A67D-8A60BC37D114}">
      <dsp:nvSpPr>
        <dsp:cNvPr id="0" name=""/>
        <dsp:cNvSpPr/>
      </dsp:nvSpPr>
      <dsp:spPr>
        <a:xfrm>
          <a:off x="369041" y="1383928"/>
          <a:ext cx="2214245" cy="691964"/>
        </a:xfrm>
        <a:prstGeom prst="trapezoid">
          <a:avLst>
            <a:gd name="adj" fmla="val 53332"/>
          </a:avLst>
        </a:prstGeom>
        <a:solidFill>
          <a:schemeClr val="accent6">
            <a:lumMod val="40000"/>
            <a:lumOff val="60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Abstracts</a:t>
          </a:r>
        </a:p>
        <a:p>
          <a:pPr lvl="0" algn="ctr" defTabSz="533400">
            <a:lnSpc>
              <a:spcPct val="90000"/>
            </a:lnSpc>
            <a:spcBef>
              <a:spcPct val="0"/>
            </a:spcBef>
            <a:spcAft>
              <a:spcPct val="35000"/>
            </a:spcAft>
          </a:pPr>
          <a:r>
            <a:rPr lang="en-US" sz="1200" b="1" kern="1200" dirty="0" smtClean="0"/>
            <a:t>2,617</a:t>
          </a:r>
          <a:endParaRPr lang="en-US" sz="1200" b="1" kern="1200" dirty="0"/>
        </a:p>
      </dsp:txBody>
      <dsp:txXfrm>
        <a:off x="756534" y="1383928"/>
        <a:ext cx="1439259" cy="691964"/>
      </dsp:txXfrm>
    </dsp:sp>
    <dsp:sp modelId="{81A177E3-673A-4445-BCB2-92D165D0A2AA}">
      <dsp:nvSpPr>
        <dsp:cNvPr id="0" name=""/>
        <dsp:cNvSpPr/>
      </dsp:nvSpPr>
      <dsp:spPr>
        <a:xfrm>
          <a:off x="0" y="2075892"/>
          <a:ext cx="2952327" cy="691964"/>
        </a:xfrm>
        <a:prstGeom prst="trapezoid">
          <a:avLst>
            <a:gd name="adj" fmla="val 53332"/>
          </a:avLst>
        </a:prstGeom>
        <a:solidFill>
          <a:schemeClr val="accent6">
            <a:lumMod val="20000"/>
            <a:lumOff val="80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All fields</a:t>
          </a:r>
        </a:p>
        <a:p>
          <a:pPr lvl="0" algn="ctr" defTabSz="533400">
            <a:lnSpc>
              <a:spcPct val="90000"/>
            </a:lnSpc>
            <a:spcBef>
              <a:spcPct val="0"/>
            </a:spcBef>
            <a:spcAft>
              <a:spcPct val="35000"/>
            </a:spcAft>
          </a:pPr>
          <a:r>
            <a:rPr lang="en-US" sz="1200" b="1" kern="1200" dirty="0" smtClean="0"/>
            <a:t>14,513</a:t>
          </a:r>
          <a:endParaRPr lang="en-US" sz="1200" b="1" kern="1200" dirty="0"/>
        </a:p>
      </dsp:txBody>
      <dsp:txXfrm>
        <a:off x="516657" y="2075892"/>
        <a:ext cx="1919013" cy="691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7194-C303-41A8-97A1-E88E78258EBC}">
      <dsp:nvSpPr>
        <dsp:cNvPr id="0" name=""/>
        <dsp:cNvSpPr/>
      </dsp:nvSpPr>
      <dsp:spPr>
        <a:xfrm>
          <a:off x="1134125" y="0"/>
          <a:ext cx="756083" cy="673961"/>
        </a:xfrm>
        <a:prstGeom prst="trapezoid">
          <a:avLst>
            <a:gd name="adj" fmla="val 56092"/>
          </a:avLst>
        </a:prstGeom>
        <a:solidFill>
          <a:srgbClr val="10A810"/>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Keywords</a:t>
          </a:r>
        </a:p>
        <a:p>
          <a:pPr lvl="0" algn="ctr" defTabSz="444500">
            <a:lnSpc>
              <a:spcPct val="90000"/>
            </a:lnSpc>
            <a:spcBef>
              <a:spcPct val="0"/>
            </a:spcBef>
            <a:spcAft>
              <a:spcPct val="35000"/>
            </a:spcAft>
          </a:pPr>
          <a:r>
            <a:rPr lang="en-US" sz="1000" b="1" kern="1200" dirty="0" smtClean="0"/>
            <a:t>70</a:t>
          </a:r>
          <a:endParaRPr lang="en-US" sz="2000" b="1" kern="1200" dirty="0"/>
        </a:p>
      </dsp:txBody>
      <dsp:txXfrm>
        <a:off x="1134125" y="0"/>
        <a:ext cx="756083" cy="673961"/>
      </dsp:txXfrm>
    </dsp:sp>
    <dsp:sp modelId="{451262B7-3CBA-478F-8960-ADFBD33429E0}">
      <dsp:nvSpPr>
        <dsp:cNvPr id="0" name=""/>
        <dsp:cNvSpPr/>
      </dsp:nvSpPr>
      <dsp:spPr>
        <a:xfrm>
          <a:off x="756083" y="673962"/>
          <a:ext cx="1512167" cy="673961"/>
        </a:xfrm>
        <a:prstGeom prst="trapezoid">
          <a:avLst>
            <a:gd name="adj" fmla="val 56092"/>
          </a:avLst>
        </a:prstGeom>
        <a:solidFill>
          <a:srgbClr val="7BE3A5"/>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Titles</a:t>
          </a:r>
        </a:p>
        <a:p>
          <a:pPr lvl="0" algn="ctr" defTabSz="533400">
            <a:lnSpc>
              <a:spcPct val="90000"/>
            </a:lnSpc>
            <a:spcBef>
              <a:spcPct val="0"/>
            </a:spcBef>
            <a:spcAft>
              <a:spcPct val="35000"/>
            </a:spcAft>
          </a:pPr>
          <a:r>
            <a:rPr lang="en-US" sz="1200" b="1" kern="1200" dirty="0" smtClean="0"/>
            <a:t>131</a:t>
          </a:r>
          <a:endParaRPr lang="en-US" sz="1200" b="1" kern="1200" dirty="0"/>
        </a:p>
      </dsp:txBody>
      <dsp:txXfrm>
        <a:off x="1020713" y="673962"/>
        <a:ext cx="982909" cy="673961"/>
      </dsp:txXfrm>
    </dsp:sp>
    <dsp:sp modelId="{318EE17B-28E4-44F3-A67D-8A60BC37D114}">
      <dsp:nvSpPr>
        <dsp:cNvPr id="0" name=""/>
        <dsp:cNvSpPr/>
      </dsp:nvSpPr>
      <dsp:spPr>
        <a:xfrm>
          <a:off x="378042" y="1347923"/>
          <a:ext cx="2268251" cy="673961"/>
        </a:xfrm>
        <a:prstGeom prst="trapezoid">
          <a:avLst>
            <a:gd name="adj" fmla="val 56092"/>
          </a:avLst>
        </a:prstGeom>
        <a:solidFill>
          <a:srgbClr val="D6FEC6"/>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Abstracts</a:t>
          </a:r>
        </a:p>
        <a:p>
          <a:pPr lvl="0" algn="ctr" defTabSz="533400">
            <a:lnSpc>
              <a:spcPct val="90000"/>
            </a:lnSpc>
            <a:spcBef>
              <a:spcPct val="0"/>
            </a:spcBef>
            <a:spcAft>
              <a:spcPct val="35000"/>
            </a:spcAft>
          </a:pPr>
          <a:r>
            <a:rPr lang="en-US" sz="1200" b="1" kern="1200" dirty="0" smtClean="0"/>
            <a:t>126</a:t>
          </a:r>
          <a:endParaRPr lang="en-US" sz="1200" b="1" kern="1200" dirty="0"/>
        </a:p>
      </dsp:txBody>
      <dsp:txXfrm>
        <a:off x="774986" y="1347923"/>
        <a:ext cx="1474363" cy="673961"/>
      </dsp:txXfrm>
    </dsp:sp>
    <dsp:sp modelId="{81A177E3-673A-4445-BCB2-92D165D0A2AA}">
      <dsp:nvSpPr>
        <dsp:cNvPr id="0" name=""/>
        <dsp:cNvSpPr/>
      </dsp:nvSpPr>
      <dsp:spPr>
        <a:xfrm>
          <a:off x="0" y="2021885"/>
          <a:ext cx="3024335" cy="673961"/>
        </a:xfrm>
        <a:prstGeom prst="trapezoid">
          <a:avLst>
            <a:gd name="adj" fmla="val 56092"/>
          </a:avLst>
        </a:prstGeom>
        <a:solidFill>
          <a:srgbClr val="E9FFCB"/>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All fields</a:t>
          </a:r>
        </a:p>
        <a:p>
          <a:pPr lvl="0" algn="ctr" defTabSz="533400">
            <a:lnSpc>
              <a:spcPct val="90000"/>
            </a:lnSpc>
            <a:spcBef>
              <a:spcPct val="0"/>
            </a:spcBef>
            <a:spcAft>
              <a:spcPct val="35000"/>
            </a:spcAft>
          </a:pPr>
          <a:r>
            <a:rPr lang="en-US" sz="1200" b="1" kern="1200" dirty="0" smtClean="0"/>
            <a:t>538</a:t>
          </a:r>
          <a:endParaRPr lang="en-US" sz="1200" b="1" kern="1200" dirty="0"/>
        </a:p>
      </dsp:txBody>
      <dsp:txXfrm>
        <a:off x="529258" y="2021885"/>
        <a:ext cx="1965818" cy="6739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9DC6E-5830-4E78-BA38-77D943F758A1}">
      <dsp:nvSpPr>
        <dsp:cNvPr id="0" name=""/>
        <dsp:cNvSpPr/>
      </dsp:nvSpPr>
      <dsp:spPr>
        <a:xfrm>
          <a:off x="0" y="0"/>
          <a:ext cx="4447676" cy="459791"/>
        </a:xfrm>
        <a:prstGeom prst="roundRect">
          <a:avLst>
            <a:gd name="adj" fmla="val 1000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Submitted to Journal</a:t>
          </a:r>
          <a:r>
            <a:rPr lang="en-US" sz="2000" b="0" i="0" kern="1200" dirty="0" smtClean="0"/>
            <a:t> </a:t>
          </a:r>
          <a:endParaRPr lang="zh-CN" altLang="en-US" sz="2000" kern="1200" dirty="0"/>
        </a:p>
      </dsp:txBody>
      <dsp:txXfrm>
        <a:off x="13467" y="13467"/>
        <a:ext cx="3897729" cy="432857"/>
      </dsp:txXfrm>
    </dsp:sp>
    <dsp:sp modelId="{037D2D1A-1EA5-4832-A1EC-B1B255A5CA50}">
      <dsp:nvSpPr>
        <dsp:cNvPr id="0" name=""/>
        <dsp:cNvSpPr/>
      </dsp:nvSpPr>
      <dsp:spPr>
        <a:xfrm>
          <a:off x="332131" y="523651"/>
          <a:ext cx="4447676" cy="459791"/>
        </a:xfrm>
        <a:prstGeom prst="roundRect">
          <a:avLst>
            <a:gd name="adj" fmla="val 10000"/>
          </a:avLst>
        </a:prstGeom>
        <a:solidFill>
          <a:schemeClr val="accent6">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Editor Invited</a:t>
          </a:r>
          <a:endParaRPr lang="zh-CN" altLang="en-US" sz="2000" kern="1200" dirty="0"/>
        </a:p>
      </dsp:txBody>
      <dsp:txXfrm>
        <a:off x="345598" y="537118"/>
        <a:ext cx="3789746" cy="432857"/>
      </dsp:txXfrm>
    </dsp:sp>
    <dsp:sp modelId="{BA781BAD-54BD-4622-94C6-7112601BB36F}">
      <dsp:nvSpPr>
        <dsp:cNvPr id="0" name=""/>
        <dsp:cNvSpPr/>
      </dsp:nvSpPr>
      <dsp:spPr>
        <a:xfrm>
          <a:off x="664263" y="1047302"/>
          <a:ext cx="4447676" cy="459791"/>
        </a:xfrm>
        <a:prstGeom prst="roundRect">
          <a:avLst>
            <a:gd name="adj" fmla="val 10000"/>
          </a:avLst>
        </a:prstGeom>
        <a:solidFill>
          <a:schemeClr val="accent6">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With Editor</a:t>
          </a:r>
          <a:endParaRPr lang="zh-CN" altLang="en-US" sz="2000" kern="1200" dirty="0"/>
        </a:p>
      </dsp:txBody>
      <dsp:txXfrm>
        <a:off x="677730" y="1060769"/>
        <a:ext cx="3789746" cy="432857"/>
      </dsp:txXfrm>
    </dsp:sp>
    <dsp:sp modelId="{7B0E5CD9-FF45-44FD-AF22-1B35C5DF7986}">
      <dsp:nvSpPr>
        <dsp:cNvPr id="0" name=""/>
        <dsp:cNvSpPr/>
      </dsp:nvSpPr>
      <dsp:spPr>
        <a:xfrm>
          <a:off x="996395" y="1570953"/>
          <a:ext cx="4447676" cy="459791"/>
        </a:xfrm>
        <a:prstGeom prst="roundRect">
          <a:avLst>
            <a:gd name="adj" fmla="val 10000"/>
          </a:avLst>
        </a:prstGeom>
        <a:solidFill>
          <a:schemeClr val="accent6">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Under Review </a:t>
          </a:r>
          <a:endParaRPr lang="zh-CN" altLang="en-US" sz="2000" i="1" kern="1200" dirty="0"/>
        </a:p>
      </dsp:txBody>
      <dsp:txXfrm>
        <a:off x="1009862" y="1584420"/>
        <a:ext cx="3789746" cy="432857"/>
      </dsp:txXfrm>
    </dsp:sp>
    <dsp:sp modelId="{7EB46F54-8D14-4167-90AD-7C199AA2791F}">
      <dsp:nvSpPr>
        <dsp:cNvPr id="0" name=""/>
        <dsp:cNvSpPr/>
      </dsp:nvSpPr>
      <dsp:spPr>
        <a:xfrm>
          <a:off x="1328526" y="2094604"/>
          <a:ext cx="4447676" cy="459791"/>
        </a:xfrm>
        <a:prstGeom prst="roundRect">
          <a:avLst>
            <a:gd name="adj" fmla="val 10000"/>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smtClean="0"/>
            <a:t>Required Reviews Complete</a:t>
          </a:r>
          <a:endParaRPr lang="zh-CN" altLang="en-US" sz="2000" i="1" kern="1200" dirty="0"/>
        </a:p>
      </dsp:txBody>
      <dsp:txXfrm>
        <a:off x="1341993" y="2108071"/>
        <a:ext cx="3789746" cy="432857"/>
      </dsp:txXfrm>
    </dsp:sp>
    <dsp:sp modelId="{310E433F-F169-47D6-ACBF-0DC07195C1C2}">
      <dsp:nvSpPr>
        <dsp:cNvPr id="0" name=""/>
        <dsp:cNvSpPr/>
      </dsp:nvSpPr>
      <dsp:spPr>
        <a:xfrm>
          <a:off x="4148811" y="335903"/>
          <a:ext cx="298864" cy="298864"/>
        </a:xfrm>
        <a:prstGeom prst="downArrow">
          <a:avLst>
            <a:gd name="adj1" fmla="val 55000"/>
            <a:gd name="adj2" fmla="val 45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4216055" y="335903"/>
        <a:ext cx="164376" cy="224895"/>
      </dsp:txXfrm>
    </dsp:sp>
    <dsp:sp modelId="{43FF4A5D-CD63-4970-9953-D0DD76EBDB76}">
      <dsp:nvSpPr>
        <dsp:cNvPr id="0" name=""/>
        <dsp:cNvSpPr/>
      </dsp:nvSpPr>
      <dsp:spPr>
        <a:xfrm>
          <a:off x="4480943" y="859554"/>
          <a:ext cx="298864" cy="298864"/>
        </a:xfrm>
        <a:prstGeom prst="downArrow">
          <a:avLst>
            <a:gd name="adj1" fmla="val 55000"/>
            <a:gd name="adj2" fmla="val 45000"/>
          </a:avLst>
        </a:prstGeom>
        <a:solidFill>
          <a:schemeClr val="accent6">
            <a:alpha val="90000"/>
            <a:tint val="40000"/>
            <a:hueOff val="0"/>
            <a:satOff val="0"/>
            <a:lumOff val="0"/>
            <a:alphaOff val="-13333"/>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4548187" y="859554"/>
        <a:ext cx="164376" cy="224895"/>
      </dsp:txXfrm>
    </dsp:sp>
    <dsp:sp modelId="{73BE32B3-EF42-46E7-A7A5-DB23B0103F87}">
      <dsp:nvSpPr>
        <dsp:cNvPr id="0" name=""/>
        <dsp:cNvSpPr/>
      </dsp:nvSpPr>
      <dsp:spPr>
        <a:xfrm>
          <a:off x="4813075" y="1375542"/>
          <a:ext cx="298864" cy="298864"/>
        </a:xfrm>
        <a:prstGeom prst="downArrow">
          <a:avLst>
            <a:gd name="adj1" fmla="val 55000"/>
            <a:gd name="adj2" fmla="val 45000"/>
          </a:avLst>
        </a:prstGeom>
        <a:solidFill>
          <a:schemeClr val="accent6">
            <a:alpha val="90000"/>
            <a:tint val="40000"/>
            <a:hueOff val="0"/>
            <a:satOff val="0"/>
            <a:lumOff val="0"/>
            <a:alphaOff val="-26667"/>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4880319" y="1375542"/>
        <a:ext cx="164376" cy="224895"/>
      </dsp:txXfrm>
    </dsp:sp>
    <dsp:sp modelId="{BB284D46-B58F-42E5-BC31-72EB629D215C}">
      <dsp:nvSpPr>
        <dsp:cNvPr id="0" name=""/>
        <dsp:cNvSpPr/>
      </dsp:nvSpPr>
      <dsp:spPr>
        <a:xfrm>
          <a:off x="5145206" y="1904302"/>
          <a:ext cx="298864" cy="298864"/>
        </a:xfrm>
        <a:prstGeom prst="downArrow">
          <a:avLst>
            <a:gd name="adj1" fmla="val 55000"/>
            <a:gd name="adj2" fmla="val 45000"/>
          </a:avLst>
        </a:prstGeom>
        <a:solidFill>
          <a:schemeClr val="accent6">
            <a:alpha val="90000"/>
            <a:tint val="40000"/>
            <a:hueOff val="0"/>
            <a:satOff val="0"/>
            <a:lumOff val="0"/>
            <a:alphaOff val="-4000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5212450" y="1904302"/>
        <a:ext cx="164376" cy="2248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9DC6E-5830-4E78-BA38-77D943F758A1}">
      <dsp:nvSpPr>
        <dsp:cNvPr id="0" name=""/>
        <dsp:cNvSpPr/>
      </dsp:nvSpPr>
      <dsp:spPr>
        <a:xfrm>
          <a:off x="0" y="0"/>
          <a:ext cx="4387506" cy="444493"/>
        </a:xfrm>
        <a:prstGeom prst="roundRect">
          <a:avLst>
            <a:gd name="adj" fmla="val 1000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Decision in Process</a:t>
          </a:r>
          <a:endParaRPr lang="zh-CN" altLang="en-US" sz="2000" kern="1200" dirty="0"/>
        </a:p>
      </dsp:txBody>
      <dsp:txXfrm>
        <a:off x="13019" y="13019"/>
        <a:ext cx="3855857" cy="418455"/>
      </dsp:txXfrm>
    </dsp:sp>
    <dsp:sp modelId="{037D2D1A-1EA5-4832-A1EC-B1B255A5CA50}">
      <dsp:nvSpPr>
        <dsp:cNvPr id="0" name=""/>
        <dsp:cNvSpPr/>
      </dsp:nvSpPr>
      <dsp:spPr>
        <a:xfrm>
          <a:off x="327638" y="506228"/>
          <a:ext cx="4387506" cy="444493"/>
        </a:xfrm>
        <a:prstGeom prst="roundRect">
          <a:avLst>
            <a:gd name="adj" fmla="val 10000"/>
          </a:avLst>
        </a:prstGeom>
        <a:solidFill>
          <a:schemeClr val="accent6">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Minor revision/Major revision</a:t>
          </a:r>
          <a:endParaRPr lang="zh-CN" altLang="en-US" sz="2000" kern="1200" dirty="0"/>
        </a:p>
      </dsp:txBody>
      <dsp:txXfrm>
        <a:off x="340657" y="519247"/>
        <a:ext cx="3744909" cy="418455"/>
      </dsp:txXfrm>
    </dsp:sp>
    <dsp:sp modelId="{BA781BAD-54BD-4622-94C6-7112601BB36F}">
      <dsp:nvSpPr>
        <dsp:cNvPr id="0" name=""/>
        <dsp:cNvSpPr/>
      </dsp:nvSpPr>
      <dsp:spPr>
        <a:xfrm>
          <a:off x="655277" y="1012457"/>
          <a:ext cx="4387506" cy="444493"/>
        </a:xfrm>
        <a:prstGeom prst="roundRect">
          <a:avLst>
            <a:gd name="adj" fmla="val 10000"/>
          </a:avLst>
        </a:prstGeom>
        <a:solidFill>
          <a:schemeClr val="accent6">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Revision Submitted to Journal</a:t>
          </a:r>
          <a:endParaRPr lang="zh-CN" altLang="en-US" sz="2000" i="1" kern="1200" dirty="0"/>
        </a:p>
      </dsp:txBody>
      <dsp:txXfrm>
        <a:off x="668296" y="1025476"/>
        <a:ext cx="3744909" cy="418455"/>
      </dsp:txXfrm>
    </dsp:sp>
    <dsp:sp modelId="{7B0E5CD9-FF45-44FD-AF22-1B35C5DF7986}">
      <dsp:nvSpPr>
        <dsp:cNvPr id="0" name=""/>
        <dsp:cNvSpPr/>
      </dsp:nvSpPr>
      <dsp:spPr>
        <a:xfrm>
          <a:off x="982915" y="1518685"/>
          <a:ext cx="4387506" cy="444493"/>
        </a:xfrm>
        <a:prstGeom prst="roundRect">
          <a:avLst>
            <a:gd name="adj" fmla="val 10000"/>
          </a:avLst>
        </a:prstGeom>
        <a:solidFill>
          <a:schemeClr val="accent6">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Accept</a:t>
          </a:r>
          <a:endParaRPr lang="zh-CN" altLang="en-US" sz="2000" kern="1200" dirty="0"/>
        </a:p>
      </dsp:txBody>
      <dsp:txXfrm>
        <a:off x="995934" y="1531704"/>
        <a:ext cx="3744909" cy="418455"/>
      </dsp:txXfrm>
    </dsp:sp>
    <dsp:sp modelId="{7EB46F54-8D14-4167-90AD-7C199AA2791F}">
      <dsp:nvSpPr>
        <dsp:cNvPr id="0" name=""/>
        <dsp:cNvSpPr/>
      </dsp:nvSpPr>
      <dsp:spPr>
        <a:xfrm>
          <a:off x="1310554" y="2024914"/>
          <a:ext cx="4387506" cy="444493"/>
        </a:xfrm>
        <a:prstGeom prst="roundRect">
          <a:avLst>
            <a:gd name="adj" fmla="val 10000"/>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zh-CN" sz="2000" i="1" kern="1200" dirty="0" smtClean="0"/>
            <a:t>Reject</a:t>
          </a:r>
          <a:endParaRPr lang="zh-CN" altLang="en-US" sz="2000" kern="1200" dirty="0"/>
        </a:p>
      </dsp:txBody>
      <dsp:txXfrm>
        <a:off x="1323573" y="2037933"/>
        <a:ext cx="3744909" cy="418455"/>
      </dsp:txXfrm>
    </dsp:sp>
    <dsp:sp modelId="{310E433F-F169-47D6-ACBF-0DC07195C1C2}">
      <dsp:nvSpPr>
        <dsp:cNvPr id="0" name=""/>
        <dsp:cNvSpPr/>
      </dsp:nvSpPr>
      <dsp:spPr>
        <a:xfrm>
          <a:off x="4098586" y="324727"/>
          <a:ext cx="288920" cy="288920"/>
        </a:xfrm>
        <a:prstGeom prst="downArrow">
          <a:avLst>
            <a:gd name="adj1" fmla="val 55000"/>
            <a:gd name="adj2" fmla="val 45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4163593" y="324727"/>
        <a:ext cx="158906" cy="217412"/>
      </dsp:txXfrm>
    </dsp:sp>
    <dsp:sp modelId="{43FF4A5D-CD63-4970-9953-D0DD76EBDB76}">
      <dsp:nvSpPr>
        <dsp:cNvPr id="0" name=""/>
        <dsp:cNvSpPr/>
      </dsp:nvSpPr>
      <dsp:spPr>
        <a:xfrm>
          <a:off x="4426224" y="830955"/>
          <a:ext cx="288920" cy="288920"/>
        </a:xfrm>
        <a:prstGeom prst="downArrow">
          <a:avLst>
            <a:gd name="adj1" fmla="val 55000"/>
            <a:gd name="adj2" fmla="val 45000"/>
          </a:avLst>
        </a:prstGeom>
        <a:solidFill>
          <a:schemeClr val="accent6">
            <a:alpha val="90000"/>
            <a:tint val="40000"/>
            <a:hueOff val="0"/>
            <a:satOff val="0"/>
            <a:lumOff val="0"/>
            <a:alphaOff val="-13333"/>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4491231" y="830955"/>
        <a:ext cx="158906" cy="217412"/>
      </dsp:txXfrm>
    </dsp:sp>
    <dsp:sp modelId="{73BE32B3-EF42-46E7-A7A5-DB23B0103F87}">
      <dsp:nvSpPr>
        <dsp:cNvPr id="0" name=""/>
        <dsp:cNvSpPr/>
      </dsp:nvSpPr>
      <dsp:spPr>
        <a:xfrm>
          <a:off x="4753863" y="1329776"/>
          <a:ext cx="288920" cy="288920"/>
        </a:xfrm>
        <a:prstGeom prst="downArrow">
          <a:avLst>
            <a:gd name="adj1" fmla="val 55000"/>
            <a:gd name="adj2" fmla="val 45000"/>
          </a:avLst>
        </a:prstGeom>
        <a:solidFill>
          <a:schemeClr val="accent6">
            <a:alpha val="90000"/>
            <a:tint val="40000"/>
            <a:hueOff val="0"/>
            <a:satOff val="0"/>
            <a:lumOff val="0"/>
            <a:alphaOff val="-26667"/>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4818870" y="1329776"/>
        <a:ext cx="158906" cy="217412"/>
      </dsp:txXfrm>
    </dsp:sp>
    <dsp:sp modelId="{BB284D46-B58F-42E5-BC31-72EB629D215C}">
      <dsp:nvSpPr>
        <dsp:cNvPr id="0" name=""/>
        <dsp:cNvSpPr/>
      </dsp:nvSpPr>
      <dsp:spPr>
        <a:xfrm>
          <a:off x="5081501" y="1813763"/>
          <a:ext cx="288920" cy="343281"/>
        </a:xfrm>
        <a:prstGeom prst="upDownArrow">
          <a:avLst/>
        </a:prstGeom>
        <a:solidFill>
          <a:schemeClr val="accent6">
            <a:alpha val="90000"/>
            <a:tint val="40000"/>
            <a:hueOff val="0"/>
            <a:satOff val="0"/>
            <a:lumOff val="0"/>
            <a:alphaOff val="-4000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zh-CN" altLang="en-US" sz="1200" kern="1200"/>
        </a:p>
      </dsp:txBody>
      <dsp:txXfrm>
        <a:off x="5153731" y="1885993"/>
        <a:ext cx="144460" cy="1988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BA8B2-C4CE-47B9-8623-05305351BB4D}">
      <dsp:nvSpPr>
        <dsp:cNvPr id="0" name=""/>
        <dsp:cNvSpPr/>
      </dsp:nvSpPr>
      <dsp:spPr>
        <a:xfrm>
          <a:off x="0"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文献调研</a:t>
          </a:r>
          <a:endParaRPr lang="en-US" sz="1800" b="1" kern="1200" dirty="0">
            <a:latin typeface="黑体" panose="02010609060101010101" pitchFamily="49" charset="-122"/>
            <a:ea typeface="黑体" panose="02010609060101010101" pitchFamily="49" charset="-122"/>
          </a:endParaRPr>
        </a:p>
      </dsp:txBody>
      <dsp:txXfrm>
        <a:off x="21420" y="265349"/>
        <a:ext cx="1071585" cy="688501"/>
      </dsp:txXfrm>
    </dsp:sp>
    <dsp:sp modelId="{0FFB4353-9381-4491-ABD1-8014F9012B9F}">
      <dsp:nvSpPr>
        <dsp:cNvPr id="0" name=""/>
        <dsp:cNvSpPr/>
      </dsp:nvSpPr>
      <dsp:spPr>
        <a:xfrm>
          <a:off x="1225867" y="471411"/>
          <a:ext cx="236258" cy="27637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latin typeface="黑体" panose="02010609060101010101" pitchFamily="49" charset="-122"/>
            <a:ea typeface="黑体" panose="02010609060101010101" pitchFamily="49" charset="-122"/>
          </a:endParaRPr>
        </a:p>
      </dsp:txBody>
      <dsp:txXfrm>
        <a:off x="1225867" y="526686"/>
        <a:ext cx="165381" cy="165827"/>
      </dsp:txXfrm>
    </dsp:sp>
    <dsp:sp modelId="{A9FC9CDF-EC3E-406F-B81F-E06EFC316295}">
      <dsp:nvSpPr>
        <dsp:cNvPr id="0" name=""/>
        <dsp:cNvSpPr/>
      </dsp:nvSpPr>
      <dsp:spPr>
        <a:xfrm>
          <a:off x="1560195"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课题选择</a:t>
          </a:r>
          <a:endParaRPr lang="en-US" sz="1800" b="1" kern="1200" dirty="0">
            <a:latin typeface="黑体" panose="02010609060101010101" pitchFamily="49" charset="-122"/>
            <a:ea typeface="黑体" panose="02010609060101010101" pitchFamily="49" charset="-122"/>
          </a:endParaRPr>
        </a:p>
      </dsp:txBody>
      <dsp:txXfrm>
        <a:off x="1581615" y="265349"/>
        <a:ext cx="1071585" cy="688501"/>
      </dsp:txXfrm>
    </dsp:sp>
    <dsp:sp modelId="{DF259F88-47E6-4E92-8B1F-5AFBF746799A}">
      <dsp:nvSpPr>
        <dsp:cNvPr id="0" name=""/>
        <dsp:cNvSpPr/>
      </dsp:nvSpPr>
      <dsp:spPr>
        <a:xfrm>
          <a:off x="2786062" y="471411"/>
          <a:ext cx="236258" cy="27637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latin typeface="黑体" panose="02010609060101010101" pitchFamily="49" charset="-122"/>
            <a:ea typeface="黑体" panose="02010609060101010101" pitchFamily="49" charset="-122"/>
          </a:endParaRPr>
        </a:p>
      </dsp:txBody>
      <dsp:txXfrm>
        <a:off x="2786062" y="526686"/>
        <a:ext cx="165381" cy="165827"/>
      </dsp:txXfrm>
    </dsp:sp>
    <dsp:sp modelId="{91F1EC81-434B-40A8-9D2C-99DA77EA2C68}">
      <dsp:nvSpPr>
        <dsp:cNvPr id="0" name=""/>
        <dsp:cNvSpPr/>
      </dsp:nvSpPr>
      <dsp:spPr>
        <a:xfrm>
          <a:off x="3120390"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实验设计</a:t>
          </a:r>
          <a:endParaRPr lang="en-US" sz="1800" b="1" kern="1200" dirty="0">
            <a:latin typeface="黑体" panose="02010609060101010101" pitchFamily="49" charset="-122"/>
            <a:ea typeface="黑体" panose="02010609060101010101" pitchFamily="49" charset="-122"/>
          </a:endParaRPr>
        </a:p>
      </dsp:txBody>
      <dsp:txXfrm>
        <a:off x="3141810" y="265349"/>
        <a:ext cx="1071585" cy="688501"/>
      </dsp:txXfrm>
    </dsp:sp>
    <dsp:sp modelId="{0D83D2EB-935E-410F-9B49-4F33DCDE2CFE}">
      <dsp:nvSpPr>
        <dsp:cNvPr id="0" name=""/>
        <dsp:cNvSpPr/>
      </dsp:nvSpPr>
      <dsp:spPr>
        <a:xfrm>
          <a:off x="4346257" y="471411"/>
          <a:ext cx="236258" cy="27637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latin typeface="黑体" panose="02010609060101010101" pitchFamily="49" charset="-122"/>
            <a:ea typeface="黑体" panose="02010609060101010101" pitchFamily="49" charset="-122"/>
          </a:endParaRPr>
        </a:p>
      </dsp:txBody>
      <dsp:txXfrm>
        <a:off x="4346257" y="526686"/>
        <a:ext cx="165381" cy="165827"/>
      </dsp:txXfrm>
    </dsp:sp>
    <dsp:sp modelId="{7FED5036-8A1A-475A-BC8E-1060EC6BD339}">
      <dsp:nvSpPr>
        <dsp:cNvPr id="0" name=""/>
        <dsp:cNvSpPr/>
      </dsp:nvSpPr>
      <dsp:spPr>
        <a:xfrm>
          <a:off x="4680585"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实验开展与实现</a:t>
          </a:r>
          <a:endParaRPr lang="en-US" sz="1800" b="1" kern="1200" dirty="0">
            <a:latin typeface="黑体" panose="02010609060101010101" pitchFamily="49" charset="-122"/>
            <a:ea typeface="黑体" panose="02010609060101010101" pitchFamily="49" charset="-122"/>
          </a:endParaRPr>
        </a:p>
      </dsp:txBody>
      <dsp:txXfrm>
        <a:off x="4702005" y="265349"/>
        <a:ext cx="1071585" cy="688501"/>
      </dsp:txXfrm>
    </dsp:sp>
    <dsp:sp modelId="{792E8AE7-5C67-40D7-912D-86726BF2D2E0}">
      <dsp:nvSpPr>
        <dsp:cNvPr id="0" name=""/>
        <dsp:cNvSpPr/>
      </dsp:nvSpPr>
      <dsp:spPr>
        <a:xfrm>
          <a:off x="5906453" y="471411"/>
          <a:ext cx="236258" cy="27637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latin typeface="黑体" panose="02010609060101010101" pitchFamily="49" charset="-122"/>
            <a:ea typeface="黑体" panose="02010609060101010101" pitchFamily="49" charset="-122"/>
          </a:endParaRPr>
        </a:p>
      </dsp:txBody>
      <dsp:txXfrm>
        <a:off x="5906453" y="526686"/>
        <a:ext cx="165381" cy="165827"/>
      </dsp:txXfrm>
    </dsp:sp>
    <dsp:sp modelId="{E324AAF6-4F27-404E-A9A5-6F70575A4020}">
      <dsp:nvSpPr>
        <dsp:cNvPr id="0" name=""/>
        <dsp:cNvSpPr/>
      </dsp:nvSpPr>
      <dsp:spPr>
        <a:xfrm>
          <a:off x="6240780"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结果验证与分析</a:t>
          </a:r>
          <a:endParaRPr lang="en-US" sz="1800" b="1" kern="1200" dirty="0">
            <a:latin typeface="黑体" panose="02010609060101010101" pitchFamily="49" charset="-122"/>
            <a:ea typeface="黑体" panose="02010609060101010101" pitchFamily="49" charset="-122"/>
          </a:endParaRPr>
        </a:p>
      </dsp:txBody>
      <dsp:txXfrm>
        <a:off x="6262200" y="265349"/>
        <a:ext cx="1071585" cy="688501"/>
      </dsp:txXfrm>
    </dsp:sp>
    <dsp:sp modelId="{DFAA7DA8-837F-4F83-9049-8F94E324F36C}">
      <dsp:nvSpPr>
        <dsp:cNvPr id="0" name=""/>
        <dsp:cNvSpPr/>
      </dsp:nvSpPr>
      <dsp:spPr>
        <a:xfrm>
          <a:off x="7466648" y="471411"/>
          <a:ext cx="236258" cy="27637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latin typeface="黑体" panose="02010609060101010101" pitchFamily="49" charset="-122"/>
            <a:ea typeface="黑体" panose="02010609060101010101" pitchFamily="49" charset="-122"/>
          </a:endParaRPr>
        </a:p>
      </dsp:txBody>
      <dsp:txXfrm>
        <a:off x="7466648" y="526686"/>
        <a:ext cx="165381" cy="165827"/>
      </dsp:txXfrm>
    </dsp:sp>
    <dsp:sp modelId="{DE660580-591C-4D5F-BA66-42C98FB3A705}">
      <dsp:nvSpPr>
        <dsp:cNvPr id="0" name=""/>
        <dsp:cNvSpPr/>
      </dsp:nvSpPr>
      <dsp:spPr>
        <a:xfrm>
          <a:off x="7800975" y="243929"/>
          <a:ext cx="1114425" cy="7313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黑体" panose="02010609060101010101" pitchFamily="49" charset="-122"/>
              <a:ea typeface="黑体" panose="02010609060101010101" pitchFamily="49" charset="-122"/>
            </a:rPr>
            <a:t>科研成果发表</a:t>
          </a:r>
          <a:endParaRPr lang="en-US" sz="1800" b="1" kern="1200" dirty="0">
            <a:latin typeface="黑体" panose="02010609060101010101" pitchFamily="49" charset="-122"/>
            <a:ea typeface="黑体" panose="02010609060101010101" pitchFamily="49" charset="-122"/>
          </a:endParaRPr>
        </a:p>
      </dsp:txBody>
      <dsp:txXfrm>
        <a:off x="7822395" y="265349"/>
        <a:ext cx="1071585" cy="68850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E9E35-904C-4B66-8C7D-66A7999F0468}" type="datetimeFigureOut">
              <a:rPr lang="en-US" smtClean="0"/>
              <a:t>12/2/2016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51B4E8-8C54-46B7-BDF2-C3F824A50093}" type="slidenum">
              <a:rPr lang="en-US" smtClean="0"/>
              <a:t>‹#›</a:t>
            </a:fld>
            <a:endParaRPr lang="en-US"/>
          </a:p>
        </p:txBody>
      </p:sp>
    </p:spTree>
    <p:extLst>
      <p:ext uri="{BB962C8B-B14F-4D97-AF65-F5344CB8AC3E}">
        <p14:creationId xmlns:p14="http://schemas.microsoft.com/office/powerpoint/2010/main" val="363030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9825" y="754063"/>
            <a:ext cx="4394200" cy="32956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pPr>
                <a:defRPr/>
              </a:pPr>
              <a:t>44</a:t>
            </a:fld>
            <a:endParaRPr lang="zh-CN" altLang="en-US">
              <a:solidFill>
                <a:prstClr val="black"/>
              </a:solidFill>
            </a:endParaRPr>
          </a:p>
        </p:txBody>
      </p:sp>
    </p:spTree>
    <p:extLst>
      <p:ext uri="{BB962C8B-B14F-4D97-AF65-F5344CB8AC3E}">
        <p14:creationId xmlns:p14="http://schemas.microsoft.com/office/powerpoint/2010/main" val="334500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9825" y="754063"/>
            <a:ext cx="4394200" cy="3295650"/>
          </a:xfrm>
        </p:spPr>
      </p:sp>
      <p:sp>
        <p:nvSpPr>
          <p:cNvPr id="3" name="备注占位符 2"/>
          <p:cNvSpPr>
            <a:spLocks noGrp="1"/>
          </p:cNvSpPr>
          <p:nvPr>
            <p:ph type="body" idx="1"/>
          </p:nvPr>
        </p:nvSpPr>
        <p:spPr/>
        <p:txBody>
          <a:bodyPr/>
          <a:lstStyle/>
          <a:p>
            <a:r>
              <a:rPr lang="en-US" altLang="zh-CN" b="1" dirty="0"/>
              <a:t>Revision before submission: to avoid EARLY REJECTION</a:t>
            </a:r>
          </a:p>
          <a:p>
            <a:r>
              <a:rPr lang="en-US" altLang="zh-CN" b="1" dirty="0"/>
              <a:t>“Initial editorial review”: many journals reject manuscripts that are not well prepared without sending them for </a:t>
            </a:r>
            <a:r>
              <a:rPr lang="en-US" altLang="zh-CN" b="1" dirty="0" err="1"/>
              <a:t>review.Why</a:t>
            </a:r>
            <a:r>
              <a:rPr lang="en-US" altLang="zh-CN" b="1" dirty="0"/>
              <a:t>?</a:t>
            </a:r>
          </a:p>
          <a:p>
            <a:r>
              <a:rPr lang="zh-CN" altLang="en-US" dirty="0"/>
              <a:t>􀂾 </a:t>
            </a:r>
            <a:r>
              <a:rPr lang="en-US" altLang="zh-CN" dirty="0"/>
              <a:t>The peer-review system is </a:t>
            </a:r>
            <a:r>
              <a:rPr lang="en-US" altLang="zh-CN" b="1" dirty="0"/>
              <a:t>grossly overloaded </a:t>
            </a:r>
            <a:r>
              <a:rPr lang="en-US" altLang="zh-CN" dirty="0"/>
              <a:t>and editors wish to use reviewers only for those papers with a good probability of acceptance.</a:t>
            </a:r>
            <a:r>
              <a:rPr lang="zh-CN" altLang="en-US" dirty="0"/>
              <a:t>􀂾 </a:t>
            </a:r>
            <a:r>
              <a:rPr lang="en-US" altLang="zh-CN" dirty="0"/>
              <a:t>It is a </a:t>
            </a:r>
            <a:r>
              <a:rPr lang="en-US" altLang="zh-CN" b="1" dirty="0"/>
              <a:t>disservice </a:t>
            </a:r>
            <a:r>
              <a:rPr lang="en-US" altLang="zh-CN" dirty="0"/>
              <a:t>to ask reviewers to spend time on work that has clearly evident deficiencies.</a:t>
            </a:r>
          </a:p>
          <a:p>
            <a:endParaRPr lang="en-US" altLang="zh-CN" dirty="0"/>
          </a:p>
          <a:p>
            <a:endParaRPr lang="en-US" altLang="zh-CN" dirty="0"/>
          </a:p>
          <a:p>
            <a:endParaRPr lang="en-US" altLang="zh-CN" dirty="0"/>
          </a:p>
          <a:p>
            <a:endParaRPr lang="en-US" altLang="zh-CN" b="1" dirty="0"/>
          </a:p>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pPr>
                <a:defRPr/>
              </a:pPr>
              <a:t>45</a:t>
            </a:fld>
            <a:endParaRPr lang="zh-CN" altLang="en-US">
              <a:solidFill>
                <a:prstClr val="black"/>
              </a:solidFill>
            </a:endParaRPr>
          </a:p>
        </p:txBody>
      </p:sp>
    </p:spTree>
    <p:extLst>
      <p:ext uri="{BB962C8B-B14F-4D97-AF65-F5344CB8AC3E}">
        <p14:creationId xmlns:p14="http://schemas.microsoft.com/office/powerpoint/2010/main" val="3668283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9825" y="754063"/>
            <a:ext cx="4394200" cy="3295650"/>
          </a:xfrm>
        </p:spPr>
      </p:sp>
      <p:sp>
        <p:nvSpPr>
          <p:cNvPr id="3" name="备注占位符 2"/>
          <p:cNvSpPr>
            <a:spLocks noGrp="1"/>
          </p:cNvSpPr>
          <p:nvPr>
            <p:ph type="body" idx="1"/>
          </p:nvPr>
        </p:nvSpPr>
        <p:spPr/>
        <p:txBody>
          <a:bodyPr/>
          <a:lstStyle/>
          <a:p>
            <a:r>
              <a:rPr lang="en-US" altLang="zh-CN" dirty="0" smtClean="0"/>
              <a:t>http://help.elsevier.com/app/answers/detail/a_id/160/p/7923/p/8045</a:t>
            </a:r>
          </a:p>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pPr>
                <a:defRPr/>
              </a:pPr>
              <a:t>46</a:t>
            </a:fld>
            <a:endParaRPr lang="zh-CN" altLang="en-US">
              <a:solidFill>
                <a:prstClr val="black"/>
              </a:solidFill>
            </a:endParaRPr>
          </a:p>
        </p:txBody>
      </p:sp>
    </p:spTree>
    <p:extLst>
      <p:ext uri="{BB962C8B-B14F-4D97-AF65-F5344CB8AC3E}">
        <p14:creationId xmlns:p14="http://schemas.microsoft.com/office/powerpoint/2010/main" val="101251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9825" y="754063"/>
            <a:ext cx="4394200" cy="3295650"/>
          </a:xfrm>
        </p:spPr>
      </p:sp>
      <p:sp>
        <p:nvSpPr>
          <p:cNvPr id="3" name="备注占位符 2"/>
          <p:cNvSpPr>
            <a:spLocks noGrp="1"/>
          </p:cNvSpPr>
          <p:nvPr>
            <p:ph type="body" idx="1"/>
          </p:nvPr>
        </p:nvSpPr>
        <p:spPr/>
        <p:txBody>
          <a:bodyPr/>
          <a:lstStyle/>
          <a:p>
            <a:r>
              <a:rPr lang="en-US" altLang="zh-CN" dirty="0" smtClean="0"/>
              <a:t>http://www.dxy.cn/bbs/topic/19342433</a:t>
            </a:r>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pPr>
                <a:defRPr/>
              </a:pPr>
              <a:t>47</a:t>
            </a:fld>
            <a:endParaRPr lang="zh-CN" altLang="en-US">
              <a:solidFill>
                <a:prstClr val="black"/>
              </a:solidFill>
            </a:endParaRPr>
          </a:p>
        </p:txBody>
      </p:sp>
    </p:spTree>
    <p:extLst>
      <p:ext uri="{BB962C8B-B14F-4D97-AF65-F5344CB8AC3E}">
        <p14:creationId xmlns:p14="http://schemas.microsoft.com/office/powerpoint/2010/main" val="308429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3128B50D-DF56-4100-938A-26668BD08851}" type="slidenum">
              <a:rPr lang="zh-CN" altLang="en-US" smtClean="0">
                <a:solidFill>
                  <a:prstClr val="black"/>
                </a:solidFill>
                <a:latin typeface="Arial" pitchFamily="34" charset="0"/>
              </a:rPr>
              <a:pPr>
                <a:defRPr/>
              </a:pPr>
              <a:t>48</a:t>
            </a:fld>
            <a:endParaRPr lang="en-US" altLang="zh-CN" smtClean="0">
              <a:solidFill>
                <a:prstClr val="black"/>
              </a:solidFill>
              <a:latin typeface="Arial" pitchFamily="34" charset="0"/>
            </a:endParaRPr>
          </a:p>
        </p:txBody>
      </p:sp>
      <p:sp>
        <p:nvSpPr>
          <p:cNvPr id="57347" name="Rectangle 2"/>
          <p:cNvSpPr>
            <a:spLocks noGrp="1" noRot="1" noChangeAspect="1" noChangeArrowheads="1" noTextEdit="1"/>
          </p:cNvSpPr>
          <p:nvPr>
            <p:ph type="sldImg"/>
          </p:nvPr>
        </p:nvSpPr>
        <p:spPr>
          <a:xfrm>
            <a:off x="1144588" y="685800"/>
            <a:ext cx="4568825" cy="3427413"/>
          </a:xfrm>
          <a:ln/>
        </p:spPr>
      </p:sp>
      <p:sp>
        <p:nvSpPr>
          <p:cNvPr id="57348" name="Rectangle 3"/>
          <p:cNvSpPr>
            <a:spLocks noGrp="1" noChangeArrowheads="1"/>
          </p:cNvSpPr>
          <p:nvPr>
            <p:ph type="body" idx="1"/>
          </p:nvPr>
        </p:nvSpPr>
        <p:spPr>
          <a:noFill/>
          <a:ln/>
        </p:spPr>
        <p:txBody>
          <a:bodyPr/>
          <a:lstStyle/>
          <a:p>
            <a:pPr eaLnBrk="1" hangingPunct="1"/>
            <a:r>
              <a:rPr lang="zh-CN" altLang="en-US" dirty="0" smtClean="0">
                <a:latin typeface="Arial" pitchFamily="34" charset="0"/>
              </a:rPr>
              <a:t>外文期刊都要求有投稿信</a:t>
            </a:r>
          </a:p>
          <a:p>
            <a:pPr eaLnBrk="1" hangingPunct="1"/>
            <a:r>
              <a:rPr lang="zh-CN" altLang="en-US" dirty="0" smtClean="0">
                <a:latin typeface="Arial" pitchFamily="34" charset="0"/>
              </a:rPr>
              <a:t>通讯作者要方便联系，对研究和论文熟悉，能及时回答编辑的问题和邮件</a:t>
            </a:r>
          </a:p>
          <a:p>
            <a:pPr eaLnBrk="1" hangingPunct="1"/>
            <a:r>
              <a:rPr lang="zh-CN" altLang="en-US" dirty="0" smtClean="0">
                <a:latin typeface="Arial" pitchFamily="34" charset="0"/>
              </a:rPr>
              <a:t>评审人：建议推荐</a:t>
            </a:r>
            <a:r>
              <a:rPr lang="en-US" altLang="zh-CN" dirty="0" smtClean="0">
                <a:latin typeface="Arial" pitchFamily="34" charset="0"/>
              </a:rPr>
              <a:t>3</a:t>
            </a:r>
            <a:r>
              <a:rPr lang="zh-CN" altLang="en-US" dirty="0" smtClean="0">
                <a:latin typeface="Arial" pitchFamily="34" charset="0"/>
              </a:rPr>
              <a:t>～</a:t>
            </a:r>
            <a:r>
              <a:rPr lang="en-US" altLang="zh-CN" dirty="0" smtClean="0">
                <a:latin typeface="Arial" pitchFamily="34" charset="0"/>
              </a:rPr>
              <a:t>5</a:t>
            </a:r>
            <a:r>
              <a:rPr lang="zh-CN" altLang="en-US" dirty="0" smtClean="0">
                <a:latin typeface="Arial" pitchFamily="34" charset="0"/>
              </a:rPr>
              <a:t>位来自不同国家的评审人，留下他们的至少是</a:t>
            </a:r>
            <a:r>
              <a:rPr lang="en-US" altLang="zh-CN" dirty="0" smtClean="0">
                <a:latin typeface="Arial" pitchFamily="34" charset="0"/>
              </a:rPr>
              <a:t>Email</a:t>
            </a:r>
            <a:r>
              <a:rPr lang="zh-CN" altLang="en-US" dirty="0" smtClean="0">
                <a:latin typeface="Arial" pitchFamily="34" charset="0"/>
              </a:rPr>
              <a:t>的联系方式。不要推荐自己的导师或者熟人为评审人，编辑也会去考察，如果发现，会被认为是很不专业的。推荐的评审人不一定会被采纳；但如果要回避哪些评审人，比如和自己观点相左的评审人，一定要在投稿信中向编辑说明，编辑一定会采纳。</a:t>
            </a:r>
            <a:endParaRPr lang="en-US" altLang="zh-CN" dirty="0" smtClean="0">
              <a:latin typeface="Arial" pitchFamily="34" charset="0"/>
            </a:endParaRPr>
          </a:p>
          <a:p>
            <a:pPr eaLnBrk="1" hangingPunct="1"/>
            <a:endParaRPr lang="en-US" altLang="zh-CN" dirty="0" smtClean="0">
              <a:latin typeface="Arial" pitchFamily="34" charset="0"/>
            </a:endParaRPr>
          </a:p>
          <a:p>
            <a:pPr eaLnBrk="1" hangingPunct="1"/>
            <a:r>
              <a:rPr lang="en-US" altLang="zh-CN" dirty="0" smtClean="0">
                <a:latin typeface="Arial" pitchFamily="34" charset="0"/>
              </a:rPr>
              <a:t>http://blogs.nature.com/methagora/2013/09/how-to-write-a-cover-letter.html</a:t>
            </a:r>
          </a:p>
          <a:p>
            <a:pPr eaLnBrk="1" hangingPunct="1"/>
            <a:endParaRPr lang="en-US" altLang="zh-CN"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39825" y="754063"/>
            <a:ext cx="4394200" cy="3295650"/>
          </a:xfrm>
        </p:spPr>
      </p:sp>
      <p:sp>
        <p:nvSpPr>
          <p:cNvPr id="3" name="备注占位符 2"/>
          <p:cNvSpPr>
            <a:spLocks noGrp="1"/>
          </p:cNvSpPr>
          <p:nvPr>
            <p:ph type="body" idx="1"/>
          </p:nvPr>
        </p:nvSpPr>
        <p:spPr/>
        <p:txBody>
          <a:bodyPr/>
          <a:lstStyle/>
          <a:p>
            <a:r>
              <a:rPr lang="zh-CN" altLang="en-US" dirty="0">
                <a:solidFill>
                  <a:srgbClr val="006699"/>
                </a:solidFill>
              </a:rPr>
              <a:t>一稿多投浪费编辑和审稿人的宝贵时间</a:t>
            </a:r>
            <a:endParaRPr lang="en-US" altLang="zh-CN" dirty="0">
              <a:solidFill>
                <a:srgbClr val="006699"/>
              </a:solidFill>
            </a:endParaRPr>
          </a:p>
          <a:p>
            <a:r>
              <a:rPr lang="zh-CN" altLang="en-US" dirty="0" smtClean="0">
                <a:solidFill>
                  <a:srgbClr val="006699"/>
                </a:solidFill>
              </a:rPr>
              <a:t>一旦一稿多投被发现，你的稿件的编辑过程就会完全停止</a:t>
            </a:r>
            <a:endParaRPr lang="en-US" altLang="zh-CN" dirty="0" smtClean="0">
              <a:solidFill>
                <a:srgbClr val="006699"/>
              </a:solidFill>
            </a:endParaRPr>
          </a:p>
          <a:p>
            <a:r>
              <a:rPr lang="zh-CN" altLang="en-US" dirty="0">
                <a:solidFill>
                  <a:srgbClr val="006699"/>
                </a:solidFill>
              </a:rPr>
              <a:t>竞争期刊其实会经常分享可疑文章的信息</a:t>
            </a:r>
            <a:endParaRPr lang="en-US" altLang="zh-CN" dirty="0">
              <a:solidFill>
                <a:srgbClr val="006699"/>
              </a:solidFill>
            </a:endParaRPr>
          </a:p>
          <a:p>
            <a:r>
              <a:rPr lang="zh-CN" altLang="en-US" dirty="0">
                <a:solidFill>
                  <a:srgbClr val="006699"/>
                </a:solidFill>
              </a:rPr>
              <a:t>在获得第一个投稿期刊最后决定前，不要把你的文章发给另一本期刊</a:t>
            </a:r>
            <a:endParaRPr lang="en-US" altLang="zh-CN" dirty="0">
              <a:solidFill>
                <a:srgbClr val="006699"/>
              </a:solidFill>
            </a:endParaRPr>
          </a:p>
          <a:p>
            <a:endParaRPr lang="en-US" altLang="zh-CN" dirty="0">
              <a:solidFill>
                <a:srgbClr val="006699"/>
              </a:solidFill>
            </a:endParaRPr>
          </a:p>
          <a:p>
            <a:pPr eaLnBrk="1" hangingPunct="1"/>
            <a:r>
              <a:rPr lang="en-US" altLang="zh-CN" dirty="0" smtClean="0">
                <a:latin typeface="Arial" pitchFamily="34" charset="0"/>
              </a:rPr>
              <a:t>Click 1</a:t>
            </a:r>
            <a:r>
              <a:rPr lang="zh-CN" altLang="en-US" dirty="0" smtClean="0">
                <a:latin typeface="Arial" pitchFamily="34" charset="0"/>
              </a:rPr>
              <a:t>：我们先来看看编辑的观点和他们的处境。这一页的内容，是</a:t>
            </a:r>
            <a:r>
              <a:rPr lang="en-US" altLang="zh-CN" dirty="0" smtClean="0">
                <a:latin typeface="Arial" pitchFamily="34" charset="0"/>
              </a:rPr>
              <a:t>Elsevier</a:t>
            </a:r>
            <a:r>
              <a:rPr lang="zh-CN" altLang="en-US" dirty="0" smtClean="0">
                <a:latin typeface="Arial" pitchFamily="34" charset="0"/>
              </a:rPr>
              <a:t>色谱</a:t>
            </a:r>
            <a:r>
              <a:rPr lang="en-US" altLang="zh-CN" dirty="0" smtClean="0">
                <a:latin typeface="Arial" pitchFamily="34" charset="0"/>
              </a:rPr>
              <a:t>B</a:t>
            </a:r>
            <a:r>
              <a:rPr lang="zh-CN" altLang="en-US" dirty="0" smtClean="0">
                <a:latin typeface="Arial" pitchFamily="34" charset="0"/>
              </a:rPr>
              <a:t>这个期刊的编委对中国作者投稿的看法，代表了不少国际期刊编辑的共同见解。</a:t>
            </a:r>
          </a:p>
          <a:p>
            <a:pPr eaLnBrk="1" hangingPunct="1"/>
            <a:r>
              <a:rPr lang="zh-CN" altLang="en-US" dirty="0" smtClean="0">
                <a:latin typeface="Arial" pitchFamily="34" charset="0"/>
              </a:rPr>
              <a:t>首先，中国有不少出色的研究工作</a:t>
            </a:r>
            <a:r>
              <a:rPr lang="en-US" altLang="zh-CN" dirty="0" smtClean="0">
                <a:latin typeface="Times New Roman" pitchFamily="18" charset="0"/>
              </a:rPr>
              <a:t>……</a:t>
            </a:r>
            <a:endParaRPr lang="en-US" altLang="zh-CN" dirty="0" smtClean="0">
              <a:latin typeface="Arial" pitchFamily="34" charset="0"/>
            </a:endParaRPr>
          </a:p>
          <a:p>
            <a:pPr eaLnBrk="1" hangingPunct="1"/>
            <a:r>
              <a:rPr lang="en-US" altLang="zh-CN" dirty="0" smtClean="0">
                <a:latin typeface="Arial" pitchFamily="34" charset="0"/>
              </a:rPr>
              <a:t>Click 2: </a:t>
            </a:r>
            <a:r>
              <a:rPr lang="zh-CN" altLang="en-US" dirty="0" smtClean="0">
                <a:latin typeface="Arial" pitchFamily="34" charset="0"/>
              </a:rPr>
              <a:t>但也存在不少问题。比较严重的有</a:t>
            </a:r>
            <a:endParaRPr lang="en-US" altLang="zh-CN" dirty="0" smtClean="0">
              <a:latin typeface="Arial" pitchFamily="34" charset="0"/>
            </a:endParaRPr>
          </a:p>
          <a:p>
            <a:pPr eaLnBrk="1" hangingPunct="1"/>
            <a:r>
              <a:rPr lang="zh-CN" altLang="en-US" dirty="0" smtClean="0">
                <a:latin typeface="Arial" pitchFamily="34" charset="0"/>
              </a:rPr>
              <a:t>为了节省自己的时间而同时投稿，不道德，发现后有些学校是会开除的。如果同时被接收，会出现版权的问题。同一个研究内容，投论文，和改写一下投会议，属于不同的类型，不算一稿多投。</a:t>
            </a:r>
          </a:p>
          <a:p>
            <a:pPr eaLnBrk="1" hangingPunct="1"/>
            <a:r>
              <a:rPr lang="zh-CN" altLang="en-US" dirty="0" smtClean="0">
                <a:latin typeface="Arial" pitchFamily="34" charset="0"/>
              </a:rPr>
              <a:t>已经在中文发表，也不是绝对不可以在英文发表；如果得到两方编辑的同意，也可以再发表。</a:t>
            </a:r>
          </a:p>
          <a:p>
            <a:pPr eaLnBrk="1" hangingPunct="1"/>
            <a:r>
              <a:rPr lang="zh-CN" altLang="en-US" dirty="0" smtClean="0">
                <a:latin typeface="Arial" pitchFamily="34" charset="0"/>
              </a:rPr>
              <a:t>剽窃：认为</a:t>
            </a:r>
            <a:r>
              <a:rPr lang="en-US" altLang="zh-CN" dirty="0" smtClean="0">
                <a:latin typeface="Arial" pitchFamily="34" charset="0"/>
              </a:rPr>
              <a:t>Abstract</a:t>
            </a:r>
            <a:r>
              <a:rPr lang="zh-CN" altLang="en-US" dirty="0" smtClean="0">
                <a:latin typeface="Arial" pitchFamily="34" charset="0"/>
              </a:rPr>
              <a:t>都差不多，就照搬过来，认为影响不大，这样也是不行的，会被编辑认为是剽窃。</a:t>
            </a:r>
          </a:p>
          <a:p>
            <a:pPr eaLnBrk="1" hangingPunct="1"/>
            <a:r>
              <a:rPr lang="en-US" altLang="zh-CN" dirty="0" smtClean="0">
                <a:latin typeface="Arial" pitchFamily="34" charset="0"/>
              </a:rPr>
              <a:t>Click 3</a:t>
            </a:r>
            <a:r>
              <a:rPr lang="zh-CN" altLang="en-US" dirty="0" smtClean="0">
                <a:latin typeface="Arial" pitchFamily="34" charset="0"/>
              </a:rPr>
              <a:t>：同时一些更常见的在论文准备事后的问题，我们接下来会谈到细节。</a:t>
            </a:r>
          </a:p>
          <a:p>
            <a:pPr eaLnBrk="1" hangingPunct="1"/>
            <a:r>
              <a:rPr lang="zh-CN" altLang="en-US" dirty="0" smtClean="0">
                <a:latin typeface="Arial" pitchFamily="34" charset="0"/>
              </a:rPr>
              <a:t>前几种念一下就可以；英文，多看</a:t>
            </a:r>
            <a:r>
              <a:rPr lang="en-US" altLang="zh-CN" dirty="0" smtClean="0">
                <a:latin typeface="Arial" pitchFamily="34" charset="0"/>
              </a:rPr>
              <a:t>SD</a:t>
            </a:r>
            <a:r>
              <a:rPr lang="zh-CN" altLang="en-US" dirty="0" smtClean="0">
                <a:latin typeface="Arial" pitchFamily="34" charset="0"/>
              </a:rPr>
              <a:t>的全文，也有很多非英语母语国家的作者。</a:t>
            </a:r>
          </a:p>
          <a:p>
            <a:pPr eaLnBrk="1" hangingPunct="1"/>
            <a:r>
              <a:rPr lang="zh-CN" altLang="en-US" dirty="0" smtClean="0">
                <a:latin typeface="Arial" pitchFamily="34" charset="0"/>
              </a:rPr>
              <a:t>退稿后不仔细修改，这样很不好，毕竟审稿专家的意见有权威性。另外如果不加修改就改投，万一遇到同一位评审专家。。。。</a:t>
            </a:r>
            <a:endParaRPr lang="en-US" altLang="zh-CN" dirty="0" smtClean="0">
              <a:latin typeface="Arial" pitchFamily="34" charset="0"/>
            </a:endParaRPr>
          </a:p>
          <a:p>
            <a:pPr eaLnBrk="1" hangingPunct="1"/>
            <a:endParaRPr lang="en-US" altLang="zh-CN" dirty="0">
              <a:solidFill>
                <a:srgbClr val="006699"/>
              </a:solidFill>
            </a:endParaRPr>
          </a:p>
          <a:p>
            <a:pPr eaLnBrk="1" hangingPunct="1"/>
            <a:r>
              <a:rPr lang="zh-CN" altLang="en-US" dirty="0">
                <a:solidFill>
                  <a:srgbClr val="006699"/>
                </a:solidFill>
              </a:rPr>
              <a:t>通讯作者和第一作者</a:t>
            </a:r>
            <a:endParaRPr lang="en-US" altLang="zh-CN" dirty="0">
              <a:solidFill>
                <a:srgbClr val="006699"/>
              </a:solidFill>
            </a:endParaRPr>
          </a:p>
          <a:p>
            <a:pPr eaLnBrk="1" hangingPunct="1"/>
            <a:r>
              <a:rPr lang="en-US" altLang="zh-CN" dirty="0">
                <a:solidFill>
                  <a:srgbClr val="006699"/>
                </a:solidFill>
              </a:rPr>
              <a:t>https://www.researchgate.net/post/Difference_between_Corresponding_author_and_First_author_and_what_are_all_their_responsibilities</a:t>
            </a:r>
          </a:p>
          <a:p>
            <a:pPr eaLnBrk="1" hangingPunct="1"/>
            <a:r>
              <a:rPr lang="en-US" altLang="zh-CN" dirty="0">
                <a:solidFill>
                  <a:srgbClr val="006699"/>
                </a:solidFill>
              </a:rPr>
              <a:t>http://www.dxy.cn/bbs/topic/19342433</a:t>
            </a:r>
          </a:p>
          <a:p>
            <a:pPr eaLnBrk="1" hangingPunct="1"/>
            <a:endParaRPr lang="en-US" altLang="zh-CN" dirty="0">
              <a:solidFill>
                <a:srgbClr val="006699"/>
              </a:solidFill>
            </a:endParaRPr>
          </a:p>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pPr>
                <a:defRPr/>
              </a:pPr>
              <a:t>49</a:t>
            </a:fld>
            <a:endParaRPr lang="zh-CN" altLang="en-US">
              <a:solidFill>
                <a:prstClr val="black"/>
              </a:solidFill>
            </a:endParaRPr>
          </a:p>
        </p:txBody>
      </p:sp>
    </p:spTree>
    <p:extLst>
      <p:ext uri="{BB962C8B-B14F-4D97-AF65-F5344CB8AC3E}">
        <p14:creationId xmlns:p14="http://schemas.microsoft.com/office/powerpoint/2010/main" val="252901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en-US" altLang="zh-CN" dirty="0" smtClean="0"/>
              <a:t>http://editorsupdate.elsevier.com/issue-41-november-2013/the-importance-of-author-education/</a:t>
            </a:r>
          </a:p>
          <a:p>
            <a:r>
              <a:rPr lang="en-US" altLang="zh-CN" dirty="0" smtClean="0"/>
              <a:t>http://editorsupdate.elsevier.com/issue-41-november-2013/how-crosscheck-can-combat-the-perils-of-plagiarism/</a:t>
            </a:r>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srgbClr val="000000"/>
                </a:solidFill>
              </a:rPr>
              <a:pPr>
                <a:defRPr/>
              </a:pPr>
              <a:t>50</a:t>
            </a:fld>
            <a:endParaRPr lang="zh-CN" altLang="en-US">
              <a:solidFill>
                <a:srgbClr val="000000"/>
              </a:solidFill>
            </a:endParaRPr>
          </a:p>
        </p:txBody>
      </p:sp>
    </p:spTree>
    <p:extLst>
      <p:ext uri="{BB962C8B-B14F-4D97-AF65-F5344CB8AC3E}">
        <p14:creationId xmlns:p14="http://schemas.microsoft.com/office/powerpoint/2010/main" val="1197636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74022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pPr>
                <a:defRPr/>
              </a:pPr>
              <a:t>61</a:t>
            </a:fld>
            <a:endParaRPr lang="zh-CN" altLang="en-US">
              <a:solidFill>
                <a:prstClr val="black"/>
              </a:solidFill>
            </a:endParaRPr>
          </a:p>
        </p:txBody>
      </p:sp>
    </p:spTree>
    <p:extLst>
      <p:ext uri="{BB962C8B-B14F-4D97-AF65-F5344CB8AC3E}">
        <p14:creationId xmlns:p14="http://schemas.microsoft.com/office/powerpoint/2010/main" val="1518141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Master" Target="../slideMasters/slideMaster2.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jp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slideMaster" Target="../slideMasters/slideMaster7.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81595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smtClean="0"/>
              <a:t>Subtitle of Presentation</a:t>
            </a:r>
            <a:endParaRPr lang="en-US" dirty="0"/>
          </a:p>
        </p:txBody>
      </p:sp>
      <p:pic>
        <p:nvPicPr>
          <p:cNvPr id="8" name="Picture 7" descr="placeholder-horizontal.png"/>
          <p:cNvPicPr>
            <a:picLocks noChangeAspect="1"/>
          </p:cNvPicPr>
          <p:nvPr userDrawn="1"/>
        </p:nvPicPr>
        <p:blipFill>
          <a:blip r:embed="rId3"/>
          <a:stretch>
            <a:fillRect/>
          </a:stretch>
        </p:blipFill>
        <p:spPr>
          <a:xfrm>
            <a:off x="-608" y="1768138"/>
            <a:ext cx="9144000" cy="4133088"/>
          </a:xfrm>
          <a:prstGeom prst="rect">
            <a:avLst/>
          </a:prstGeom>
        </p:spPr>
      </p:pic>
    </p:spTree>
    <p:extLst>
      <p:ext uri="{BB962C8B-B14F-4D97-AF65-F5344CB8AC3E}">
        <p14:creationId xmlns:p14="http://schemas.microsoft.com/office/powerpoint/2010/main" val="16361933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188954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1584780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8584665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8308930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Tree>
    <p:extLst>
      <p:ext uri="{BB962C8B-B14F-4D97-AF65-F5344CB8AC3E}">
        <p14:creationId xmlns:p14="http://schemas.microsoft.com/office/powerpoint/2010/main" val="22292229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889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334546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3885316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083361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929371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Tree>
    <p:extLst>
      <p:ext uri="{BB962C8B-B14F-4D97-AF65-F5344CB8AC3E}">
        <p14:creationId xmlns:p14="http://schemas.microsoft.com/office/powerpoint/2010/main" val="2777037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2" name="Picture 11" descr="placeholder-horizontal.png"/>
          <p:cNvPicPr>
            <a:picLocks noChangeAspect="1"/>
          </p:cNvPicPr>
          <p:nvPr userDrawn="1"/>
        </p:nvPicPr>
        <p:blipFill>
          <a:blip r:embed="rId3"/>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Tree>
    <p:extLst>
      <p:ext uri="{BB962C8B-B14F-4D97-AF65-F5344CB8AC3E}">
        <p14:creationId xmlns:p14="http://schemas.microsoft.com/office/powerpoint/2010/main" val="2777037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320681"/>
            <a:ext cx="9144608" cy="6637866"/>
          </a:xfrm>
          <a:prstGeom prst="rect">
            <a:avLst/>
          </a:prstGeom>
        </p:spPr>
      </p:pic>
      <p:pic>
        <p:nvPicPr>
          <p:cNvPr id="8" name="Picture 7"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smtClean="0">
                <a:solidFill>
                  <a:schemeClr val="tx2"/>
                </a:solidFill>
              </a:rPr>
              <a:t>Subtitle of slide and or description of presentation</a:t>
            </a:r>
            <a:br>
              <a:rPr lang="en-US" sz="1600" dirty="0" smtClean="0">
                <a:solidFill>
                  <a:schemeClr val="tx2"/>
                </a:solidFill>
              </a:rPr>
            </a:br>
            <a:r>
              <a:rPr lang="en-US" sz="1600" baseline="0" dirty="0" smtClean="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1670756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smtClean="0">
                <a:solidFill>
                  <a:schemeClr val="tx2"/>
                </a:solidFill>
              </a:rPr>
              <a:t>Subtitle of slide and or description of presentation</a:t>
            </a:r>
            <a:br>
              <a:rPr lang="en-US" sz="1600" dirty="0" smtClean="0">
                <a:solidFill>
                  <a:schemeClr val="tx2"/>
                </a:solidFill>
              </a:rPr>
            </a:br>
            <a:r>
              <a:rPr lang="en-US" sz="1600" baseline="0" dirty="0" smtClean="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0" name="Picture 9" descr="placeholder-horizontal.png"/>
          <p:cNvPicPr>
            <a:picLocks noChangeAspect="1"/>
          </p:cNvPicPr>
          <p:nvPr userDrawn="1"/>
        </p:nvPicPr>
        <p:blipFill>
          <a:blip r:embed="rId3"/>
          <a:stretch>
            <a:fillRect/>
          </a:stretch>
        </p:blipFill>
        <p:spPr>
          <a:xfrm>
            <a:off x="-608" y="1828387"/>
            <a:ext cx="9144000" cy="4044432"/>
          </a:xfrm>
          <a:prstGeom prst="rect">
            <a:avLst/>
          </a:prstGeom>
        </p:spPr>
      </p:pic>
    </p:spTree>
    <p:extLst>
      <p:ext uri="{BB962C8B-B14F-4D97-AF65-F5344CB8AC3E}">
        <p14:creationId xmlns:p14="http://schemas.microsoft.com/office/powerpoint/2010/main" val="1670756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267728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pic>
        <p:nvPicPr>
          <p:cNvPr id="5" name="Picture 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2677288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spTree>
    <p:extLst>
      <p:ext uri="{BB962C8B-B14F-4D97-AF65-F5344CB8AC3E}">
        <p14:creationId xmlns:p14="http://schemas.microsoft.com/office/powerpoint/2010/main" val="3004756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pic>
        <p:nvPicPr>
          <p:cNvPr id="9" name="Picture 8"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00475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a:prstGeom prst="rect">
            <a:avLst/>
          </a:prstGeom>
        </p:spPr>
        <p:txBody>
          <a:bodyPr/>
          <a:lstStyle/>
          <a:p>
            <a:r>
              <a:rPr lang="en-US" smtClean="0"/>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099" y="6589972"/>
            <a:ext cx="1364774" cy="171024"/>
          </a:xfrm>
          <a:prstGeom prst="rect">
            <a:avLst/>
          </a:prstGeom>
        </p:spPr>
      </p:pic>
    </p:spTree>
    <p:extLst>
      <p:ext uri="{BB962C8B-B14F-4D97-AF65-F5344CB8AC3E}">
        <p14:creationId xmlns:p14="http://schemas.microsoft.com/office/powerpoint/2010/main" val="287591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49447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 and Multiple Lines If Necessary</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881152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xfrm>
            <a:off x="1285875" y="6215063"/>
            <a:ext cx="419100" cy="365125"/>
          </a:xfrm>
          <a:prstGeom prst="rect">
            <a:avLst/>
          </a:prstGeom>
          <a:ln/>
        </p:spPr>
        <p:txBody>
          <a:bodyPr/>
          <a:lstStyle>
            <a:lvl1pPr>
              <a:defRPr/>
            </a:lvl1pPr>
          </a:lstStyle>
          <a:p>
            <a:pPr>
              <a:defRPr/>
            </a:pPr>
            <a:fld id="{6842DBCB-5B90-404D-B900-050ED4DE61EB}" type="slidenum">
              <a:rPr lang="en-GB" altLang="en-US">
                <a:solidFill>
                  <a:srgbClr val="FF8200"/>
                </a:solidFill>
              </a:rPr>
              <a:pPr>
                <a:defRPr/>
              </a:pPr>
              <a:t>‹#›</a:t>
            </a:fld>
            <a:endParaRPr lang="en-GB" altLang="en-US">
              <a:solidFill>
                <a:srgbClr val="FF8200"/>
              </a:solidFill>
            </a:endParaRPr>
          </a:p>
        </p:txBody>
      </p:sp>
    </p:spTree>
    <p:extLst>
      <p:ext uri="{BB962C8B-B14F-4D97-AF65-F5344CB8AC3E}">
        <p14:creationId xmlns:p14="http://schemas.microsoft.com/office/powerpoint/2010/main" val="27281613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277429"/>
            <a:ext cx="2133600" cy="244484"/>
          </a:xfrm>
          <a:prstGeom prst="rect">
            <a:avLst/>
          </a:prstGeom>
        </p:spPr>
        <p:txBody>
          <a:bodyPr/>
          <a:lstStyle/>
          <a:p>
            <a:fld id="{C7E740D2-DC49-D647-8556-2B912BD1C256}" type="datetimeFigureOut">
              <a:rPr lang="en-US" smtClean="0">
                <a:solidFill>
                  <a:srgbClr val="3C3C3B">
                    <a:tint val="75000"/>
                  </a:srgbClr>
                </a:solidFill>
              </a:rPr>
              <a:pPr/>
              <a:t>12/2/2016</a:t>
            </a:fld>
            <a:endParaRPr lang="en-US">
              <a:solidFill>
                <a:srgbClr val="3C3C3B">
                  <a:tint val="75000"/>
                </a:srgbClr>
              </a:solidFill>
            </a:endParaRPr>
          </a:p>
        </p:txBody>
      </p:sp>
      <p:sp>
        <p:nvSpPr>
          <p:cNvPr id="5" name="Footer Placeholder 4"/>
          <p:cNvSpPr>
            <a:spLocks noGrp="1"/>
          </p:cNvSpPr>
          <p:nvPr>
            <p:ph type="ftr" sz="quarter" idx="11"/>
          </p:nvPr>
        </p:nvSpPr>
        <p:spPr>
          <a:xfrm>
            <a:off x="3124200" y="6277429"/>
            <a:ext cx="2895600" cy="244484"/>
          </a:xfrm>
          <a:prstGeom prst="rect">
            <a:avLst/>
          </a:prstGeom>
        </p:spPr>
        <p:txBody>
          <a:bodyPr/>
          <a:lstStyle/>
          <a:p>
            <a:endParaRPr lang="en-US">
              <a:solidFill>
                <a:srgbClr val="3C3C3B">
                  <a:tint val="75000"/>
                </a:srgbClr>
              </a:solidFill>
            </a:endParaRPr>
          </a:p>
        </p:txBody>
      </p:sp>
      <p:sp>
        <p:nvSpPr>
          <p:cNvPr id="6" name="Slide Number Placeholder 5"/>
          <p:cNvSpPr>
            <a:spLocks noGrp="1"/>
          </p:cNvSpPr>
          <p:nvPr>
            <p:ph type="sldNum" sz="quarter" idx="12"/>
          </p:nvPr>
        </p:nvSpPr>
        <p:spPr>
          <a:xfrm>
            <a:off x="6553200" y="6277429"/>
            <a:ext cx="2133600" cy="244484"/>
          </a:xfrm>
          <a:prstGeom prst="rect">
            <a:avLst/>
          </a:prstGeom>
        </p:spPr>
        <p:txBody>
          <a:bodyPr/>
          <a:lstStyle/>
          <a:p>
            <a:fld id="{B31E98AB-4E9F-4145-9A2B-689B81CA9538}" type="slidenum">
              <a:rPr lang="en-US" smtClean="0">
                <a:solidFill>
                  <a:srgbClr val="3C3C3B">
                    <a:tint val="75000"/>
                  </a:srgbClr>
                </a:solidFill>
              </a:rPr>
              <a:pPr/>
              <a:t>‹#›</a:t>
            </a:fld>
            <a:endParaRPr lang="en-US">
              <a:solidFill>
                <a:srgbClr val="3C3C3B">
                  <a:tint val="75000"/>
                </a:srgbClr>
              </a:solidFill>
            </a:endParaRPr>
          </a:p>
        </p:txBody>
      </p:sp>
    </p:spTree>
    <p:extLst>
      <p:ext uri="{BB962C8B-B14F-4D97-AF65-F5344CB8AC3E}">
        <p14:creationId xmlns:p14="http://schemas.microsoft.com/office/powerpoint/2010/main" val="4180088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506665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062231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   |   </a:t>
            </a:r>
            <a:fld id="{DA15E891-66B8-4B28-AB8F-05A4B1DE573C}" type="slidenum">
              <a:rPr lang="en-US" smtClean="0"/>
              <a:pPr/>
              <a:t>‹#›</a:t>
            </a:fld>
            <a:endParaRPr lang="en-US" dirty="0"/>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2448522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   |   </a:t>
            </a:r>
            <a:fld id="{DA15E891-66B8-4B28-AB8F-05A4B1DE573C}" type="slidenum">
              <a:rPr lang="en-US" smtClean="0"/>
              <a:pPr/>
              <a:t>‹#›</a:t>
            </a:fld>
            <a:endParaRPr lang="en-US"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01806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t>   |   </a:t>
            </a:r>
            <a:fld id="{DA15E891-66B8-4B28-AB8F-05A4B1DE573C}" type="slidenum">
              <a:rPr lang="en-US" smtClean="0"/>
              <a:pPr/>
              <a:t>‹#›</a:t>
            </a:fld>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488558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3678645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1509920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Wheels">
    <p:spTree>
      <p:nvGrpSpPr>
        <p:cNvPr id="1" name=""/>
        <p:cNvGrpSpPr/>
        <p:nvPr/>
      </p:nvGrpSpPr>
      <p:grpSpPr>
        <a:xfrm>
          <a:off x="0" y="0"/>
          <a:ext cx="0" cy="0"/>
          <a:chOff x="0" y="0"/>
          <a:chExt cx="0" cy="0"/>
        </a:xfrm>
      </p:grpSpPr>
      <p:sp>
        <p:nvSpPr>
          <p:cNvPr id="35" name="Title 1"/>
          <p:cNvSpPr>
            <a:spLocks noGrp="1"/>
          </p:cNvSpPr>
          <p:nvPr>
            <p:ph type="title"/>
          </p:nvPr>
        </p:nvSpPr>
        <p:spPr>
          <a:xfrm>
            <a:off x="228600" y="299251"/>
            <a:ext cx="8686800" cy="665026"/>
          </a:xfrm>
        </p:spPr>
        <p:txBody>
          <a:bodyPr lIns="0" tIns="0" rIns="0" bIns="0">
            <a:normAutofit/>
          </a:bodyPr>
          <a:lstStyle>
            <a:lvl1pPr>
              <a:defRPr sz="1800"/>
            </a:lvl1pPr>
          </a:lstStyle>
          <a:p>
            <a:r>
              <a:rPr lang="en-US" dirty="0" smtClean="0"/>
              <a:t>Click to edit Master title style</a:t>
            </a:r>
            <a:endParaRPr lang="en-US" dirty="0"/>
          </a:p>
        </p:txBody>
      </p:sp>
      <p:sp>
        <p:nvSpPr>
          <p:cNvPr id="37" name="Slide Number Placeholder 12"/>
          <p:cNvSpPr txBox="1">
            <a:spLocks/>
          </p:cNvSpPr>
          <p:nvPr userDrawn="1"/>
        </p:nvSpPr>
        <p:spPr>
          <a:xfrm>
            <a:off x="8548008" y="60333"/>
            <a:ext cx="457200" cy="327933"/>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8"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smtClean="0"/>
              <a:t>Source: </a:t>
            </a:r>
            <a:endParaRPr lang="en-US" dirty="0"/>
          </a:p>
        </p:txBody>
      </p:sp>
      <p:grpSp>
        <p:nvGrpSpPr>
          <p:cNvPr id="22" name="BackGround"/>
          <p:cNvGrpSpPr/>
          <p:nvPr userDrawn="1"/>
        </p:nvGrpSpPr>
        <p:grpSpPr>
          <a:xfrm>
            <a:off x="295201" y="957701"/>
            <a:ext cx="8557919" cy="5731295"/>
            <a:chOff x="295201" y="957701"/>
            <a:chExt cx="8557919" cy="5731295"/>
          </a:xfrm>
        </p:grpSpPr>
        <p:grpSp>
          <p:nvGrpSpPr>
            <p:cNvPr id="12" name="Circle"/>
            <p:cNvGrpSpPr/>
            <p:nvPr userDrawn="1"/>
          </p:nvGrpSpPr>
          <p:grpSpPr>
            <a:xfrm>
              <a:off x="3068640" y="2043575"/>
              <a:ext cx="3011040" cy="3012796"/>
              <a:chOff x="3068640" y="2043575"/>
              <a:chExt cx="3011040" cy="3012796"/>
            </a:xfrm>
          </p:grpSpPr>
          <p:grpSp>
            <p:nvGrpSpPr>
              <p:cNvPr id="11" name="Group 10"/>
              <p:cNvGrpSpPr/>
              <p:nvPr userDrawn="1"/>
            </p:nvGrpSpPr>
            <p:grpSpPr>
              <a:xfrm>
                <a:off x="3068640" y="2043575"/>
                <a:ext cx="3011040" cy="3012796"/>
                <a:chOff x="3068640" y="2043575"/>
                <a:chExt cx="3011040" cy="3012796"/>
              </a:xfrm>
            </p:grpSpPr>
            <p:sp>
              <p:nvSpPr>
                <p:cNvPr id="14" name="Line 83"/>
                <p:cNvSpPr>
                  <a:spLocks noChangeShapeType="1"/>
                </p:cNvSpPr>
                <p:nvPr userDrawn="1">
                  <p:custDataLst>
                    <p:tags r:id="rId12"/>
                  </p:custDataLst>
                </p:nvPr>
              </p:nvSpPr>
              <p:spPr bwMode="gray">
                <a:xfrm flipH="1">
                  <a:off x="3515041" y="2481381"/>
                  <a:ext cx="2115360" cy="2119903"/>
                </a:xfrm>
                <a:prstGeom prst="line">
                  <a:avLst/>
                </a:prstGeom>
                <a:noFill/>
                <a:ln w="9525">
                  <a:solidFill>
                    <a:schemeClr val="accent1"/>
                  </a:solidFill>
                  <a:round/>
                  <a:headEnd/>
                  <a:tailEnd/>
                </a:ln>
              </p:spPr>
              <p:txBody>
                <a:bodyPr lIns="82945" tIns="41473" rIns="82945" bIns="41473"/>
                <a:lstStyle/>
                <a:p>
                  <a:endParaRPr lang="en-US" sz="1100"/>
                </a:p>
              </p:txBody>
            </p:sp>
            <p:sp>
              <p:nvSpPr>
                <p:cNvPr id="15" name="Line 84"/>
                <p:cNvSpPr>
                  <a:spLocks noChangeShapeType="1"/>
                </p:cNvSpPr>
                <p:nvPr userDrawn="1">
                  <p:custDataLst>
                    <p:tags r:id="rId13"/>
                  </p:custDataLst>
                </p:nvPr>
              </p:nvSpPr>
              <p:spPr bwMode="gray">
                <a:xfrm>
                  <a:off x="3510720" y="2481381"/>
                  <a:ext cx="2136960" cy="2140065"/>
                </a:xfrm>
                <a:prstGeom prst="line">
                  <a:avLst/>
                </a:prstGeom>
                <a:noFill/>
                <a:ln w="9525">
                  <a:solidFill>
                    <a:schemeClr val="accent1"/>
                  </a:solidFill>
                  <a:round/>
                  <a:headEnd/>
                  <a:tailEnd/>
                </a:ln>
              </p:spPr>
              <p:txBody>
                <a:bodyPr lIns="82945" tIns="41473" rIns="82945" bIns="41473"/>
                <a:lstStyle/>
                <a:p>
                  <a:endParaRPr lang="en-US" sz="1100"/>
                </a:p>
              </p:txBody>
            </p:sp>
            <p:sp>
              <p:nvSpPr>
                <p:cNvPr id="23" name="Arc 57"/>
                <p:cNvSpPr>
                  <a:spLocks/>
                </p:cNvSpPr>
                <p:nvPr userDrawn="1">
                  <p:custDataLst>
                    <p:tags r:id="rId14"/>
                  </p:custDataLst>
                </p:nvPr>
              </p:nvSpPr>
              <p:spPr bwMode="gray">
                <a:xfrm rot="-2012054">
                  <a:off x="3068640" y="2043575"/>
                  <a:ext cx="3011040" cy="3012796"/>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path>
                    <a:path w="43200" h="43200" stroke="0"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lnTo>
                        <a:pt x="21600" y="21600"/>
                      </a:lnTo>
                      <a:close/>
                    </a:path>
                  </a:pathLst>
                </a:custGeom>
                <a:noFill/>
                <a:ln w="57150">
                  <a:solidFill>
                    <a:schemeClr val="accent1"/>
                  </a:solidFill>
                  <a:round/>
                  <a:headEnd/>
                  <a:tailEnd type="triangle" w="med" len="med"/>
                </a:ln>
              </p:spPr>
              <p:txBody>
                <a:bodyPr wrap="none" lIns="82945" tIns="41473" rIns="82945" bIns="41473" anchor="ctr"/>
                <a:lstStyle/>
                <a:p>
                  <a:endParaRPr lang="en-GB" sz="1100" dirty="0"/>
                </a:p>
              </p:txBody>
            </p:sp>
          </p:grpSp>
          <p:grpSp>
            <p:nvGrpSpPr>
              <p:cNvPr id="10" name="Group 9"/>
              <p:cNvGrpSpPr/>
              <p:nvPr userDrawn="1"/>
            </p:nvGrpSpPr>
            <p:grpSpPr>
              <a:xfrm>
                <a:off x="3779912" y="2515863"/>
                <a:ext cx="1584176" cy="2070441"/>
                <a:chOff x="3779912" y="2515863"/>
                <a:chExt cx="1584176" cy="2070441"/>
              </a:xfrm>
            </p:grpSpPr>
            <p:sp>
              <p:nvSpPr>
                <p:cNvPr id="24" name="Rectangle 3"/>
                <p:cNvSpPr>
                  <a:spLocks noChangeArrowheads="1"/>
                </p:cNvSpPr>
                <p:nvPr userDrawn="1">
                  <p:custDataLst>
                    <p:tags r:id="rId8"/>
                  </p:custDataLst>
                </p:nvPr>
              </p:nvSpPr>
              <p:spPr bwMode="gray">
                <a:xfrm>
                  <a:off x="3779912" y="2515863"/>
                  <a:ext cx="671466" cy="215444"/>
                </a:xfrm>
                <a:prstGeom prst="rect">
                  <a:avLst/>
                </a:prstGeom>
                <a:noFill/>
                <a:ln w="9525">
                  <a:noFill/>
                  <a:miter lim="800000"/>
                  <a:headEnd/>
                  <a:tailEnd/>
                </a:ln>
              </p:spPr>
              <p:txBody>
                <a:bodyPr wrap="none" lIns="0" tIns="0" rIns="0" bIns="0" anchor="b">
                  <a:spAutoFit/>
                </a:bodyPr>
                <a:lstStyle/>
                <a:p>
                  <a:pPr algn="l">
                    <a:spcBef>
                      <a:spcPct val="20000"/>
                    </a:spcBef>
                    <a:buClr>
                      <a:srgbClr val="000099"/>
                    </a:buClr>
                    <a:buSzPct val="70000"/>
                    <a:buFont typeface="Wingdings" pitchFamily="2" charset="2"/>
                    <a:buNone/>
                  </a:pPr>
                  <a:r>
                    <a:rPr lang="en-GB" sz="1400" b="1" dirty="0" smtClean="0"/>
                    <a:t>Get </a:t>
                  </a:r>
                  <a:r>
                    <a:rPr lang="en-GB" sz="1400" b="1" dirty="0"/>
                    <a:t>cited</a:t>
                  </a:r>
                </a:p>
              </p:txBody>
            </p:sp>
            <p:sp>
              <p:nvSpPr>
                <p:cNvPr id="25" name="Rectangle 3"/>
                <p:cNvSpPr>
                  <a:spLocks noChangeArrowheads="1"/>
                </p:cNvSpPr>
                <p:nvPr userDrawn="1">
                  <p:custDataLst>
                    <p:tags r:id="rId9"/>
                  </p:custDataLst>
                </p:nvPr>
              </p:nvSpPr>
              <p:spPr bwMode="gray">
                <a:xfrm>
                  <a:off x="3779912" y="4370860"/>
                  <a:ext cx="546625" cy="215444"/>
                </a:xfrm>
                <a:prstGeom prst="rect">
                  <a:avLst/>
                </a:prstGeom>
                <a:noFill/>
                <a:ln w="9525">
                  <a:noFill/>
                  <a:miter lim="800000"/>
                  <a:headEnd/>
                  <a:tailEnd/>
                </a:ln>
              </p:spPr>
              <p:txBody>
                <a:bodyPr wrap="none" lIns="0" tIns="0" rIns="0" bIns="0">
                  <a:spAutoFit/>
                </a:bodyPr>
                <a:lstStyle/>
                <a:p>
                  <a:pPr algn="l">
                    <a:spcBef>
                      <a:spcPct val="20000"/>
                    </a:spcBef>
                    <a:buClr>
                      <a:srgbClr val="000099"/>
                    </a:buClr>
                    <a:buSzPct val="70000"/>
                    <a:buFont typeface="Wingdings" pitchFamily="2" charset="2"/>
                    <a:buNone/>
                  </a:pPr>
                  <a:r>
                    <a:rPr lang="en-GB" sz="1400" b="1" dirty="0"/>
                    <a:t>Publish</a:t>
                  </a:r>
                </a:p>
              </p:txBody>
            </p:sp>
            <p:sp>
              <p:nvSpPr>
                <p:cNvPr id="26" name="Rectangle 3"/>
                <p:cNvSpPr>
                  <a:spLocks noChangeArrowheads="1"/>
                </p:cNvSpPr>
                <p:nvPr userDrawn="1">
                  <p:custDataLst>
                    <p:tags r:id="rId10"/>
                  </p:custDataLst>
                </p:nvPr>
              </p:nvSpPr>
              <p:spPr bwMode="gray">
                <a:xfrm>
                  <a:off x="5074522" y="4370860"/>
                  <a:ext cx="289566" cy="215444"/>
                </a:xfrm>
                <a:prstGeom prst="rect">
                  <a:avLst/>
                </a:prstGeom>
                <a:noFill/>
                <a:ln w="9525">
                  <a:noFill/>
                  <a:miter lim="800000"/>
                  <a:headEnd/>
                  <a:tailEnd/>
                </a:ln>
              </p:spPr>
              <p:txBody>
                <a:bodyPr wrap="none" lIns="0" tIns="0" rIns="0" bIns="0">
                  <a:spAutoFit/>
                </a:bodyPr>
                <a:lstStyle/>
                <a:p>
                  <a:pPr algn="r">
                    <a:spcBef>
                      <a:spcPct val="20000"/>
                    </a:spcBef>
                    <a:buClr>
                      <a:srgbClr val="000099"/>
                    </a:buClr>
                    <a:buSzPct val="70000"/>
                    <a:buFont typeface="Wingdings" pitchFamily="2" charset="2"/>
                    <a:buNone/>
                  </a:pPr>
                  <a:r>
                    <a:rPr lang="en-GB" sz="1400" b="1" dirty="0"/>
                    <a:t>Cite</a:t>
                  </a:r>
                </a:p>
              </p:txBody>
            </p:sp>
            <p:sp>
              <p:nvSpPr>
                <p:cNvPr id="28" name="Rectangle 3"/>
                <p:cNvSpPr>
                  <a:spLocks noChangeArrowheads="1"/>
                </p:cNvSpPr>
                <p:nvPr userDrawn="1">
                  <p:custDataLst>
                    <p:tags r:id="rId11"/>
                  </p:custDataLst>
                </p:nvPr>
              </p:nvSpPr>
              <p:spPr bwMode="gray">
                <a:xfrm>
                  <a:off x="4991614" y="2515863"/>
                  <a:ext cx="372474" cy="215444"/>
                </a:xfrm>
                <a:prstGeom prst="rect">
                  <a:avLst/>
                </a:prstGeom>
                <a:noFill/>
                <a:ln w="9525">
                  <a:noFill/>
                  <a:miter lim="800000"/>
                  <a:headEnd/>
                  <a:tailEnd/>
                </a:ln>
              </p:spPr>
              <p:txBody>
                <a:bodyPr wrap="none" lIns="0" tIns="0" rIns="0" bIns="0" anchor="b">
                  <a:spAutoFit/>
                </a:bodyPr>
                <a:lstStyle/>
                <a:p>
                  <a:pPr algn="r">
                    <a:spcBef>
                      <a:spcPct val="20000"/>
                    </a:spcBef>
                    <a:buClr>
                      <a:srgbClr val="000099"/>
                    </a:buClr>
                    <a:buSzPct val="70000"/>
                    <a:buFont typeface="Wingdings" pitchFamily="2" charset="2"/>
                    <a:buNone/>
                  </a:pPr>
                  <a:r>
                    <a:rPr lang="en-GB" sz="1400" b="1" dirty="0"/>
                    <a:t>Read</a:t>
                  </a:r>
                </a:p>
              </p:txBody>
            </p:sp>
          </p:grpSp>
        </p:grpSp>
        <p:grpSp>
          <p:nvGrpSpPr>
            <p:cNvPr id="21" name="Frames"/>
            <p:cNvGrpSpPr/>
            <p:nvPr userDrawn="1"/>
          </p:nvGrpSpPr>
          <p:grpSpPr>
            <a:xfrm>
              <a:off x="295201" y="957701"/>
              <a:ext cx="8557919" cy="5184545"/>
              <a:chOff x="295201" y="957701"/>
              <a:chExt cx="8557919" cy="5184545"/>
            </a:xfrm>
          </p:grpSpPr>
          <p:grpSp>
            <p:nvGrpSpPr>
              <p:cNvPr id="13" name="Group 12"/>
              <p:cNvGrpSpPr/>
              <p:nvPr userDrawn="1"/>
            </p:nvGrpSpPr>
            <p:grpSpPr>
              <a:xfrm>
                <a:off x="295201" y="957701"/>
                <a:ext cx="2600640" cy="2526025"/>
                <a:chOff x="295201" y="957701"/>
                <a:chExt cx="2600640" cy="2526025"/>
              </a:xfrm>
            </p:grpSpPr>
            <p:sp>
              <p:nvSpPr>
                <p:cNvPr id="19" name="Rectangle 15"/>
                <p:cNvSpPr>
                  <a:spLocks noChangeArrowheads="1"/>
                </p:cNvSpPr>
                <p:nvPr>
                  <p:custDataLst>
                    <p:tags r:id="rId6"/>
                  </p:custDataLst>
                </p:nvPr>
              </p:nvSpPr>
              <p:spPr bwMode="gray">
                <a:xfrm>
                  <a:off x="295201" y="1268760"/>
                  <a:ext cx="2600640" cy="2214966"/>
                </a:xfrm>
                <a:prstGeom prst="rect">
                  <a:avLst/>
                </a:prstGeom>
                <a:noFill/>
                <a:ln w="9525">
                  <a:solidFill>
                    <a:schemeClr val="accent1"/>
                  </a:solidFill>
                  <a:miter lim="800000"/>
                  <a:headEnd/>
                  <a:tailEnd/>
                </a:ln>
              </p:spPr>
              <p:txBody>
                <a:bodyPr wrap="none" anchor="t"/>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Citing Documents</a:t>
                  </a:r>
                </a:p>
                <a:p>
                  <a:pPr algn="l"/>
                  <a:endParaRPr lang="en-GB" sz="1400" b="1" dirty="0"/>
                </a:p>
              </p:txBody>
            </p:sp>
            <p:sp>
              <p:nvSpPr>
                <p:cNvPr id="20" name="Rectangle 16"/>
                <p:cNvSpPr>
                  <a:spLocks noChangeArrowheads="1"/>
                </p:cNvSpPr>
                <p:nvPr userDrawn="1">
                  <p:custDataLst>
                    <p:tags r:id="rId7"/>
                  </p:custDataLst>
                </p:nvPr>
              </p:nvSpPr>
              <p:spPr bwMode="gray">
                <a:xfrm>
                  <a:off x="295201" y="957701"/>
                  <a:ext cx="2600640" cy="313953"/>
                </a:xfrm>
                <a:prstGeom prst="rect">
                  <a:avLst/>
                </a:prstGeom>
                <a:solidFill>
                  <a:schemeClr val="accent1"/>
                </a:solidFill>
                <a:ln w="9525">
                  <a:noFill/>
                  <a:miter lim="800000"/>
                  <a:headEnd/>
                  <a:tailEnd/>
                </a:ln>
              </p:spPr>
              <p:txBody>
                <a:bodyPr wrap="none" lIns="82945" tIns="41473" rIns="82945" bIns="41473" anchor="ctr"/>
                <a:lstStyle/>
                <a:p>
                  <a:pPr algn="l">
                    <a:spcBef>
                      <a:spcPct val="50000"/>
                    </a:spcBef>
                    <a:buClr>
                      <a:srgbClr val="000099"/>
                    </a:buClr>
                    <a:buSzPct val="70000"/>
                    <a:buFont typeface="Wingdings" pitchFamily="2" charset="2"/>
                    <a:buNone/>
                  </a:pPr>
                  <a:r>
                    <a:rPr lang="en-GB" sz="1800" b="1" dirty="0" smtClean="0">
                      <a:solidFill>
                        <a:schemeClr val="bg1"/>
                      </a:solidFill>
                    </a:rPr>
                    <a:t>Disseminate</a:t>
                  </a:r>
                  <a:endParaRPr lang="en-GB" sz="1800" b="1" dirty="0">
                    <a:solidFill>
                      <a:schemeClr val="bg1"/>
                    </a:solidFill>
                  </a:endParaRPr>
                </a:p>
              </p:txBody>
            </p:sp>
          </p:grpSp>
          <p:grpSp>
            <p:nvGrpSpPr>
              <p:cNvPr id="17" name="Group 16"/>
              <p:cNvGrpSpPr/>
              <p:nvPr userDrawn="1"/>
            </p:nvGrpSpPr>
            <p:grpSpPr>
              <a:xfrm>
                <a:off x="6252480" y="3616221"/>
                <a:ext cx="2600640" cy="2526025"/>
                <a:chOff x="6252480" y="3616221"/>
                <a:chExt cx="2600640" cy="2526025"/>
              </a:xfrm>
            </p:grpSpPr>
            <p:sp>
              <p:nvSpPr>
                <p:cNvPr id="29" name="Rectangle 13"/>
                <p:cNvSpPr>
                  <a:spLocks noChangeArrowheads="1"/>
                </p:cNvSpPr>
                <p:nvPr userDrawn="1">
                  <p:custDataLst>
                    <p:tags r:id="rId4"/>
                  </p:custDataLst>
                </p:nvPr>
              </p:nvSpPr>
              <p:spPr bwMode="gray">
                <a:xfrm>
                  <a:off x="6252480" y="3933056"/>
                  <a:ext cx="2600640" cy="2209190"/>
                </a:xfrm>
                <a:prstGeom prst="rect">
                  <a:avLst/>
                </a:prstGeom>
                <a:noFill/>
                <a:ln w="9525">
                  <a:solidFill>
                    <a:schemeClr val="accent1"/>
                  </a:solidFill>
                  <a:miter lim="800000"/>
                  <a:headEnd/>
                  <a:tailEnd/>
                </a:ln>
              </p:spPr>
              <p:txBody>
                <a:bodyPr wrap="none" lIns="82945" tIns="41473" rIns="82945" bIns="41473" anchor="t"/>
                <a:lstStyle/>
                <a:p>
                  <a:pPr>
                    <a:spcBef>
                      <a:spcPct val="20000"/>
                    </a:spcBef>
                    <a:buClr>
                      <a:srgbClr val="000099"/>
                    </a:buClr>
                    <a:buSzPct val="70000"/>
                    <a:buFont typeface="Wingdings" pitchFamily="2" charset="2"/>
                    <a:buNone/>
                  </a:pPr>
                  <a:r>
                    <a:rPr lang="en-GB" sz="1400" b="1" dirty="0" smtClean="0"/>
                    <a:t>Referenced</a:t>
                  </a:r>
                  <a:r>
                    <a:rPr lang="en-GB" sz="1400" b="1" baseline="0" dirty="0" smtClean="0"/>
                    <a:t> Documents</a:t>
                  </a:r>
                  <a:endParaRPr lang="en-GB" sz="1400" b="1" dirty="0"/>
                </a:p>
              </p:txBody>
            </p:sp>
            <p:sp>
              <p:nvSpPr>
                <p:cNvPr id="31" name="Rectangle 19"/>
                <p:cNvSpPr>
                  <a:spLocks noChangeArrowheads="1"/>
                </p:cNvSpPr>
                <p:nvPr userDrawn="1">
                  <p:custDataLst>
                    <p:tags r:id="rId5"/>
                  </p:custDataLst>
                </p:nvPr>
              </p:nvSpPr>
              <p:spPr bwMode="gray">
                <a:xfrm>
                  <a:off x="6252480" y="3616221"/>
                  <a:ext cx="2600640" cy="313953"/>
                </a:xfrm>
                <a:prstGeom prst="rect">
                  <a:avLst/>
                </a:prstGeom>
                <a:solidFill>
                  <a:schemeClr val="accent1"/>
                </a:solidFill>
                <a:ln w="9525">
                  <a:noFill/>
                  <a:miter lim="800000"/>
                  <a:headEnd/>
                  <a:tailEnd/>
                </a:ln>
              </p:spPr>
              <p:txBody>
                <a:bodyPr wrap="none" lIns="82945" tIns="41473" rIns="82945" bIns="41473" anchor="ctr"/>
                <a:lstStyle/>
                <a:p>
                  <a:pPr algn="l">
                    <a:spcBef>
                      <a:spcPct val="50000"/>
                    </a:spcBef>
                    <a:buClr>
                      <a:srgbClr val="000099"/>
                    </a:buClr>
                    <a:buSzPct val="70000"/>
                    <a:buFont typeface="Wingdings" pitchFamily="2" charset="2"/>
                    <a:buNone/>
                  </a:pPr>
                  <a:r>
                    <a:rPr lang="en-GB" sz="1800" b="1" dirty="0" smtClean="0">
                      <a:solidFill>
                        <a:schemeClr val="bg1"/>
                      </a:solidFill>
                    </a:rPr>
                    <a:t>Investigate</a:t>
                  </a:r>
                  <a:endParaRPr lang="en-GB" sz="1800" b="1" dirty="0">
                    <a:solidFill>
                      <a:schemeClr val="bg1"/>
                    </a:solidFill>
                  </a:endParaRPr>
                </a:p>
              </p:txBody>
            </p:sp>
          </p:grpSp>
          <p:grpSp>
            <p:nvGrpSpPr>
              <p:cNvPr id="16" name="Group 15"/>
              <p:cNvGrpSpPr/>
              <p:nvPr userDrawn="1"/>
            </p:nvGrpSpPr>
            <p:grpSpPr>
              <a:xfrm>
                <a:off x="295201" y="3616221"/>
                <a:ext cx="2600640" cy="2526024"/>
                <a:chOff x="295201" y="3616221"/>
                <a:chExt cx="2600640" cy="2526024"/>
              </a:xfrm>
            </p:grpSpPr>
            <p:sp>
              <p:nvSpPr>
                <p:cNvPr id="18" name="Rectangle 13"/>
                <p:cNvSpPr>
                  <a:spLocks noChangeArrowheads="1"/>
                </p:cNvSpPr>
                <p:nvPr>
                  <p:custDataLst>
                    <p:tags r:id="rId2"/>
                  </p:custDataLst>
                </p:nvPr>
              </p:nvSpPr>
              <p:spPr bwMode="gray">
                <a:xfrm>
                  <a:off x="295201" y="3933056"/>
                  <a:ext cx="2600640" cy="2209189"/>
                </a:xfrm>
                <a:prstGeom prst="rect">
                  <a:avLst/>
                </a:prstGeom>
                <a:noFill/>
                <a:ln w="9525">
                  <a:solidFill>
                    <a:schemeClr val="accent1"/>
                  </a:solidFill>
                  <a:miter lim="800000"/>
                  <a:headEnd/>
                  <a:tailEnd/>
                </a:ln>
              </p:spPr>
              <p:txBody>
                <a:bodyPr wrap="none" anchor="t"/>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Published Documents</a:t>
                  </a:r>
                </a:p>
                <a:p>
                  <a:pPr algn="l"/>
                  <a:endParaRPr lang="en-GB" sz="1400" b="1" dirty="0"/>
                </a:p>
              </p:txBody>
            </p:sp>
            <p:sp>
              <p:nvSpPr>
                <p:cNvPr id="39" name="Rectangle 19"/>
                <p:cNvSpPr>
                  <a:spLocks noChangeArrowheads="1"/>
                </p:cNvSpPr>
                <p:nvPr userDrawn="1">
                  <p:custDataLst>
                    <p:tags r:id="rId3"/>
                  </p:custDataLst>
                </p:nvPr>
              </p:nvSpPr>
              <p:spPr bwMode="gray">
                <a:xfrm>
                  <a:off x="295201" y="3616221"/>
                  <a:ext cx="2600640" cy="313953"/>
                </a:xfrm>
                <a:prstGeom prst="rect">
                  <a:avLst/>
                </a:prstGeom>
                <a:solidFill>
                  <a:schemeClr val="accent1"/>
                </a:solidFill>
                <a:ln w="9525">
                  <a:noFill/>
                  <a:miter lim="800000"/>
                  <a:headEnd/>
                  <a:tailEnd/>
                </a:ln>
              </p:spPr>
              <p:txBody>
                <a:bodyPr wrap="none" lIns="82945" tIns="41473" rIns="82945" bIns="41473" anchor="ctr"/>
                <a:lstStyle/>
                <a:p>
                  <a:pPr>
                    <a:spcBef>
                      <a:spcPct val="50000"/>
                    </a:spcBef>
                    <a:buClr>
                      <a:srgbClr val="000099"/>
                    </a:buClr>
                    <a:buSzPct val="70000"/>
                    <a:buFont typeface="Wingdings" pitchFamily="2" charset="2"/>
                    <a:buNone/>
                  </a:pPr>
                  <a:r>
                    <a:rPr lang="en-GB" sz="1800" b="1" dirty="0" smtClean="0">
                      <a:solidFill>
                        <a:schemeClr val="bg1"/>
                      </a:solidFill>
                    </a:rPr>
                    <a:t>Certify</a:t>
                  </a:r>
                  <a:endParaRPr lang="en-GB" sz="1400" b="1" dirty="0">
                    <a:solidFill>
                      <a:schemeClr val="bg1"/>
                    </a:solidFill>
                  </a:endParaRPr>
                </a:p>
              </p:txBody>
            </p:sp>
          </p:grpSp>
        </p:grpSp>
        <p:grpSp>
          <p:nvGrpSpPr>
            <p:cNvPr id="9" name="Key"/>
            <p:cNvGrpSpPr/>
            <p:nvPr userDrawn="1"/>
          </p:nvGrpSpPr>
          <p:grpSpPr>
            <a:xfrm>
              <a:off x="304800" y="6324600"/>
              <a:ext cx="3923552" cy="364396"/>
              <a:chOff x="304800" y="6324600"/>
              <a:chExt cx="3923552" cy="364396"/>
            </a:xfrm>
          </p:grpSpPr>
          <p:grpSp>
            <p:nvGrpSpPr>
              <p:cNvPr id="7" name="Group 6"/>
              <p:cNvGrpSpPr/>
              <p:nvPr userDrawn="1"/>
            </p:nvGrpSpPr>
            <p:grpSpPr>
              <a:xfrm>
                <a:off x="304800" y="6324600"/>
                <a:ext cx="972108" cy="307777"/>
                <a:chOff x="304800" y="6324600"/>
                <a:chExt cx="972108" cy="307777"/>
              </a:xfrm>
            </p:grpSpPr>
            <p:sp>
              <p:nvSpPr>
                <p:cNvPr id="80" name="Rectangle 79"/>
                <p:cNvSpPr/>
                <p:nvPr userDrawn="1"/>
              </p:nvSpPr>
              <p:spPr>
                <a:xfrm>
                  <a:off x="304800" y="6385865"/>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1" name="TextBox 80"/>
                <p:cNvSpPr txBox="1"/>
                <p:nvPr userDrawn="1"/>
              </p:nvSpPr>
              <p:spPr>
                <a:xfrm>
                  <a:off x="520824" y="6324600"/>
                  <a:ext cx="756084" cy="307777"/>
                </a:xfrm>
                <a:prstGeom prst="rect">
                  <a:avLst/>
                </a:prstGeom>
                <a:noFill/>
              </p:spPr>
              <p:txBody>
                <a:bodyPr wrap="square" rtlCol="0" anchor="ctr">
                  <a:spAutoFit/>
                </a:bodyPr>
                <a:lstStyle/>
                <a:p>
                  <a:r>
                    <a:rPr lang="en-US" sz="1400" b="1" dirty="0" smtClean="0"/>
                    <a:t>Elsevier</a:t>
                  </a:r>
                  <a:endParaRPr lang="en-US" sz="1400" b="1" dirty="0"/>
                </a:p>
              </p:txBody>
            </p:sp>
          </p:grpSp>
          <p:grpSp>
            <p:nvGrpSpPr>
              <p:cNvPr id="5" name="Group 4"/>
              <p:cNvGrpSpPr/>
              <p:nvPr userDrawn="1"/>
            </p:nvGrpSpPr>
            <p:grpSpPr>
              <a:xfrm>
                <a:off x="1290299" y="6350731"/>
                <a:ext cx="1035653" cy="307777"/>
                <a:chOff x="1290299" y="6350731"/>
                <a:chExt cx="1035653" cy="307777"/>
              </a:xfrm>
            </p:grpSpPr>
            <p:sp>
              <p:nvSpPr>
                <p:cNvPr id="78" name="Rectangle 77"/>
                <p:cNvSpPr/>
                <p:nvPr userDrawn="1"/>
              </p:nvSpPr>
              <p:spPr>
                <a:xfrm>
                  <a:off x="1290299" y="6385865"/>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9" name="TextBox 78"/>
                <p:cNvSpPr txBox="1"/>
                <p:nvPr userDrawn="1"/>
              </p:nvSpPr>
              <p:spPr>
                <a:xfrm>
                  <a:off x="1506323" y="6350731"/>
                  <a:ext cx="819629" cy="307777"/>
                </a:xfrm>
                <a:prstGeom prst="rect">
                  <a:avLst/>
                </a:prstGeom>
                <a:noFill/>
              </p:spPr>
              <p:txBody>
                <a:bodyPr wrap="square" rtlCol="0" anchor="ctr">
                  <a:spAutoFit/>
                </a:bodyPr>
                <a:lstStyle/>
                <a:p>
                  <a:r>
                    <a:rPr lang="en-US" sz="1400" b="1" dirty="0" smtClean="0"/>
                    <a:t>Pub. A</a:t>
                  </a:r>
                  <a:endParaRPr lang="en-US" sz="1400" b="1" dirty="0"/>
                </a:p>
              </p:txBody>
            </p:sp>
          </p:grpSp>
          <p:grpSp>
            <p:nvGrpSpPr>
              <p:cNvPr id="4" name="Group 3"/>
              <p:cNvGrpSpPr/>
              <p:nvPr userDrawn="1"/>
            </p:nvGrpSpPr>
            <p:grpSpPr>
              <a:xfrm>
                <a:off x="2314455" y="6350731"/>
                <a:ext cx="1020915" cy="307777"/>
                <a:chOff x="2314455" y="6350731"/>
                <a:chExt cx="1020915" cy="307777"/>
              </a:xfrm>
            </p:grpSpPr>
            <p:sp>
              <p:nvSpPr>
                <p:cNvPr id="76" name="Rectangle 75"/>
                <p:cNvSpPr/>
                <p:nvPr userDrawn="1"/>
              </p:nvSpPr>
              <p:spPr>
                <a:xfrm>
                  <a:off x="2314455" y="6385865"/>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7" name="TextBox 76"/>
                <p:cNvSpPr txBox="1"/>
                <p:nvPr userDrawn="1"/>
              </p:nvSpPr>
              <p:spPr>
                <a:xfrm>
                  <a:off x="2530479" y="6350731"/>
                  <a:ext cx="804891" cy="307777"/>
                </a:xfrm>
                <a:prstGeom prst="rect">
                  <a:avLst/>
                </a:prstGeom>
                <a:noFill/>
              </p:spPr>
              <p:txBody>
                <a:bodyPr wrap="square" rtlCol="0" anchor="ctr">
                  <a:spAutoFit/>
                </a:bodyPr>
                <a:lstStyle/>
                <a:p>
                  <a:r>
                    <a:rPr lang="en-US" sz="1400" b="1" dirty="0" smtClean="0"/>
                    <a:t>Pub. B</a:t>
                  </a:r>
                  <a:endParaRPr lang="en-US" sz="1400" b="1" dirty="0"/>
                </a:p>
              </p:txBody>
            </p:sp>
          </p:grpSp>
          <p:grpSp>
            <p:nvGrpSpPr>
              <p:cNvPr id="2" name="Group 1"/>
              <p:cNvGrpSpPr/>
              <p:nvPr userDrawn="1"/>
            </p:nvGrpSpPr>
            <p:grpSpPr>
              <a:xfrm>
                <a:off x="3328252" y="6381219"/>
                <a:ext cx="900100" cy="307777"/>
                <a:chOff x="3328252" y="6381219"/>
                <a:chExt cx="900100" cy="307777"/>
              </a:xfrm>
            </p:grpSpPr>
            <p:sp>
              <p:nvSpPr>
                <p:cNvPr id="74" name="Rectangle 73"/>
                <p:cNvSpPr/>
                <p:nvPr userDrawn="1"/>
              </p:nvSpPr>
              <p:spPr>
                <a:xfrm>
                  <a:off x="3328252" y="6416353"/>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75" name="TextBox 74"/>
                <p:cNvSpPr txBox="1"/>
                <p:nvPr userDrawn="1"/>
              </p:nvSpPr>
              <p:spPr>
                <a:xfrm>
                  <a:off x="3544276" y="6381219"/>
                  <a:ext cx="684076" cy="307777"/>
                </a:xfrm>
                <a:prstGeom prst="rect">
                  <a:avLst/>
                </a:prstGeom>
                <a:noFill/>
              </p:spPr>
              <p:txBody>
                <a:bodyPr wrap="square" rtlCol="0" anchor="ctr">
                  <a:spAutoFit/>
                </a:bodyPr>
                <a:lstStyle/>
                <a:p>
                  <a:r>
                    <a:rPr lang="en-US" sz="1400" b="1" dirty="0" smtClean="0"/>
                    <a:t>Others</a:t>
                  </a:r>
                  <a:endParaRPr lang="en-US" sz="1400" b="1" dirty="0"/>
                </a:p>
              </p:txBody>
            </p:sp>
          </p:grpSp>
        </p:grpSp>
      </p:grpSp>
      <p:sp>
        <p:nvSpPr>
          <p:cNvPr id="36" name="Rectangle 15"/>
          <p:cNvSpPr>
            <a:spLocks noChangeArrowheads="1"/>
          </p:cNvSpPr>
          <p:nvPr userDrawn="1">
            <p:custDataLst>
              <p:tags r:id="rId1"/>
            </p:custDataLst>
          </p:nvPr>
        </p:nvSpPr>
        <p:spPr bwMode="gray">
          <a:xfrm>
            <a:off x="6252480" y="957702"/>
            <a:ext cx="2600640" cy="2526025"/>
          </a:xfrm>
          <a:prstGeom prst="roundRect">
            <a:avLst>
              <a:gd name="adj" fmla="val 8097"/>
            </a:avLst>
          </a:prstGeom>
          <a:noFill/>
          <a:ln w="28575">
            <a:solidFill>
              <a:srgbClr val="F0F0E8"/>
            </a:solidFill>
            <a:round/>
            <a:headEnd/>
            <a:tailEnd/>
          </a:ln>
        </p:spPr>
        <p:txBody>
          <a:bodyPr wrap="none" anchor="ctr"/>
          <a:lstStyle/>
          <a:p>
            <a:endParaRPr lang="en-GB" sz="1100" b="1" dirty="0"/>
          </a:p>
        </p:txBody>
      </p:sp>
      <p:sp>
        <p:nvSpPr>
          <p:cNvPr id="3" name="text"/>
          <p:cNvSpPr>
            <a:spLocks noGrp="1"/>
          </p:cNvSpPr>
          <p:nvPr userDrawn="1">
            <p:ph type="body" sz="quarter" idx="14" hasCustomPrompt="1"/>
          </p:nvPr>
        </p:nvSpPr>
        <p:spPr>
          <a:xfrm>
            <a:off x="6315075" y="1057275"/>
            <a:ext cx="2447925" cy="2371725"/>
          </a:xfrm>
        </p:spPr>
        <p:txBody>
          <a:bodyPr anchor="ctr">
            <a:normAutofit/>
          </a:bodyPr>
          <a:lstStyle>
            <a:lvl1pPr marL="0" indent="0">
              <a:spcBef>
                <a:spcPts val="1200"/>
              </a:spcBef>
              <a:buNone/>
              <a:defRPr sz="1200" b="0"/>
            </a:lvl1pPr>
          </a:lstStyle>
          <a:p>
            <a:pPr lvl="0"/>
            <a:r>
              <a:rPr lang="en-US" dirty="0" smtClean="0"/>
              <a:t>Content</a:t>
            </a:r>
            <a:endParaRPr lang="en-US" dirty="0"/>
          </a:p>
        </p:txBody>
      </p:sp>
      <p:sp>
        <p:nvSpPr>
          <p:cNvPr id="6" name="refs"/>
          <p:cNvSpPr>
            <a:spLocks noGrp="1"/>
          </p:cNvSpPr>
          <p:nvPr userDrawn="1">
            <p:ph type="pic" sz="quarter" idx="15"/>
          </p:nvPr>
        </p:nvSpPr>
        <p:spPr>
          <a:xfrm>
            <a:off x="6115420" y="4103799"/>
            <a:ext cx="2581275" cy="2210905"/>
          </a:xfrm>
        </p:spPr>
        <p:txBody>
          <a:bodyPr/>
          <a:lstStyle/>
          <a:p>
            <a:endParaRPr lang="en-US"/>
          </a:p>
        </p:txBody>
      </p:sp>
      <p:sp>
        <p:nvSpPr>
          <p:cNvPr id="82" name="pubs"/>
          <p:cNvSpPr>
            <a:spLocks noGrp="1"/>
          </p:cNvSpPr>
          <p:nvPr userDrawn="1">
            <p:ph type="pic" sz="quarter" idx="16"/>
          </p:nvPr>
        </p:nvSpPr>
        <p:spPr>
          <a:xfrm>
            <a:off x="162295" y="4103799"/>
            <a:ext cx="2581275" cy="2210905"/>
          </a:xfrm>
        </p:spPr>
        <p:txBody>
          <a:bodyPr/>
          <a:lstStyle/>
          <a:p>
            <a:endParaRPr lang="en-US"/>
          </a:p>
        </p:txBody>
      </p:sp>
      <p:sp>
        <p:nvSpPr>
          <p:cNvPr id="83" name="citedBy"/>
          <p:cNvSpPr>
            <a:spLocks noGrp="1"/>
          </p:cNvSpPr>
          <p:nvPr userDrawn="1">
            <p:ph type="pic" sz="quarter" idx="17"/>
          </p:nvPr>
        </p:nvSpPr>
        <p:spPr>
          <a:xfrm>
            <a:off x="162295" y="1437904"/>
            <a:ext cx="2581275" cy="2200275"/>
          </a:xfrm>
        </p:spPr>
        <p:txBody>
          <a:bodyPr/>
          <a:lstStyle/>
          <a:p>
            <a:endParaRPr lang="en-US" dirty="0"/>
          </a:p>
        </p:txBody>
      </p:sp>
      <p:sp>
        <p:nvSpPr>
          <p:cNvPr id="8" name="Logo"/>
          <p:cNvSpPr>
            <a:spLocks noGrp="1"/>
          </p:cNvSpPr>
          <p:nvPr userDrawn="1">
            <p:ph type="pic" sz="quarter" idx="18" hasCustomPrompt="1"/>
          </p:nvPr>
        </p:nvSpPr>
        <p:spPr>
          <a:xfrm>
            <a:off x="3848100" y="2809875"/>
            <a:ext cx="1457325" cy="1457325"/>
          </a:xfrm>
          <a:solidFill>
            <a:srgbClr val="FFBA66"/>
          </a:solidFill>
        </p:spPr>
        <p:txBody>
          <a:bodyPr/>
          <a:lstStyle>
            <a:lvl1pPr marL="0" indent="0">
              <a:buNone/>
              <a:defRPr/>
            </a:lvl1pPr>
          </a:lstStyle>
          <a:p>
            <a:r>
              <a:rPr lang="en-US" dirty="0" smtClean="0"/>
              <a:t>Put Logo</a:t>
            </a:r>
            <a:endParaRPr lang="en-US" dirty="0"/>
          </a:p>
        </p:txBody>
      </p:sp>
    </p:spTree>
    <p:extLst>
      <p:ext uri="{BB962C8B-B14F-4D97-AF65-F5344CB8AC3E}">
        <p14:creationId xmlns:p14="http://schemas.microsoft.com/office/powerpoint/2010/main" val="415313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1" name="Picture 10"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815953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rended">
    <p:spTree>
      <p:nvGrpSpPr>
        <p:cNvPr id="1" name=""/>
        <p:cNvGrpSpPr/>
        <p:nvPr/>
      </p:nvGrpSpPr>
      <p:grpSpPr>
        <a:xfrm>
          <a:off x="0" y="0"/>
          <a:ext cx="0" cy="0"/>
          <a:chOff x="0" y="0"/>
          <a:chExt cx="0" cy="0"/>
        </a:xfrm>
      </p:grpSpPr>
      <p:sp>
        <p:nvSpPr>
          <p:cNvPr id="20" name="Title"/>
          <p:cNvSpPr>
            <a:spLocks noGrp="1"/>
          </p:cNvSpPr>
          <p:nvPr>
            <p:ph type="title"/>
          </p:nvPr>
        </p:nvSpPr>
        <p:spPr>
          <a:xfrm>
            <a:off x="228600" y="381000"/>
            <a:ext cx="8686800" cy="533400"/>
          </a:xfrm>
        </p:spPr>
        <p:txBody>
          <a:bodyPr lIns="0" tIns="0" rIns="0" bIns="0">
            <a:normAutofit/>
          </a:bodyPr>
          <a:lstStyle>
            <a:lvl1pPr>
              <a:defRPr sz="1800"/>
            </a:lvl1pPr>
          </a:lstStyle>
          <a:p>
            <a:r>
              <a:rPr lang="en-US" dirty="0" smtClean="0"/>
              <a:t>Click to edit Master title style</a:t>
            </a:r>
            <a:endParaRPr lang="en-US" dirty="0"/>
          </a:p>
        </p:txBody>
      </p:sp>
      <p:sp>
        <p:nvSpPr>
          <p:cNvPr id="9"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pPr fontAlgn="base">
                <a:spcBef>
                  <a:spcPct val="0"/>
                </a:spcBef>
                <a:spcAft>
                  <a:spcPct val="0"/>
                </a:spcAft>
              </a:pPr>
              <a:t>‹#›</a:t>
            </a:fld>
            <a:endParaRPr lang="en-US" dirty="0"/>
          </a:p>
        </p:txBody>
      </p:sp>
      <p:sp>
        <p:nvSpPr>
          <p:cNvPr id="3"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smtClean="0"/>
              <a:t>Source: </a:t>
            </a:r>
            <a:endParaRPr lang="en-US" dirty="0"/>
          </a:p>
        </p:txBody>
      </p:sp>
      <p:grpSp>
        <p:nvGrpSpPr>
          <p:cNvPr id="14" name="Publisher Key"/>
          <p:cNvGrpSpPr/>
          <p:nvPr userDrawn="1"/>
        </p:nvGrpSpPr>
        <p:grpSpPr>
          <a:xfrm>
            <a:off x="354703" y="6322483"/>
            <a:ext cx="3095633" cy="287504"/>
            <a:chOff x="2556660" y="5028565"/>
            <a:chExt cx="3923552" cy="364396"/>
          </a:xfrm>
        </p:grpSpPr>
        <p:grpSp>
          <p:nvGrpSpPr>
            <p:cNvPr id="15" name="Group 51"/>
            <p:cNvGrpSpPr/>
            <p:nvPr userDrawn="1"/>
          </p:nvGrpSpPr>
          <p:grpSpPr>
            <a:xfrm>
              <a:off x="2556660" y="5028565"/>
              <a:ext cx="972108" cy="307777"/>
              <a:chOff x="1368528" y="5028565"/>
              <a:chExt cx="972108" cy="307777"/>
            </a:xfrm>
          </p:grpSpPr>
          <p:sp>
            <p:nvSpPr>
              <p:cNvPr id="29" name="Rectangle 28"/>
              <p:cNvSpPr/>
              <p:nvPr userDrawn="1"/>
            </p:nvSpPr>
            <p:spPr>
              <a:xfrm>
                <a:off x="1368528" y="5089830"/>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30" name="TextBox 29"/>
              <p:cNvSpPr txBox="1"/>
              <p:nvPr userDrawn="1"/>
            </p:nvSpPr>
            <p:spPr>
              <a:xfrm>
                <a:off x="1584552" y="5028565"/>
                <a:ext cx="756084" cy="307777"/>
              </a:xfrm>
              <a:prstGeom prst="rect">
                <a:avLst/>
              </a:prstGeom>
              <a:noFill/>
            </p:spPr>
            <p:txBody>
              <a:bodyPr wrap="none" rtlCol="0" anchor="ctr">
                <a:normAutofit fontScale="85000" lnSpcReduction="20000"/>
              </a:bodyPr>
              <a:lstStyle/>
              <a:p>
                <a:r>
                  <a:rPr lang="en-US" sz="1400" b="1" dirty="0" smtClean="0"/>
                  <a:t>Elsevier</a:t>
                </a:r>
                <a:endParaRPr lang="en-US" sz="1400" b="1" dirty="0"/>
              </a:p>
            </p:txBody>
          </p:sp>
        </p:grpSp>
        <p:grpSp>
          <p:nvGrpSpPr>
            <p:cNvPr id="17" name="Group 52"/>
            <p:cNvGrpSpPr/>
            <p:nvPr userDrawn="1"/>
          </p:nvGrpSpPr>
          <p:grpSpPr>
            <a:xfrm>
              <a:off x="3542159" y="5054696"/>
              <a:ext cx="1035653" cy="307777"/>
              <a:chOff x="1237903" y="5054696"/>
              <a:chExt cx="1035653" cy="307777"/>
            </a:xfrm>
          </p:grpSpPr>
          <p:sp>
            <p:nvSpPr>
              <p:cNvPr id="27" name="Rectangle 26"/>
              <p:cNvSpPr/>
              <p:nvPr userDrawn="1"/>
            </p:nvSpPr>
            <p:spPr>
              <a:xfrm>
                <a:off x="1237903" y="5089830"/>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8" name="TextBox 27"/>
              <p:cNvSpPr txBox="1"/>
              <p:nvPr userDrawn="1"/>
            </p:nvSpPr>
            <p:spPr>
              <a:xfrm>
                <a:off x="1453927" y="5054696"/>
                <a:ext cx="819629" cy="307777"/>
              </a:xfrm>
              <a:prstGeom prst="rect">
                <a:avLst/>
              </a:prstGeom>
              <a:noFill/>
            </p:spPr>
            <p:txBody>
              <a:bodyPr wrap="none" rtlCol="0" anchor="ctr">
                <a:normAutofit fontScale="85000" lnSpcReduction="20000"/>
              </a:bodyPr>
              <a:lstStyle/>
              <a:p>
                <a:r>
                  <a:rPr lang="en-US" sz="1400" b="1" dirty="0" smtClean="0"/>
                  <a:t>Pub. A</a:t>
                </a:r>
                <a:endParaRPr lang="en-US" sz="1400" b="1" dirty="0"/>
              </a:p>
            </p:txBody>
          </p:sp>
        </p:grpSp>
        <p:grpSp>
          <p:nvGrpSpPr>
            <p:cNvPr id="19" name="Group 55"/>
            <p:cNvGrpSpPr/>
            <p:nvPr userDrawn="1"/>
          </p:nvGrpSpPr>
          <p:grpSpPr>
            <a:xfrm>
              <a:off x="4566315" y="5054696"/>
              <a:ext cx="1020915" cy="307777"/>
              <a:chOff x="1073927" y="5054696"/>
              <a:chExt cx="1020915" cy="307777"/>
            </a:xfrm>
          </p:grpSpPr>
          <p:sp>
            <p:nvSpPr>
              <p:cNvPr id="25" name="Rectangle 24"/>
              <p:cNvSpPr/>
              <p:nvPr userDrawn="1"/>
            </p:nvSpPr>
            <p:spPr>
              <a:xfrm>
                <a:off x="1073927" y="5089830"/>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6" name="TextBox 25"/>
              <p:cNvSpPr txBox="1"/>
              <p:nvPr userDrawn="1"/>
            </p:nvSpPr>
            <p:spPr>
              <a:xfrm>
                <a:off x="1289951" y="5054696"/>
                <a:ext cx="804891" cy="307777"/>
              </a:xfrm>
              <a:prstGeom prst="rect">
                <a:avLst/>
              </a:prstGeom>
              <a:noFill/>
            </p:spPr>
            <p:txBody>
              <a:bodyPr wrap="none" rtlCol="0" anchor="ctr">
                <a:normAutofit fontScale="85000" lnSpcReduction="20000"/>
              </a:bodyPr>
              <a:lstStyle/>
              <a:p>
                <a:r>
                  <a:rPr lang="en-US" sz="1400" b="1" dirty="0" smtClean="0"/>
                  <a:t>Pub. B</a:t>
                </a:r>
                <a:endParaRPr lang="en-US" sz="1400" b="1" dirty="0"/>
              </a:p>
            </p:txBody>
          </p:sp>
        </p:grpSp>
        <p:grpSp>
          <p:nvGrpSpPr>
            <p:cNvPr id="22" name="Group 58"/>
            <p:cNvGrpSpPr/>
            <p:nvPr userDrawn="1"/>
          </p:nvGrpSpPr>
          <p:grpSpPr>
            <a:xfrm>
              <a:off x="5580112" y="5085184"/>
              <a:ext cx="900100" cy="307777"/>
              <a:chOff x="323528" y="5054696"/>
              <a:chExt cx="900100" cy="307777"/>
            </a:xfrm>
          </p:grpSpPr>
          <p:sp>
            <p:nvSpPr>
              <p:cNvPr id="23" name="Rectangle 22"/>
              <p:cNvSpPr/>
              <p:nvPr userDrawn="1"/>
            </p:nvSpPr>
            <p:spPr>
              <a:xfrm>
                <a:off x="323528" y="5089830"/>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24" name="TextBox 23"/>
              <p:cNvSpPr txBox="1"/>
              <p:nvPr userDrawn="1"/>
            </p:nvSpPr>
            <p:spPr>
              <a:xfrm>
                <a:off x="539552" y="5054696"/>
                <a:ext cx="684076" cy="307777"/>
              </a:xfrm>
              <a:prstGeom prst="rect">
                <a:avLst/>
              </a:prstGeom>
              <a:noFill/>
            </p:spPr>
            <p:txBody>
              <a:bodyPr wrap="none" rtlCol="0" anchor="ctr">
                <a:normAutofit fontScale="85000" lnSpcReduction="20000"/>
              </a:bodyPr>
              <a:lstStyle/>
              <a:p>
                <a:r>
                  <a:rPr lang="en-US" sz="1400" b="1" dirty="0" smtClean="0"/>
                  <a:t>Others</a:t>
                </a:r>
                <a:endParaRPr lang="en-US" sz="1400" b="1" dirty="0"/>
              </a:p>
            </p:txBody>
          </p:sp>
        </p:grpSp>
      </p:grpSp>
      <p:sp>
        <p:nvSpPr>
          <p:cNvPr id="31" name="Chart 1 Title"/>
          <p:cNvSpPr>
            <a:spLocks noGrp="1"/>
          </p:cNvSpPr>
          <p:nvPr>
            <p:ph sz="quarter" idx="29" hasCustomPrompt="1"/>
          </p:nvPr>
        </p:nvSpPr>
        <p:spPr>
          <a:xfrm>
            <a:off x="766581" y="1056904"/>
            <a:ext cx="2060440" cy="284856"/>
          </a:xfrm>
        </p:spPr>
        <p:txBody>
          <a:bodyPr anchor="b">
            <a:normAutofit/>
          </a:bodyPr>
          <a:lstStyle>
            <a:lvl1pPr marL="0" indent="0" algn="ctr">
              <a:buNone/>
              <a:defRPr sz="1200"/>
            </a:lvl1pPr>
          </a:lstStyle>
          <a:p>
            <a:pPr algn="ctr"/>
            <a:r>
              <a:rPr lang="en-GB" b="1" dirty="0" smtClean="0"/>
              <a:t>Referenced articles from</a:t>
            </a:r>
            <a:endParaRPr lang="en-US" b="1" dirty="0"/>
          </a:p>
        </p:txBody>
      </p:sp>
      <p:sp>
        <p:nvSpPr>
          <p:cNvPr id="5" name="Trended Growth 1"/>
          <p:cNvSpPr>
            <a:spLocks noGrp="1"/>
          </p:cNvSpPr>
          <p:nvPr>
            <p:ph type="pic" sz="quarter" idx="19"/>
          </p:nvPr>
        </p:nvSpPr>
        <p:spPr>
          <a:xfrm>
            <a:off x="160020" y="1371600"/>
            <a:ext cx="2667000" cy="2362200"/>
          </a:xfrm>
        </p:spPr>
        <p:txBody>
          <a:bodyPr/>
          <a:lstStyle/>
          <a:p>
            <a:endParaRPr lang="en-US" dirty="0"/>
          </a:p>
        </p:txBody>
      </p:sp>
      <p:sp>
        <p:nvSpPr>
          <p:cNvPr id="63" name="Trended Share 1"/>
          <p:cNvSpPr>
            <a:spLocks noGrp="1"/>
          </p:cNvSpPr>
          <p:nvPr>
            <p:ph type="pic" sz="quarter" idx="20"/>
          </p:nvPr>
        </p:nvSpPr>
        <p:spPr>
          <a:xfrm>
            <a:off x="160020" y="3962400"/>
            <a:ext cx="2667000" cy="2362200"/>
          </a:xfrm>
        </p:spPr>
        <p:txBody>
          <a:bodyPr/>
          <a:lstStyle/>
          <a:p>
            <a:endParaRPr lang="en-US" dirty="0"/>
          </a:p>
        </p:txBody>
      </p:sp>
      <p:sp>
        <p:nvSpPr>
          <p:cNvPr id="62" name="GAGR1"/>
          <p:cNvSpPr>
            <a:spLocks noGrp="1"/>
          </p:cNvSpPr>
          <p:nvPr>
            <p:ph type="body" sz="quarter" idx="18" hasCustomPrompt="1"/>
          </p:nvPr>
        </p:nvSpPr>
        <p:spPr>
          <a:xfrm>
            <a:off x="914400"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baseline="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
        <p:nvSpPr>
          <p:cNvPr id="32" name="Chart 2 Title"/>
          <p:cNvSpPr>
            <a:spLocks noGrp="1"/>
          </p:cNvSpPr>
          <p:nvPr>
            <p:ph sz="quarter" idx="30" hasCustomPrompt="1"/>
          </p:nvPr>
        </p:nvSpPr>
        <p:spPr>
          <a:xfrm>
            <a:off x="3802083" y="1066800"/>
            <a:ext cx="1996737" cy="275112"/>
          </a:xfrm>
        </p:spPr>
        <p:txBody>
          <a:bodyPr anchor="b">
            <a:normAutofit/>
          </a:bodyPr>
          <a:lstStyle>
            <a:lvl1pPr marL="0" indent="0" algn="ctr">
              <a:buNone/>
              <a:defRPr sz="1200"/>
            </a:lvl1pPr>
          </a:lstStyle>
          <a:p>
            <a:pPr algn="ctr"/>
            <a:r>
              <a:rPr lang="en-GB" b="1" dirty="0" smtClean="0"/>
              <a:t>Articles published in</a:t>
            </a:r>
          </a:p>
        </p:txBody>
      </p:sp>
      <p:sp>
        <p:nvSpPr>
          <p:cNvPr id="64" name="Trended Growth 2"/>
          <p:cNvSpPr>
            <a:spLocks noGrp="1"/>
          </p:cNvSpPr>
          <p:nvPr>
            <p:ph type="pic" sz="quarter" idx="21"/>
          </p:nvPr>
        </p:nvSpPr>
        <p:spPr>
          <a:xfrm>
            <a:off x="3111348" y="1371600"/>
            <a:ext cx="2667000" cy="2362200"/>
          </a:xfrm>
        </p:spPr>
        <p:txBody>
          <a:bodyPr/>
          <a:lstStyle/>
          <a:p>
            <a:endParaRPr lang="en-US" dirty="0"/>
          </a:p>
        </p:txBody>
      </p:sp>
      <p:sp>
        <p:nvSpPr>
          <p:cNvPr id="65" name="Trended Share 2"/>
          <p:cNvSpPr>
            <a:spLocks noGrp="1"/>
          </p:cNvSpPr>
          <p:nvPr>
            <p:ph type="pic" sz="quarter" idx="22"/>
          </p:nvPr>
        </p:nvSpPr>
        <p:spPr>
          <a:xfrm>
            <a:off x="3111348" y="3962400"/>
            <a:ext cx="2667000" cy="2362200"/>
          </a:xfrm>
        </p:spPr>
        <p:txBody>
          <a:bodyPr/>
          <a:lstStyle/>
          <a:p>
            <a:endParaRPr lang="en-US" dirty="0"/>
          </a:p>
        </p:txBody>
      </p:sp>
      <p:sp>
        <p:nvSpPr>
          <p:cNvPr id="68" name="CAGR2"/>
          <p:cNvSpPr>
            <a:spLocks noGrp="1"/>
          </p:cNvSpPr>
          <p:nvPr>
            <p:ph type="body" sz="quarter" idx="25" hasCustomPrompt="1"/>
          </p:nvPr>
        </p:nvSpPr>
        <p:spPr>
          <a:xfrm>
            <a:off x="3865728"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
        <p:nvSpPr>
          <p:cNvPr id="33" name="Chart 3 Title"/>
          <p:cNvSpPr>
            <a:spLocks noGrp="1"/>
          </p:cNvSpPr>
          <p:nvPr>
            <p:ph sz="quarter" idx="31" hasCustomPrompt="1"/>
          </p:nvPr>
        </p:nvSpPr>
        <p:spPr>
          <a:xfrm>
            <a:off x="6697683" y="1066800"/>
            <a:ext cx="1996737" cy="275112"/>
          </a:xfrm>
        </p:spPr>
        <p:txBody>
          <a:bodyPr anchor="b">
            <a:normAutofit/>
          </a:bodyPr>
          <a:lstStyle>
            <a:lvl1pPr marL="0" indent="0" algn="ctr">
              <a:buNone/>
              <a:defRPr sz="1200"/>
            </a:lvl1pPr>
          </a:lstStyle>
          <a:p>
            <a:pPr algn="ctr"/>
            <a:r>
              <a:rPr lang="en-GB" b="1" dirty="0" smtClean="0"/>
              <a:t>Citations received from</a:t>
            </a:r>
          </a:p>
        </p:txBody>
      </p:sp>
      <p:sp>
        <p:nvSpPr>
          <p:cNvPr id="66" name="Trended Growth 3"/>
          <p:cNvSpPr>
            <a:spLocks noGrp="1"/>
          </p:cNvSpPr>
          <p:nvPr>
            <p:ph type="pic" sz="quarter" idx="23"/>
          </p:nvPr>
        </p:nvSpPr>
        <p:spPr>
          <a:xfrm>
            <a:off x="6027420" y="1371600"/>
            <a:ext cx="2667000" cy="2362200"/>
          </a:xfrm>
        </p:spPr>
        <p:txBody>
          <a:bodyPr/>
          <a:lstStyle/>
          <a:p>
            <a:endParaRPr lang="en-US" dirty="0"/>
          </a:p>
        </p:txBody>
      </p:sp>
      <p:sp>
        <p:nvSpPr>
          <p:cNvPr id="67" name="Trended Share 3"/>
          <p:cNvSpPr>
            <a:spLocks noGrp="1"/>
          </p:cNvSpPr>
          <p:nvPr>
            <p:ph type="pic" sz="quarter" idx="24"/>
          </p:nvPr>
        </p:nvSpPr>
        <p:spPr>
          <a:xfrm>
            <a:off x="6027420" y="3962400"/>
            <a:ext cx="2667000" cy="2362200"/>
          </a:xfrm>
        </p:spPr>
        <p:txBody>
          <a:bodyPr/>
          <a:lstStyle/>
          <a:p>
            <a:endParaRPr lang="en-US" dirty="0"/>
          </a:p>
        </p:txBody>
      </p:sp>
      <p:sp>
        <p:nvSpPr>
          <p:cNvPr id="69" name="CAGR3"/>
          <p:cNvSpPr>
            <a:spLocks noGrp="1"/>
          </p:cNvSpPr>
          <p:nvPr>
            <p:ph type="body" sz="quarter" idx="26" hasCustomPrompt="1"/>
          </p:nvPr>
        </p:nvSpPr>
        <p:spPr>
          <a:xfrm>
            <a:off x="6781800"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100" kern="120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Tree>
    <p:extLst>
      <p:ext uri="{BB962C8B-B14F-4D97-AF65-F5344CB8AC3E}">
        <p14:creationId xmlns:p14="http://schemas.microsoft.com/office/powerpoint/2010/main" val="3185712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867400" cy="6858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143000"/>
            <a:ext cx="8229600" cy="5257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416675"/>
            <a:ext cx="1371600" cy="365125"/>
          </a:xfrm>
          <a:prstGeom prst="rect">
            <a:avLst/>
          </a:prstGeom>
        </p:spPr>
        <p:txBody>
          <a:bodyPr/>
          <a:lstStyle>
            <a:lvl1pPr>
              <a:defRPr/>
            </a:lvl1pPr>
          </a:lstStyle>
          <a:p>
            <a:pPr>
              <a:defRPr/>
            </a:pPr>
            <a:fld id="{A7DC00CE-0100-4D63-9507-905679C73F63}" type="datetime1">
              <a:rPr lang="en-US"/>
              <a:pPr>
                <a:defRPr/>
              </a:pPr>
              <a:t>12/2/2016</a:t>
            </a:fld>
            <a:endParaRPr lang="en-US"/>
          </a:p>
        </p:txBody>
      </p:sp>
      <p:sp>
        <p:nvSpPr>
          <p:cNvPr id="5" name="Footer Placeholder 4"/>
          <p:cNvSpPr>
            <a:spLocks noGrp="1"/>
          </p:cNvSpPr>
          <p:nvPr>
            <p:ph type="ftr" sz="quarter" idx="11"/>
          </p:nvPr>
        </p:nvSpPr>
        <p:spPr>
          <a:xfrm>
            <a:off x="1828800" y="6416675"/>
            <a:ext cx="5486400" cy="365125"/>
          </a:xfrm>
          <a:prstGeom prst="rect">
            <a:avLst/>
          </a:prstGeom>
        </p:spPr>
        <p:txBody>
          <a:bodyPr/>
          <a:lstStyle>
            <a:lvl1pPr>
              <a:defRPr sz="700" b="1"/>
            </a:lvl1pPr>
          </a:lstStyle>
          <a:p>
            <a:pPr>
              <a:defRPr/>
            </a:pPr>
            <a:r>
              <a:rPr lang="en-US" sz="800"/>
              <a:t>Snowball Metrics Project Partners</a:t>
            </a:r>
            <a:endParaRPr lang="en-US" sz="800" b="0"/>
          </a:p>
          <a:p>
            <a:pPr>
              <a:defRPr/>
            </a:pPr>
            <a:r>
              <a:rPr lang="en-US" b="0"/>
              <a:t>University of Oxford, University College London, University of Cambridge, Imperial Colledge London, University of Bristol, University of Leeds, Queen’s University Belfast, University of St. Andrews, Elsevier  *Ordered according to productivity 2011 (data source: Scopus)</a:t>
            </a:r>
          </a:p>
        </p:txBody>
      </p:sp>
      <p:sp>
        <p:nvSpPr>
          <p:cNvPr id="6" name="Slide Number Placeholder 5"/>
          <p:cNvSpPr>
            <a:spLocks noGrp="1"/>
          </p:cNvSpPr>
          <p:nvPr>
            <p:ph type="sldNum" sz="quarter" idx="12"/>
          </p:nvPr>
        </p:nvSpPr>
        <p:spPr>
          <a:xfrm>
            <a:off x="8548008" y="928"/>
            <a:ext cx="457200" cy="327933"/>
          </a:xfrm>
          <a:prstGeom prst="rect">
            <a:avLst/>
          </a:prstGeom>
        </p:spPr>
        <p:txBody>
          <a:bodyPr/>
          <a:lstStyle>
            <a:lvl1pPr>
              <a:defRPr/>
            </a:lvl1pPr>
          </a:lstStyle>
          <a:p>
            <a:pPr>
              <a:defRPr/>
            </a:pPr>
            <a:fld id="{B475C23E-1427-4651-8D2C-9DE5C77431A0}" type="slidenum">
              <a:rPr lang="en-US"/>
              <a:pPr>
                <a:defRPr/>
              </a:pPr>
              <a:t>‹#›</a:t>
            </a:fld>
            <a:endParaRPr lang="en-US"/>
          </a:p>
        </p:txBody>
      </p:sp>
    </p:spTree>
    <p:extLst>
      <p:ext uri="{BB962C8B-B14F-4D97-AF65-F5344CB8AC3E}">
        <p14:creationId xmlns:p14="http://schemas.microsoft.com/office/powerpoint/2010/main" val="68625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 Halves Content Slide">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6"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659324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3803344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438413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198202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174501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439915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3713271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27688648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27524"/>
            <a:ext cx="3912178" cy="51866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 and Multiple Lines If Necessary</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5" name="Picture 1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881152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6116656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1061659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728729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1723984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2758697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4110366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1828296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1555531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40405637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87671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82348"/>
            <a:ext cx="5485393" cy="827935"/>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374700"/>
          </a:xfrm>
          <a:prstGeom prst="rect">
            <a:avLst/>
          </a:prstGeom>
        </p:spPr>
        <p:txBody>
          <a:bodyPr vert="horz"/>
          <a:lstStyle>
            <a:lvl1pPr marL="0" indent="0">
              <a:buNone/>
              <a:defRPr sz="1800">
                <a:solidFill>
                  <a:srgbClr val="FFFFFF"/>
                </a:solidFill>
              </a:defRPr>
            </a:lvl1pPr>
          </a:lstStyle>
          <a:p>
            <a:pPr lvl="0"/>
            <a:r>
              <a:rPr lang="en-US" dirty="0" smtClean="0"/>
              <a:t>Subtitle of Presentation</a:t>
            </a:r>
            <a:endParaRPr lang="en-US" dirty="0"/>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880197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1497812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366922667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35093855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266659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2034220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17028501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4127344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349463944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364220916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3957864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880197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3586512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3077614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27810279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91820368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3788282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2599840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3482147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4241941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165153817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Main Title Slide">
    <p:spTree>
      <p:nvGrpSpPr>
        <p:cNvPr id="1" name=""/>
        <p:cNvGrpSpPr/>
        <p:nvPr/>
      </p:nvGrpSpPr>
      <p:grpSpPr>
        <a:xfrm>
          <a:off x="0" y="0"/>
          <a:ext cx="0" cy="0"/>
          <a:chOff x="0" y="0"/>
          <a:chExt cx="0" cy="0"/>
        </a:xfrm>
      </p:grpSpPr>
      <p:sp>
        <p:nvSpPr>
          <p:cNvPr id="11" name="Rectangle 10"/>
          <p:cNvSpPr/>
          <p:nvPr/>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endParaRPr>
          </a:p>
        </p:txBody>
      </p:sp>
      <p:pic>
        <p:nvPicPr>
          <p:cNvPr id="27" name="Picture 3" descr="Elsevier_W_Research_Information_1b_aw.eps"/>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2" name="Rectangle 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pic>
        <p:nvPicPr>
          <p:cNvPr id="17"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
        <p:nvSpPr>
          <p:cNvPr id="19" name="Rectangle 18"/>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endParaRPr>
          </a:p>
        </p:txBody>
      </p:sp>
      <p:pic>
        <p:nvPicPr>
          <p:cNvPr id="20" name="Picture 1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21" name="Picture 2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22" name="Rectangle 21"/>
          <p:cNvSpPr/>
          <p:nvPr userDrawn="1"/>
        </p:nvSpPr>
        <p:spPr>
          <a:xfrm>
            <a:off x="6842216" y="1086143"/>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endParaRPr>
          </a:p>
        </p:txBody>
      </p:sp>
      <p:pic>
        <p:nvPicPr>
          <p:cNvPr id="23" name="Picture 3" descr="Elsevier_W_Research_Information_1b_aw.eps"/>
          <p:cNvPicPr>
            <a:picLocks/>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pic>
        <p:nvPicPr>
          <p:cNvPr id="25" name="Picture 2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28" name="Rectangle 27"/>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pic>
        <p:nvPicPr>
          <p:cNvPr id="3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7522" y="6369596"/>
            <a:ext cx="2472377" cy="309822"/>
          </a:xfrm>
          <a:prstGeom prst="rect">
            <a:avLst/>
          </a:prstGeom>
        </p:spPr>
      </p:pic>
    </p:spTree>
    <p:extLst>
      <p:ext uri="{BB962C8B-B14F-4D97-AF65-F5344CB8AC3E}">
        <p14:creationId xmlns:p14="http://schemas.microsoft.com/office/powerpoint/2010/main" val="204349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567349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4876800"/>
            <a:ext cx="914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altLang="zh-CN">
              <a:solidFill>
                <a:srgbClr val="000000"/>
              </a:solidFill>
              <a:ea typeface="宋体" pitchFamily="2" charset="-122"/>
            </a:endParaRPr>
          </a:p>
        </p:txBody>
      </p:sp>
      <p:pic>
        <p:nvPicPr>
          <p:cNvPr id="5" name="Picture 1027" descr="binarybg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028"/>
          <p:cNvSpPr>
            <a:spLocks noChangeShapeType="1"/>
          </p:cNvSpPr>
          <p:nvPr/>
        </p:nvSpPr>
        <p:spPr bwMode="auto">
          <a:xfrm>
            <a:off x="0" y="4889500"/>
            <a:ext cx="9144000" cy="0"/>
          </a:xfrm>
          <a:prstGeom prst="line">
            <a:avLst/>
          </a:prstGeom>
          <a:noFill/>
          <a:ln w="152400">
            <a:solidFill>
              <a:srgbClr val="B2B2B4"/>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0"/>
              </a:spcBef>
              <a:spcAft>
                <a:spcPct val="0"/>
              </a:spcAft>
            </a:pPr>
            <a:endParaRPr lang="zh-CN" altLang="en-US">
              <a:solidFill>
                <a:srgbClr val="000000"/>
              </a:solidFill>
              <a:latin typeface="Arial" pitchFamily="34" charset="0"/>
              <a:ea typeface="宋体" pitchFamily="2" charset="-122"/>
            </a:endParaRPr>
          </a:p>
        </p:txBody>
      </p:sp>
      <p:pic>
        <p:nvPicPr>
          <p:cNvPr id="7"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275" y="5257800"/>
            <a:ext cx="1177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4" name="Rectangle 1030"/>
          <p:cNvSpPr>
            <a:spLocks noGrp="1" noChangeArrowheads="1"/>
          </p:cNvSpPr>
          <p:nvPr>
            <p:ph type="ctrTitle"/>
          </p:nvPr>
        </p:nvSpPr>
        <p:spPr>
          <a:xfrm>
            <a:off x="685800" y="1524000"/>
            <a:ext cx="7772400" cy="990600"/>
          </a:xfrm>
          <a:effectLst/>
        </p:spPr>
        <p:txBody>
          <a:bodyPr/>
          <a:lstStyle>
            <a:lvl1pPr algn="ctr">
              <a:defRPr sz="4600">
                <a:latin typeface="Calibri" pitchFamily="34" charset="0"/>
              </a:defRPr>
            </a:lvl1pPr>
          </a:lstStyle>
          <a:p>
            <a:r>
              <a:rPr lang="en-GB" dirty="0"/>
              <a:t>Click to edit Master title style</a:t>
            </a:r>
          </a:p>
        </p:txBody>
      </p:sp>
      <p:sp>
        <p:nvSpPr>
          <p:cNvPr id="299015" name="Rectangle 1031"/>
          <p:cNvSpPr>
            <a:spLocks noGrp="1" noChangeArrowheads="1"/>
          </p:cNvSpPr>
          <p:nvPr>
            <p:ph type="subTitle" idx="1"/>
          </p:nvPr>
        </p:nvSpPr>
        <p:spPr>
          <a:xfrm>
            <a:off x="1371600" y="2438400"/>
            <a:ext cx="6400800" cy="685800"/>
          </a:xfrm>
          <a:effectLst/>
        </p:spPr>
        <p:txBody>
          <a:bodyPr/>
          <a:lstStyle>
            <a:lvl1pPr marL="0" indent="0" algn="ctr">
              <a:buFont typeface="Wingdings" pitchFamily="2" charset="2"/>
              <a:buNone/>
              <a:defRPr b="0">
                <a:solidFill>
                  <a:schemeClr val="bg1"/>
                </a:solidFill>
                <a:latin typeface="Calibri" pitchFamily="34" charset="0"/>
              </a:defRPr>
            </a:lvl1pPr>
          </a:lstStyle>
          <a:p>
            <a:r>
              <a:rPr lang="en-GB" dirty="0"/>
              <a:t>Click to edit Master subtitle style</a:t>
            </a:r>
          </a:p>
        </p:txBody>
      </p:sp>
    </p:spTree>
    <p:extLst>
      <p:ext uri="{BB962C8B-B14F-4D97-AF65-F5344CB8AC3E}">
        <p14:creationId xmlns:p14="http://schemas.microsoft.com/office/powerpoint/2010/main" val="210823485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40789298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424396959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533400" y="1295400"/>
            <a:ext cx="35814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67200" y="1295400"/>
            <a:ext cx="35814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5606327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207753729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301498885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4133236360"/>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254836380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248472837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33242865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567349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04800"/>
            <a:ext cx="2133600" cy="5715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3400" y="304800"/>
            <a:ext cx="6248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98422809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33400" y="1295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67200" y="1295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340784436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533400" y="1295400"/>
            <a:ext cx="7315200" cy="4724400"/>
          </a:xfrm>
        </p:spPr>
        <p:txBody>
          <a:bodyPr/>
          <a:lstStyle/>
          <a:p>
            <a:pPr lvl="0"/>
            <a:endParaRPr lang="en-GB" noProof="0" smtClean="0"/>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lgn="ctr" defTabSz="914400" fontAlgn="base">
              <a:spcBef>
                <a:spcPct val="0"/>
              </a:spcBef>
              <a:spcAft>
                <a:spcPct val="0"/>
              </a:spcAft>
              <a:defRPr/>
            </a:pPr>
            <a:endParaRPr lang="en-GB">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391818881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68641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a:prstGeom prst="rect">
            <a:avLst/>
          </a:prstGeom>
        </p:spPr>
        <p:txBody>
          <a:bodyPr/>
          <a:lstStyle/>
          <a:p>
            <a:r>
              <a:rPr lang="en-US" smtClean="0"/>
              <a:t>Click to edit Master title style</a:t>
            </a:r>
            <a:endParaRPr lang="en-US" dirty="0"/>
          </a:p>
        </p:txBody>
      </p:sp>
      <p:sp>
        <p:nvSpPr>
          <p:cNvPr id="2" name="Rectangle 1"/>
          <p:cNvSpPr/>
          <p:nvPr userDrawn="1"/>
        </p:nvSpPr>
        <p:spPr>
          <a:xfrm>
            <a:off x="7441060" y="43218"/>
            <a:ext cx="1066800" cy="304800"/>
          </a:xfrm>
          <a:prstGeom prst="rect">
            <a:avLst/>
          </a:prstGeom>
          <a:solidFill>
            <a:schemeClr val="tx2"/>
          </a:solid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fontAlgn="base">
              <a:spcBef>
                <a:spcPct val="0"/>
              </a:spcBef>
              <a:spcAft>
                <a:spcPct val="0"/>
              </a:spcAft>
            </a:pPr>
            <a:endParaRPr lang="en-US">
              <a:solidFill>
                <a:srgbClr val="53565A"/>
              </a:solidFill>
            </a:endParaRPr>
          </a:p>
        </p:txBody>
      </p:sp>
    </p:spTree>
    <p:extLst>
      <p:ext uri="{BB962C8B-B14F-4D97-AF65-F5344CB8AC3E}">
        <p14:creationId xmlns:p14="http://schemas.microsoft.com/office/powerpoint/2010/main" val="1708624507"/>
      </p:ext>
    </p:extLst>
  </p:cSld>
  <p:clrMapOvr>
    <a:masterClrMapping/>
  </p:clrMapOvr>
  <p:timing>
    <p:tnLst>
      <p:par>
        <p:cTn id="1" dur="indefinite" restart="never" nodeType="tmRoot"/>
      </p:par>
    </p:tnLst>
  </p:timing>
  <p:hf hdr="0" ftr="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ver Option 1">
    <p:spTree>
      <p:nvGrpSpPr>
        <p:cNvPr id="1" name=""/>
        <p:cNvGrpSpPr/>
        <p:nvPr/>
      </p:nvGrpSpPr>
      <p:grpSpPr>
        <a:xfrm>
          <a:off x="0" y="0"/>
          <a:ext cx="0" cy="0"/>
          <a:chOff x="0" y="0"/>
          <a:chExt cx="0" cy="0"/>
        </a:xfrm>
      </p:grpSpPr>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2528406675"/>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40276932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0111420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41626628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96142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smtClean="0"/>
              <a:t>Subtitle of Presentation</a:t>
            </a:r>
            <a:endParaRPr lang="en-US" dirty="0"/>
          </a:p>
        </p:txBody>
      </p:sp>
    </p:spTree>
    <p:extLst>
      <p:ext uri="{BB962C8B-B14F-4D97-AF65-F5344CB8AC3E}">
        <p14:creationId xmlns:p14="http://schemas.microsoft.com/office/powerpoint/2010/main" val="1636193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3800674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20106887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srgbClr val="53565A"/>
                </a:solidFill>
              </a:rPr>
              <a:pPr/>
              <a:t>12/2/2016</a:t>
            </a:fld>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53565A"/>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481571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19058267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15399615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200" y="705211"/>
            <a:ext cx="8238319" cy="41864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499974703"/>
      </p:ext>
    </p:extLst>
  </p:cSld>
  <p:clrMapOvr>
    <a:masterClrMapping/>
  </p:clrMapOvr>
  <p:hf hdr="0" ftr="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Wheels">
    <p:spTree>
      <p:nvGrpSpPr>
        <p:cNvPr id="1" name=""/>
        <p:cNvGrpSpPr/>
        <p:nvPr/>
      </p:nvGrpSpPr>
      <p:grpSpPr>
        <a:xfrm>
          <a:off x="0" y="0"/>
          <a:ext cx="0" cy="0"/>
          <a:chOff x="0" y="0"/>
          <a:chExt cx="0" cy="0"/>
        </a:xfrm>
      </p:grpSpPr>
      <p:sp>
        <p:nvSpPr>
          <p:cNvPr id="35" name="Title 1"/>
          <p:cNvSpPr>
            <a:spLocks noGrp="1"/>
          </p:cNvSpPr>
          <p:nvPr>
            <p:ph type="title"/>
          </p:nvPr>
        </p:nvSpPr>
        <p:spPr>
          <a:xfrm>
            <a:off x="228600" y="299251"/>
            <a:ext cx="8686800" cy="665026"/>
          </a:xfrm>
        </p:spPr>
        <p:txBody>
          <a:bodyPr lIns="0" tIns="0" rIns="0" bIns="0">
            <a:normAutofit/>
          </a:bodyPr>
          <a:lstStyle>
            <a:lvl1pPr>
              <a:defRPr sz="1800"/>
            </a:lvl1pPr>
          </a:lstStyle>
          <a:p>
            <a:r>
              <a:rPr lang="en-US" dirty="0" smtClean="0"/>
              <a:t>Click to edit Master title style</a:t>
            </a:r>
            <a:endParaRPr lang="en-US" dirty="0"/>
          </a:p>
        </p:txBody>
      </p:sp>
      <p:sp>
        <p:nvSpPr>
          <p:cNvPr id="37" name="Slide Number Placeholder 12"/>
          <p:cNvSpPr txBox="1">
            <a:spLocks/>
          </p:cNvSpPr>
          <p:nvPr userDrawn="1"/>
        </p:nvSpPr>
        <p:spPr>
          <a:xfrm>
            <a:off x="8548008" y="60333"/>
            <a:ext cx="457200" cy="327933"/>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FCADCB76-81E2-42D3-8EC2-6C52E0F8FC0C}" type="slidenum">
              <a:rPr lang="en-US" smtClean="0">
                <a:solidFill>
                  <a:prstClr val="white"/>
                </a:solidFill>
              </a:rPr>
              <a:pPr fontAlgn="base">
                <a:spcBef>
                  <a:spcPct val="0"/>
                </a:spcBef>
                <a:spcAft>
                  <a:spcPct val="0"/>
                </a:spcAft>
              </a:pPr>
              <a:t>‹#›</a:t>
            </a:fld>
            <a:endParaRPr lang="en-US" dirty="0">
              <a:solidFill>
                <a:prstClr val="white"/>
              </a:solidFill>
            </a:endParaRPr>
          </a:p>
        </p:txBody>
      </p:sp>
      <p:sp>
        <p:nvSpPr>
          <p:cNvPr id="38"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smtClean="0"/>
              <a:t>Source: </a:t>
            </a:r>
            <a:endParaRPr lang="en-US" dirty="0"/>
          </a:p>
        </p:txBody>
      </p:sp>
      <p:grpSp>
        <p:nvGrpSpPr>
          <p:cNvPr id="22" name="BackGround"/>
          <p:cNvGrpSpPr/>
          <p:nvPr userDrawn="1"/>
        </p:nvGrpSpPr>
        <p:grpSpPr>
          <a:xfrm>
            <a:off x="295201" y="957701"/>
            <a:ext cx="8557919" cy="5731295"/>
            <a:chOff x="295201" y="957701"/>
            <a:chExt cx="8557919" cy="5731295"/>
          </a:xfrm>
        </p:grpSpPr>
        <p:grpSp>
          <p:nvGrpSpPr>
            <p:cNvPr id="12" name="Circle"/>
            <p:cNvGrpSpPr/>
            <p:nvPr userDrawn="1"/>
          </p:nvGrpSpPr>
          <p:grpSpPr>
            <a:xfrm>
              <a:off x="3068640" y="2043575"/>
              <a:ext cx="3011040" cy="3012796"/>
              <a:chOff x="3068640" y="2043575"/>
              <a:chExt cx="3011040" cy="3012796"/>
            </a:xfrm>
          </p:grpSpPr>
          <p:grpSp>
            <p:nvGrpSpPr>
              <p:cNvPr id="11" name="Group 10"/>
              <p:cNvGrpSpPr/>
              <p:nvPr userDrawn="1"/>
            </p:nvGrpSpPr>
            <p:grpSpPr>
              <a:xfrm>
                <a:off x="3068640" y="2043575"/>
                <a:ext cx="3011040" cy="3012796"/>
                <a:chOff x="3068640" y="2043575"/>
                <a:chExt cx="3011040" cy="3012796"/>
              </a:xfrm>
            </p:grpSpPr>
            <p:sp>
              <p:nvSpPr>
                <p:cNvPr id="14" name="Line 83"/>
                <p:cNvSpPr>
                  <a:spLocks noChangeShapeType="1"/>
                </p:cNvSpPr>
                <p:nvPr userDrawn="1">
                  <p:custDataLst>
                    <p:tags r:id="rId12"/>
                  </p:custDataLst>
                </p:nvPr>
              </p:nvSpPr>
              <p:spPr bwMode="gray">
                <a:xfrm flipH="1">
                  <a:off x="3515041" y="2481381"/>
                  <a:ext cx="2115360" cy="2119903"/>
                </a:xfrm>
                <a:prstGeom prst="line">
                  <a:avLst/>
                </a:prstGeom>
                <a:noFill/>
                <a:ln w="9525">
                  <a:solidFill>
                    <a:schemeClr val="accent1"/>
                  </a:solidFill>
                  <a:round/>
                  <a:headEnd/>
                  <a:tailEnd/>
                </a:ln>
              </p:spPr>
              <p:txBody>
                <a:bodyPr lIns="82945" tIns="41473" rIns="82945" bIns="41473"/>
                <a:lstStyle/>
                <a:p>
                  <a:endParaRPr lang="en-US" sz="1100">
                    <a:solidFill>
                      <a:srgbClr val="53565A"/>
                    </a:solidFill>
                  </a:endParaRPr>
                </a:p>
              </p:txBody>
            </p:sp>
            <p:sp>
              <p:nvSpPr>
                <p:cNvPr id="15" name="Line 84"/>
                <p:cNvSpPr>
                  <a:spLocks noChangeShapeType="1"/>
                </p:cNvSpPr>
                <p:nvPr userDrawn="1">
                  <p:custDataLst>
                    <p:tags r:id="rId13"/>
                  </p:custDataLst>
                </p:nvPr>
              </p:nvSpPr>
              <p:spPr bwMode="gray">
                <a:xfrm>
                  <a:off x="3510720" y="2481381"/>
                  <a:ext cx="2136960" cy="2140065"/>
                </a:xfrm>
                <a:prstGeom prst="line">
                  <a:avLst/>
                </a:prstGeom>
                <a:noFill/>
                <a:ln w="9525">
                  <a:solidFill>
                    <a:schemeClr val="accent1"/>
                  </a:solidFill>
                  <a:round/>
                  <a:headEnd/>
                  <a:tailEnd/>
                </a:ln>
              </p:spPr>
              <p:txBody>
                <a:bodyPr lIns="82945" tIns="41473" rIns="82945" bIns="41473"/>
                <a:lstStyle/>
                <a:p>
                  <a:endParaRPr lang="en-US" sz="1100">
                    <a:solidFill>
                      <a:srgbClr val="53565A"/>
                    </a:solidFill>
                  </a:endParaRPr>
                </a:p>
              </p:txBody>
            </p:sp>
            <p:sp>
              <p:nvSpPr>
                <p:cNvPr id="23" name="Arc 57"/>
                <p:cNvSpPr>
                  <a:spLocks/>
                </p:cNvSpPr>
                <p:nvPr userDrawn="1">
                  <p:custDataLst>
                    <p:tags r:id="rId14"/>
                  </p:custDataLst>
                </p:nvPr>
              </p:nvSpPr>
              <p:spPr bwMode="gray">
                <a:xfrm rot="-2012054">
                  <a:off x="3068640" y="2043575"/>
                  <a:ext cx="3011040" cy="3012796"/>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path>
                    <a:path w="43200" h="43200" stroke="0" extrusionOk="0">
                      <a:moveTo>
                        <a:pt x="19485" y="103"/>
                      </a:moveTo>
                      <a:cubicBezTo>
                        <a:pt x="20188" y="34"/>
                        <a:pt x="20894" y="-1"/>
                        <a:pt x="21600" y="0"/>
                      </a:cubicBezTo>
                      <a:cubicBezTo>
                        <a:pt x="33529" y="0"/>
                        <a:pt x="43200" y="9670"/>
                        <a:pt x="43200" y="21600"/>
                      </a:cubicBezTo>
                      <a:cubicBezTo>
                        <a:pt x="43200" y="33529"/>
                        <a:pt x="33529" y="43200"/>
                        <a:pt x="21600" y="43200"/>
                      </a:cubicBezTo>
                      <a:cubicBezTo>
                        <a:pt x="9670" y="43200"/>
                        <a:pt x="0" y="33529"/>
                        <a:pt x="0" y="21600"/>
                      </a:cubicBezTo>
                      <a:cubicBezTo>
                        <a:pt x="-1" y="11284"/>
                        <a:pt x="7293" y="2408"/>
                        <a:pt x="17413" y="409"/>
                      </a:cubicBezTo>
                      <a:lnTo>
                        <a:pt x="21600" y="21600"/>
                      </a:lnTo>
                      <a:close/>
                    </a:path>
                  </a:pathLst>
                </a:custGeom>
                <a:noFill/>
                <a:ln w="57150">
                  <a:solidFill>
                    <a:schemeClr val="accent1"/>
                  </a:solidFill>
                  <a:round/>
                  <a:headEnd/>
                  <a:tailEnd type="triangle" w="med" len="med"/>
                </a:ln>
              </p:spPr>
              <p:txBody>
                <a:bodyPr wrap="none" lIns="82945" tIns="41473" rIns="82945" bIns="41473" anchor="ctr"/>
                <a:lstStyle/>
                <a:p>
                  <a:endParaRPr lang="en-GB" sz="1100" dirty="0">
                    <a:solidFill>
                      <a:srgbClr val="53565A"/>
                    </a:solidFill>
                  </a:endParaRPr>
                </a:p>
              </p:txBody>
            </p:sp>
          </p:grpSp>
          <p:grpSp>
            <p:nvGrpSpPr>
              <p:cNvPr id="10" name="Group 9"/>
              <p:cNvGrpSpPr/>
              <p:nvPr userDrawn="1"/>
            </p:nvGrpSpPr>
            <p:grpSpPr>
              <a:xfrm>
                <a:off x="3779912" y="2515863"/>
                <a:ext cx="1584176" cy="2070441"/>
                <a:chOff x="3779912" y="2515863"/>
                <a:chExt cx="1584176" cy="2070441"/>
              </a:xfrm>
            </p:grpSpPr>
            <p:sp>
              <p:nvSpPr>
                <p:cNvPr id="24" name="Rectangle 3"/>
                <p:cNvSpPr>
                  <a:spLocks noChangeArrowheads="1"/>
                </p:cNvSpPr>
                <p:nvPr userDrawn="1">
                  <p:custDataLst>
                    <p:tags r:id="rId8"/>
                  </p:custDataLst>
                </p:nvPr>
              </p:nvSpPr>
              <p:spPr bwMode="gray">
                <a:xfrm>
                  <a:off x="3779912" y="2515863"/>
                  <a:ext cx="671466" cy="215444"/>
                </a:xfrm>
                <a:prstGeom prst="rect">
                  <a:avLst/>
                </a:prstGeom>
                <a:noFill/>
                <a:ln w="9525">
                  <a:noFill/>
                  <a:miter lim="800000"/>
                  <a:headEnd/>
                  <a:tailEnd/>
                </a:ln>
              </p:spPr>
              <p:txBody>
                <a:bodyPr wrap="none" lIns="0" tIns="0" rIns="0" bIns="0" anchor="b">
                  <a:spAutoFit/>
                </a:bodyPr>
                <a:lstStyle/>
                <a:p>
                  <a:pPr>
                    <a:spcBef>
                      <a:spcPct val="20000"/>
                    </a:spcBef>
                    <a:buClr>
                      <a:srgbClr val="000099"/>
                    </a:buClr>
                    <a:buSzPct val="70000"/>
                    <a:buFont typeface="Wingdings" pitchFamily="2" charset="2"/>
                    <a:buNone/>
                  </a:pPr>
                  <a:r>
                    <a:rPr lang="en-GB" sz="1400" b="1" dirty="0" smtClean="0">
                      <a:solidFill>
                        <a:srgbClr val="53565A"/>
                      </a:solidFill>
                    </a:rPr>
                    <a:t>Get </a:t>
                  </a:r>
                  <a:r>
                    <a:rPr lang="en-GB" sz="1400" b="1" dirty="0">
                      <a:solidFill>
                        <a:srgbClr val="53565A"/>
                      </a:solidFill>
                    </a:rPr>
                    <a:t>cited</a:t>
                  </a:r>
                </a:p>
              </p:txBody>
            </p:sp>
            <p:sp>
              <p:nvSpPr>
                <p:cNvPr id="25" name="Rectangle 3"/>
                <p:cNvSpPr>
                  <a:spLocks noChangeArrowheads="1"/>
                </p:cNvSpPr>
                <p:nvPr userDrawn="1">
                  <p:custDataLst>
                    <p:tags r:id="rId9"/>
                  </p:custDataLst>
                </p:nvPr>
              </p:nvSpPr>
              <p:spPr bwMode="gray">
                <a:xfrm>
                  <a:off x="3779912" y="4370860"/>
                  <a:ext cx="546625" cy="215444"/>
                </a:xfrm>
                <a:prstGeom prst="rect">
                  <a:avLst/>
                </a:prstGeom>
                <a:noFill/>
                <a:ln w="9525">
                  <a:noFill/>
                  <a:miter lim="800000"/>
                  <a:headEnd/>
                  <a:tailEnd/>
                </a:ln>
              </p:spPr>
              <p:txBody>
                <a:bodyPr wrap="none" lIns="0" tIns="0" rIns="0" bIns="0">
                  <a:spAutoFit/>
                </a:bodyPr>
                <a:lstStyle/>
                <a:p>
                  <a:pPr>
                    <a:spcBef>
                      <a:spcPct val="20000"/>
                    </a:spcBef>
                    <a:buClr>
                      <a:srgbClr val="000099"/>
                    </a:buClr>
                    <a:buSzPct val="70000"/>
                    <a:buFont typeface="Wingdings" pitchFamily="2" charset="2"/>
                    <a:buNone/>
                  </a:pPr>
                  <a:r>
                    <a:rPr lang="en-GB" sz="1400" b="1" dirty="0">
                      <a:solidFill>
                        <a:srgbClr val="53565A"/>
                      </a:solidFill>
                    </a:rPr>
                    <a:t>Publish</a:t>
                  </a:r>
                </a:p>
              </p:txBody>
            </p:sp>
            <p:sp>
              <p:nvSpPr>
                <p:cNvPr id="26" name="Rectangle 3"/>
                <p:cNvSpPr>
                  <a:spLocks noChangeArrowheads="1"/>
                </p:cNvSpPr>
                <p:nvPr userDrawn="1">
                  <p:custDataLst>
                    <p:tags r:id="rId10"/>
                  </p:custDataLst>
                </p:nvPr>
              </p:nvSpPr>
              <p:spPr bwMode="gray">
                <a:xfrm>
                  <a:off x="5074522" y="4370860"/>
                  <a:ext cx="289566" cy="215444"/>
                </a:xfrm>
                <a:prstGeom prst="rect">
                  <a:avLst/>
                </a:prstGeom>
                <a:noFill/>
                <a:ln w="9525">
                  <a:noFill/>
                  <a:miter lim="800000"/>
                  <a:headEnd/>
                  <a:tailEnd/>
                </a:ln>
              </p:spPr>
              <p:txBody>
                <a:bodyPr wrap="none" lIns="0" tIns="0" rIns="0" bIns="0">
                  <a:spAutoFit/>
                </a:bodyPr>
                <a:lstStyle/>
                <a:p>
                  <a:pPr algn="r">
                    <a:spcBef>
                      <a:spcPct val="20000"/>
                    </a:spcBef>
                    <a:buClr>
                      <a:srgbClr val="000099"/>
                    </a:buClr>
                    <a:buSzPct val="70000"/>
                    <a:buFont typeface="Wingdings" pitchFamily="2" charset="2"/>
                    <a:buNone/>
                  </a:pPr>
                  <a:r>
                    <a:rPr lang="en-GB" sz="1400" b="1" dirty="0">
                      <a:solidFill>
                        <a:srgbClr val="53565A"/>
                      </a:solidFill>
                    </a:rPr>
                    <a:t>Cite</a:t>
                  </a:r>
                </a:p>
              </p:txBody>
            </p:sp>
            <p:sp>
              <p:nvSpPr>
                <p:cNvPr id="28" name="Rectangle 3"/>
                <p:cNvSpPr>
                  <a:spLocks noChangeArrowheads="1"/>
                </p:cNvSpPr>
                <p:nvPr userDrawn="1">
                  <p:custDataLst>
                    <p:tags r:id="rId11"/>
                  </p:custDataLst>
                </p:nvPr>
              </p:nvSpPr>
              <p:spPr bwMode="gray">
                <a:xfrm>
                  <a:off x="4991614" y="2515863"/>
                  <a:ext cx="372474" cy="215444"/>
                </a:xfrm>
                <a:prstGeom prst="rect">
                  <a:avLst/>
                </a:prstGeom>
                <a:noFill/>
                <a:ln w="9525">
                  <a:noFill/>
                  <a:miter lim="800000"/>
                  <a:headEnd/>
                  <a:tailEnd/>
                </a:ln>
              </p:spPr>
              <p:txBody>
                <a:bodyPr wrap="none" lIns="0" tIns="0" rIns="0" bIns="0" anchor="b">
                  <a:spAutoFit/>
                </a:bodyPr>
                <a:lstStyle/>
                <a:p>
                  <a:pPr algn="r">
                    <a:spcBef>
                      <a:spcPct val="20000"/>
                    </a:spcBef>
                    <a:buClr>
                      <a:srgbClr val="000099"/>
                    </a:buClr>
                    <a:buSzPct val="70000"/>
                    <a:buFont typeface="Wingdings" pitchFamily="2" charset="2"/>
                    <a:buNone/>
                  </a:pPr>
                  <a:r>
                    <a:rPr lang="en-GB" sz="1400" b="1" dirty="0">
                      <a:solidFill>
                        <a:srgbClr val="53565A"/>
                      </a:solidFill>
                    </a:rPr>
                    <a:t>Read</a:t>
                  </a:r>
                </a:p>
              </p:txBody>
            </p:sp>
          </p:grpSp>
        </p:grpSp>
        <p:grpSp>
          <p:nvGrpSpPr>
            <p:cNvPr id="21" name="Frames"/>
            <p:cNvGrpSpPr/>
            <p:nvPr userDrawn="1"/>
          </p:nvGrpSpPr>
          <p:grpSpPr>
            <a:xfrm>
              <a:off x="295201" y="957701"/>
              <a:ext cx="8557919" cy="5184545"/>
              <a:chOff x="295201" y="957701"/>
              <a:chExt cx="8557919" cy="5184545"/>
            </a:xfrm>
          </p:grpSpPr>
          <p:grpSp>
            <p:nvGrpSpPr>
              <p:cNvPr id="13" name="Group 12"/>
              <p:cNvGrpSpPr/>
              <p:nvPr userDrawn="1"/>
            </p:nvGrpSpPr>
            <p:grpSpPr>
              <a:xfrm>
                <a:off x="295201" y="957701"/>
                <a:ext cx="2600640" cy="2526025"/>
                <a:chOff x="295201" y="957701"/>
                <a:chExt cx="2600640" cy="2526025"/>
              </a:xfrm>
            </p:grpSpPr>
            <p:sp>
              <p:nvSpPr>
                <p:cNvPr id="19" name="Rectangle 15"/>
                <p:cNvSpPr>
                  <a:spLocks noChangeArrowheads="1"/>
                </p:cNvSpPr>
                <p:nvPr>
                  <p:custDataLst>
                    <p:tags r:id="rId6"/>
                  </p:custDataLst>
                </p:nvPr>
              </p:nvSpPr>
              <p:spPr bwMode="gray">
                <a:xfrm>
                  <a:off x="295201" y="1268760"/>
                  <a:ext cx="2600640" cy="2214966"/>
                </a:xfrm>
                <a:prstGeom prst="rect">
                  <a:avLst/>
                </a:prstGeom>
                <a:noFill/>
                <a:ln w="9525">
                  <a:solidFill>
                    <a:schemeClr val="accent1"/>
                  </a:solidFill>
                  <a:miter lim="800000"/>
                  <a:headEnd/>
                  <a:tailEnd/>
                </a:ln>
              </p:spPr>
              <p:txBody>
                <a:bodyPr wrap="none" anchor="t"/>
                <a:lstStyle/>
                <a:p>
                  <a:pPr defTabSz="914400">
                    <a:defRPr/>
                  </a:pPr>
                  <a:r>
                    <a:rPr lang="en-GB" sz="1400" b="1" dirty="0" smtClean="0">
                      <a:solidFill>
                        <a:srgbClr val="53565A"/>
                      </a:solidFill>
                    </a:rPr>
                    <a:t>Citing Documents</a:t>
                  </a:r>
                </a:p>
                <a:p>
                  <a:endParaRPr lang="en-GB" sz="1400" b="1" dirty="0">
                    <a:solidFill>
                      <a:srgbClr val="53565A"/>
                    </a:solidFill>
                  </a:endParaRPr>
                </a:p>
              </p:txBody>
            </p:sp>
            <p:sp>
              <p:nvSpPr>
                <p:cNvPr id="20" name="Rectangle 16"/>
                <p:cNvSpPr>
                  <a:spLocks noChangeArrowheads="1"/>
                </p:cNvSpPr>
                <p:nvPr userDrawn="1">
                  <p:custDataLst>
                    <p:tags r:id="rId7"/>
                  </p:custDataLst>
                </p:nvPr>
              </p:nvSpPr>
              <p:spPr bwMode="gray">
                <a:xfrm>
                  <a:off x="295201" y="957701"/>
                  <a:ext cx="2600640" cy="313953"/>
                </a:xfrm>
                <a:prstGeom prst="rect">
                  <a:avLst/>
                </a:prstGeom>
                <a:solidFill>
                  <a:schemeClr val="accent1"/>
                </a:solidFill>
                <a:ln w="9525">
                  <a:noFill/>
                  <a:miter lim="800000"/>
                  <a:headEnd/>
                  <a:tailEnd/>
                </a:ln>
              </p:spPr>
              <p:txBody>
                <a:bodyPr wrap="none" lIns="82945" tIns="41473" rIns="82945" bIns="41473" anchor="ctr"/>
                <a:lstStyle/>
                <a:p>
                  <a:pPr>
                    <a:spcBef>
                      <a:spcPct val="50000"/>
                    </a:spcBef>
                    <a:buClr>
                      <a:srgbClr val="000099"/>
                    </a:buClr>
                    <a:buSzPct val="70000"/>
                    <a:buFont typeface="Wingdings" pitchFamily="2" charset="2"/>
                    <a:buNone/>
                  </a:pPr>
                  <a:r>
                    <a:rPr lang="en-GB" b="1" dirty="0" smtClean="0">
                      <a:solidFill>
                        <a:prstClr val="white"/>
                      </a:solidFill>
                    </a:rPr>
                    <a:t>Disseminate</a:t>
                  </a:r>
                  <a:endParaRPr lang="en-GB" b="1" dirty="0">
                    <a:solidFill>
                      <a:prstClr val="white"/>
                    </a:solidFill>
                  </a:endParaRPr>
                </a:p>
              </p:txBody>
            </p:sp>
          </p:grpSp>
          <p:grpSp>
            <p:nvGrpSpPr>
              <p:cNvPr id="17" name="Group 16"/>
              <p:cNvGrpSpPr/>
              <p:nvPr userDrawn="1"/>
            </p:nvGrpSpPr>
            <p:grpSpPr>
              <a:xfrm>
                <a:off x="6252480" y="3616221"/>
                <a:ext cx="2600640" cy="2526025"/>
                <a:chOff x="6252480" y="3616221"/>
                <a:chExt cx="2600640" cy="2526025"/>
              </a:xfrm>
            </p:grpSpPr>
            <p:sp>
              <p:nvSpPr>
                <p:cNvPr id="29" name="Rectangle 13"/>
                <p:cNvSpPr>
                  <a:spLocks noChangeArrowheads="1"/>
                </p:cNvSpPr>
                <p:nvPr userDrawn="1">
                  <p:custDataLst>
                    <p:tags r:id="rId4"/>
                  </p:custDataLst>
                </p:nvPr>
              </p:nvSpPr>
              <p:spPr bwMode="gray">
                <a:xfrm>
                  <a:off x="6252480" y="3933056"/>
                  <a:ext cx="2600640" cy="2209190"/>
                </a:xfrm>
                <a:prstGeom prst="rect">
                  <a:avLst/>
                </a:prstGeom>
                <a:noFill/>
                <a:ln w="9525">
                  <a:solidFill>
                    <a:schemeClr val="accent1"/>
                  </a:solidFill>
                  <a:miter lim="800000"/>
                  <a:headEnd/>
                  <a:tailEnd/>
                </a:ln>
              </p:spPr>
              <p:txBody>
                <a:bodyPr wrap="none" lIns="82945" tIns="41473" rIns="82945" bIns="41473" anchor="t"/>
                <a:lstStyle/>
                <a:p>
                  <a:pPr>
                    <a:spcBef>
                      <a:spcPct val="20000"/>
                    </a:spcBef>
                    <a:buClr>
                      <a:srgbClr val="000099"/>
                    </a:buClr>
                    <a:buSzPct val="70000"/>
                    <a:buFont typeface="Wingdings" pitchFamily="2" charset="2"/>
                    <a:buNone/>
                  </a:pPr>
                  <a:r>
                    <a:rPr lang="en-GB" sz="1400" b="1" dirty="0" smtClean="0">
                      <a:solidFill>
                        <a:srgbClr val="53565A"/>
                      </a:solidFill>
                    </a:rPr>
                    <a:t>Referenced Documents</a:t>
                  </a:r>
                  <a:endParaRPr lang="en-GB" sz="1400" b="1" dirty="0">
                    <a:solidFill>
                      <a:srgbClr val="53565A"/>
                    </a:solidFill>
                  </a:endParaRPr>
                </a:p>
              </p:txBody>
            </p:sp>
            <p:sp>
              <p:nvSpPr>
                <p:cNvPr id="31" name="Rectangle 19"/>
                <p:cNvSpPr>
                  <a:spLocks noChangeArrowheads="1"/>
                </p:cNvSpPr>
                <p:nvPr userDrawn="1">
                  <p:custDataLst>
                    <p:tags r:id="rId5"/>
                  </p:custDataLst>
                </p:nvPr>
              </p:nvSpPr>
              <p:spPr bwMode="gray">
                <a:xfrm>
                  <a:off x="6252480" y="3616221"/>
                  <a:ext cx="2600640" cy="313953"/>
                </a:xfrm>
                <a:prstGeom prst="rect">
                  <a:avLst/>
                </a:prstGeom>
                <a:solidFill>
                  <a:schemeClr val="accent1"/>
                </a:solidFill>
                <a:ln w="9525">
                  <a:noFill/>
                  <a:miter lim="800000"/>
                  <a:headEnd/>
                  <a:tailEnd/>
                </a:ln>
              </p:spPr>
              <p:txBody>
                <a:bodyPr wrap="none" lIns="82945" tIns="41473" rIns="82945" bIns="41473" anchor="ctr"/>
                <a:lstStyle/>
                <a:p>
                  <a:pPr>
                    <a:spcBef>
                      <a:spcPct val="50000"/>
                    </a:spcBef>
                    <a:buClr>
                      <a:srgbClr val="000099"/>
                    </a:buClr>
                    <a:buSzPct val="70000"/>
                    <a:buFont typeface="Wingdings" pitchFamily="2" charset="2"/>
                    <a:buNone/>
                  </a:pPr>
                  <a:r>
                    <a:rPr lang="en-GB" b="1" dirty="0" smtClean="0">
                      <a:solidFill>
                        <a:prstClr val="white"/>
                      </a:solidFill>
                    </a:rPr>
                    <a:t>Investigate</a:t>
                  </a:r>
                  <a:endParaRPr lang="en-GB" b="1" dirty="0">
                    <a:solidFill>
                      <a:prstClr val="white"/>
                    </a:solidFill>
                  </a:endParaRPr>
                </a:p>
              </p:txBody>
            </p:sp>
          </p:grpSp>
          <p:grpSp>
            <p:nvGrpSpPr>
              <p:cNvPr id="16" name="Group 15"/>
              <p:cNvGrpSpPr/>
              <p:nvPr userDrawn="1"/>
            </p:nvGrpSpPr>
            <p:grpSpPr>
              <a:xfrm>
                <a:off x="295201" y="3616221"/>
                <a:ext cx="2600640" cy="2526024"/>
                <a:chOff x="295201" y="3616221"/>
                <a:chExt cx="2600640" cy="2526024"/>
              </a:xfrm>
            </p:grpSpPr>
            <p:sp>
              <p:nvSpPr>
                <p:cNvPr id="18" name="Rectangle 13"/>
                <p:cNvSpPr>
                  <a:spLocks noChangeArrowheads="1"/>
                </p:cNvSpPr>
                <p:nvPr>
                  <p:custDataLst>
                    <p:tags r:id="rId2"/>
                  </p:custDataLst>
                </p:nvPr>
              </p:nvSpPr>
              <p:spPr bwMode="gray">
                <a:xfrm>
                  <a:off x="295201" y="3933056"/>
                  <a:ext cx="2600640" cy="2209189"/>
                </a:xfrm>
                <a:prstGeom prst="rect">
                  <a:avLst/>
                </a:prstGeom>
                <a:noFill/>
                <a:ln w="9525">
                  <a:solidFill>
                    <a:schemeClr val="accent1"/>
                  </a:solidFill>
                  <a:miter lim="800000"/>
                  <a:headEnd/>
                  <a:tailEnd/>
                </a:ln>
              </p:spPr>
              <p:txBody>
                <a:bodyPr wrap="none" anchor="t"/>
                <a:lstStyle/>
                <a:p>
                  <a:pPr defTabSz="914400">
                    <a:defRPr/>
                  </a:pPr>
                  <a:r>
                    <a:rPr lang="en-GB" sz="1400" b="1" dirty="0" smtClean="0">
                      <a:solidFill>
                        <a:srgbClr val="53565A"/>
                      </a:solidFill>
                    </a:rPr>
                    <a:t>Published Documents</a:t>
                  </a:r>
                </a:p>
                <a:p>
                  <a:endParaRPr lang="en-GB" sz="1400" b="1" dirty="0">
                    <a:solidFill>
                      <a:srgbClr val="53565A"/>
                    </a:solidFill>
                  </a:endParaRPr>
                </a:p>
              </p:txBody>
            </p:sp>
            <p:sp>
              <p:nvSpPr>
                <p:cNvPr id="39" name="Rectangle 19"/>
                <p:cNvSpPr>
                  <a:spLocks noChangeArrowheads="1"/>
                </p:cNvSpPr>
                <p:nvPr userDrawn="1">
                  <p:custDataLst>
                    <p:tags r:id="rId3"/>
                  </p:custDataLst>
                </p:nvPr>
              </p:nvSpPr>
              <p:spPr bwMode="gray">
                <a:xfrm>
                  <a:off x="295201" y="3616221"/>
                  <a:ext cx="2600640" cy="313953"/>
                </a:xfrm>
                <a:prstGeom prst="rect">
                  <a:avLst/>
                </a:prstGeom>
                <a:solidFill>
                  <a:schemeClr val="accent1"/>
                </a:solidFill>
                <a:ln w="9525">
                  <a:noFill/>
                  <a:miter lim="800000"/>
                  <a:headEnd/>
                  <a:tailEnd/>
                </a:ln>
              </p:spPr>
              <p:txBody>
                <a:bodyPr wrap="none" lIns="82945" tIns="41473" rIns="82945" bIns="41473" anchor="ctr"/>
                <a:lstStyle/>
                <a:p>
                  <a:pPr>
                    <a:spcBef>
                      <a:spcPct val="50000"/>
                    </a:spcBef>
                    <a:buClr>
                      <a:srgbClr val="000099"/>
                    </a:buClr>
                    <a:buSzPct val="70000"/>
                    <a:buFont typeface="Wingdings" pitchFamily="2" charset="2"/>
                    <a:buNone/>
                  </a:pPr>
                  <a:r>
                    <a:rPr lang="en-GB" b="1" dirty="0" smtClean="0">
                      <a:solidFill>
                        <a:prstClr val="white"/>
                      </a:solidFill>
                    </a:rPr>
                    <a:t>Certify</a:t>
                  </a:r>
                  <a:endParaRPr lang="en-GB" sz="1400" b="1" dirty="0">
                    <a:solidFill>
                      <a:prstClr val="white"/>
                    </a:solidFill>
                  </a:endParaRPr>
                </a:p>
              </p:txBody>
            </p:sp>
          </p:grpSp>
        </p:grpSp>
        <p:grpSp>
          <p:nvGrpSpPr>
            <p:cNvPr id="9" name="Key"/>
            <p:cNvGrpSpPr/>
            <p:nvPr userDrawn="1"/>
          </p:nvGrpSpPr>
          <p:grpSpPr>
            <a:xfrm>
              <a:off x="304800" y="6324600"/>
              <a:ext cx="3923552" cy="364396"/>
              <a:chOff x="304800" y="6324600"/>
              <a:chExt cx="3923552" cy="364396"/>
            </a:xfrm>
          </p:grpSpPr>
          <p:grpSp>
            <p:nvGrpSpPr>
              <p:cNvPr id="7" name="Group 6"/>
              <p:cNvGrpSpPr/>
              <p:nvPr userDrawn="1"/>
            </p:nvGrpSpPr>
            <p:grpSpPr>
              <a:xfrm>
                <a:off x="304800" y="6324600"/>
                <a:ext cx="972108" cy="307777"/>
                <a:chOff x="304800" y="6324600"/>
                <a:chExt cx="972108" cy="307777"/>
              </a:xfrm>
            </p:grpSpPr>
            <p:sp>
              <p:nvSpPr>
                <p:cNvPr id="80" name="Rectangle 79"/>
                <p:cNvSpPr/>
                <p:nvPr userDrawn="1"/>
              </p:nvSpPr>
              <p:spPr>
                <a:xfrm>
                  <a:off x="304800" y="6385865"/>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81" name="TextBox 80"/>
                <p:cNvSpPr txBox="1"/>
                <p:nvPr userDrawn="1"/>
              </p:nvSpPr>
              <p:spPr>
                <a:xfrm>
                  <a:off x="520824" y="6324600"/>
                  <a:ext cx="756084" cy="307777"/>
                </a:xfrm>
                <a:prstGeom prst="rect">
                  <a:avLst/>
                </a:prstGeom>
                <a:noFill/>
              </p:spPr>
              <p:txBody>
                <a:bodyPr wrap="square" rtlCol="0" anchor="ctr">
                  <a:spAutoFit/>
                </a:bodyPr>
                <a:lstStyle/>
                <a:p>
                  <a:r>
                    <a:rPr lang="en-US" sz="1400" b="1" dirty="0" smtClean="0">
                      <a:solidFill>
                        <a:srgbClr val="53565A"/>
                      </a:solidFill>
                    </a:rPr>
                    <a:t>Elsevier</a:t>
                  </a:r>
                  <a:endParaRPr lang="en-US" sz="1400" b="1" dirty="0">
                    <a:solidFill>
                      <a:srgbClr val="53565A"/>
                    </a:solidFill>
                  </a:endParaRPr>
                </a:p>
              </p:txBody>
            </p:sp>
          </p:grpSp>
          <p:grpSp>
            <p:nvGrpSpPr>
              <p:cNvPr id="5" name="Group 4"/>
              <p:cNvGrpSpPr/>
              <p:nvPr userDrawn="1"/>
            </p:nvGrpSpPr>
            <p:grpSpPr>
              <a:xfrm>
                <a:off x="1290299" y="6350731"/>
                <a:ext cx="1035653" cy="307777"/>
                <a:chOff x="1290299" y="6350731"/>
                <a:chExt cx="1035653" cy="307777"/>
              </a:xfrm>
            </p:grpSpPr>
            <p:sp>
              <p:nvSpPr>
                <p:cNvPr id="78" name="Rectangle 77"/>
                <p:cNvSpPr/>
                <p:nvPr userDrawn="1"/>
              </p:nvSpPr>
              <p:spPr>
                <a:xfrm>
                  <a:off x="1290299" y="6385865"/>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79" name="TextBox 78"/>
                <p:cNvSpPr txBox="1"/>
                <p:nvPr userDrawn="1"/>
              </p:nvSpPr>
              <p:spPr>
                <a:xfrm>
                  <a:off x="1506323" y="6350731"/>
                  <a:ext cx="819629" cy="307777"/>
                </a:xfrm>
                <a:prstGeom prst="rect">
                  <a:avLst/>
                </a:prstGeom>
                <a:noFill/>
              </p:spPr>
              <p:txBody>
                <a:bodyPr wrap="square" rtlCol="0" anchor="ctr">
                  <a:spAutoFit/>
                </a:bodyPr>
                <a:lstStyle/>
                <a:p>
                  <a:r>
                    <a:rPr lang="en-US" sz="1400" b="1" dirty="0" smtClean="0">
                      <a:solidFill>
                        <a:srgbClr val="53565A"/>
                      </a:solidFill>
                    </a:rPr>
                    <a:t>Pub. A</a:t>
                  </a:r>
                  <a:endParaRPr lang="en-US" sz="1400" b="1" dirty="0">
                    <a:solidFill>
                      <a:srgbClr val="53565A"/>
                    </a:solidFill>
                  </a:endParaRPr>
                </a:p>
              </p:txBody>
            </p:sp>
          </p:grpSp>
          <p:grpSp>
            <p:nvGrpSpPr>
              <p:cNvPr id="4" name="Group 3"/>
              <p:cNvGrpSpPr/>
              <p:nvPr userDrawn="1"/>
            </p:nvGrpSpPr>
            <p:grpSpPr>
              <a:xfrm>
                <a:off x="2314455" y="6350731"/>
                <a:ext cx="1020915" cy="307777"/>
                <a:chOff x="2314455" y="6350731"/>
                <a:chExt cx="1020915" cy="307777"/>
              </a:xfrm>
            </p:grpSpPr>
            <p:sp>
              <p:nvSpPr>
                <p:cNvPr id="76" name="Rectangle 75"/>
                <p:cNvSpPr/>
                <p:nvPr userDrawn="1"/>
              </p:nvSpPr>
              <p:spPr>
                <a:xfrm>
                  <a:off x="2314455" y="6385865"/>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77" name="TextBox 76"/>
                <p:cNvSpPr txBox="1"/>
                <p:nvPr userDrawn="1"/>
              </p:nvSpPr>
              <p:spPr>
                <a:xfrm>
                  <a:off x="2530479" y="6350731"/>
                  <a:ext cx="804891" cy="307777"/>
                </a:xfrm>
                <a:prstGeom prst="rect">
                  <a:avLst/>
                </a:prstGeom>
                <a:noFill/>
              </p:spPr>
              <p:txBody>
                <a:bodyPr wrap="square" rtlCol="0" anchor="ctr">
                  <a:spAutoFit/>
                </a:bodyPr>
                <a:lstStyle/>
                <a:p>
                  <a:r>
                    <a:rPr lang="en-US" sz="1400" b="1" dirty="0" smtClean="0">
                      <a:solidFill>
                        <a:srgbClr val="53565A"/>
                      </a:solidFill>
                    </a:rPr>
                    <a:t>Pub. B</a:t>
                  </a:r>
                  <a:endParaRPr lang="en-US" sz="1400" b="1" dirty="0">
                    <a:solidFill>
                      <a:srgbClr val="53565A"/>
                    </a:solidFill>
                  </a:endParaRPr>
                </a:p>
              </p:txBody>
            </p:sp>
          </p:grpSp>
          <p:grpSp>
            <p:nvGrpSpPr>
              <p:cNvPr id="2" name="Group 1"/>
              <p:cNvGrpSpPr/>
              <p:nvPr userDrawn="1"/>
            </p:nvGrpSpPr>
            <p:grpSpPr>
              <a:xfrm>
                <a:off x="3328252" y="6381219"/>
                <a:ext cx="900100" cy="307777"/>
                <a:chOff x="3328252" y="6381219"/>
                <a:chExt cx="900100" cy="307777"/>
              </a:xfrm>
            </p:grpSpPr>
            <p:sp>
              <p:nvSpPr>
                <p:cNvPr id="74" name="Rectangle 73"/>
                <p:cNvSpPr/>
                <p:nvPr userDrawn="1"/>
              </p:nvSpPr>
              <p:spPr>
                <a:xfrm>
                  <a:off x="3328252" y="6416353"/>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75" name="TextBox 74"/>
                <p:cNvSpPr txBox="1"/>
                <p:nvPr userDrawn="1"/>
              </p:nvSpPr>
              <p:spPr>
                <a:xfrm>
                  <a:off x="3544276" y="6381219"/>
                  <a:ext cx="684076" cy="307777"/>
                </a:xfrm>
                <a:prstGeom prst="rect">
                  <a:avLst/>
                </a:prstGeom>
                <a:noFill/>
              </p:spPr>
              <p:txBody>
                <a:bodyPr wrap="square" rtlCol="0" anchor="ctr">
                  <a:spAutoFit/>
                </a:bodyPr>
                <a:lstStyle/>
                <a:p>
                  <a:r>
                    <a:rPr lang="en-US" sz="1400" b="1" dirty="0" smtClean="0">
                      <a:solidFill>
                        <a:srgbClr val="53565A"/>
                      </a:solidFill>
                    </a:rPr>
                    <a:t>Others</a:t>
                  </a:r>
                  <a:endParaRPr lang="en-US" sz="1400" b="1" dirty="0">
                    <a:solidFill>
                      <a:srgbClr val="53565A"/>
                    </a:solidFill>
                  </a:endParaRPr>
                </a:p>
              </p:txBody>
            </p:sp>
          </p:grpSp>
        </p:grpSp>
      </p:grpSp>
      <p:sp>
        <p:nvSpPr>
          <p:cNvPr id="36" name="Rectangle 15"/>
          <p:cNvSpPr>
            <a:spLocks noChangeArrowheads="1"/>
          </p:cNvSpPr>
          <p:nvPr userDrawn="1">
            <p:custDataLst>
              <p:tags r:id="rId1"/>
            </p:custDataLst>
          </p:nvPr>
        </p:nvSpPr>
        <p:spPr bwMode="gray">
          <a:xfrm>
            <a:off x="6252480" y="957702"/>
            <a:ext cx="2600640" cy="2526025"/>
          </a:xfrm>
          <a:prstGeom prst="roundRect">
            <a:avLst>
              <a:gd name="adj" fmla="val 8097"/>
            </a:avLst>
          </a:prstGeom>
          <a:noFill/>
          <a:ln w="28575">
            <a:solidFill>
              <a:srgbClr val="F0F0E8"/>
            </a:solidFill>
            <a:round/>
            <a:headEnd/>
            <a:tailEnd/>
          </a:ln>
        </p:spPr>
        <p:txBody>
          <a:bodyPr wrap="none" anchor="ctr"/>
          <a:lstStyle/>
          <a:p>
            <a:endParaRPr lang="en-GB" sz="1100" b="1" dirty="0">
              <a:solidFill>
                <a:srgbClr val="53565A"/>
              </a:solidFill>
            </a:endParaRPr>
          </a:p>
        </p:txBody>
      </p:sp>
      <p:sp>
        <p:nvSpPr>
          <p:cNvPr id="3" name="text"/>
          <p:cNvSpPr>
            <a:spLocks noGrp="1"/>
          </p:cNvSpPr>
          <p:nvPr userDrawn="1">
            <p:ph type="body" sz="quarter" idx="14" hasCustomPrompt="1"/>
          </p:nvPr>
        </p:nvSpPr>
        <p:spPr>
          <a:xfrm>
            <a:off x="6315075" y="1057275"/>
            <a:ext cx="2447925" cy="2371725"/>
          </a:xfrm>
        </p:spPr>
        <p:txBody>
          <a:bodyPr anchor="ctr">
            <a:normAutofit/>
          </a:bodyPr>
          <a:lstStyle>
            <a:lvl1pPr marL="0" indent="0">
              <a:spcBef>
                <a:spcPts val="1200"/>
              </a:spcBef>
              <a:buNone/>
              <a:defRPr sz="1200" b="0"/>
            </a:lvl1pPr>
          </a:lstStyle>
          <a:p>
            <a:pPr lvl="0"/>
            <a:r>
              <a:rPr lang="en-US" dirty="0" smtClean="0"/>
              <a:t>Content</a:t>
            </a:r>
            <a:endParaRPr lang="en-US" dirty="0"/>
          </a:p>
        </p:txBody>
      </p:sp>
      <p:sp>
        <p:nvSpPr>
          <p:cNvPr id="6" name="refs"/>
          <p:cNvSpPr>
            <a:spLocks noGrp="1"/>
          </p:cNvSpPr>
          <p:nvPr userDrawn="1">
            <p:ph type="pic" sz="quarter" idx="15"/>
          </p:nvPr>
        </p:nvSpPr>
        <p:spPr>
          <a:xfrm>
            <a:off x="6115420" y="4103799"/>
            <a:ext cx="2581275" cy="2210905"/>
          </a:xfrm>
        </p:spPr>
        <p:txBody>
          <a:bodyPr/>
          <a:lstStyle/>
          <a:p>
            <a:endParaRPr lang="en-US"/>
          </a:p>
        </p:txBody>
      </p:sp>
      <p:sp>
        <p:nvSpPr>
          <p:cNvPr id="82" name="pubs"/>
          <p:cNvSpPr>
            <a:spLocks noGrp="1"/>
          </p:cNvSpPr>
          <p:nvPr userDrawn="1">
            <p:ph type="pic" sz="quarter" idx="16"/>
          </p:nvPr>
        </p:nvSpPr>
        <p:spPr>
          <a:xfrm>
            <a:off x="162295" y="4103799"/>
            <a:ext cx="2581275" cy="2210905"/>
          </a:xfrm>
        </p:spPr>
        <p:txBody>
          <a:bodyPr/>
          <a:lstStyle/>
          <a:p>
            <a:endParaRPr lang="en-US"/>
          </a:p>
        </p:txBody>
      </p:sp>
      <p:sp>
        <p:nvSpPr>
          <p:cNvPr id="83" name="citedBy"/>
          <p:cNvSpPr>
            <a:spLocks noGrp="1"/>
          </p:cNvSpPr>
          <p:nvPr userDrawn="1">
            <p:ph type="pic" sz="quarter" idx="17"/>
          </p:nvPr>
        </p:nvSpPr>
        <p:spPr>
          <a:xfrm>
            <a:off x="162295" y="1437904"/>
            <a:ext cx="2581275" cy="2200275"/>
          </a:xfrm>
        </p:spPr>
        <p:txBody>
          <a:bodyPr/>
          <a:lstStyle/>
          <a:p>
            <a:endParaRPr lang="en-US" dirty="0"/>
          </a:p>
        </p:txBody>
      </p:sp>
      <p:sp>
        <p:nvSpPr>
          <p:cNvPr id="8" name="Logo"/>
          <p:cNvSpPr>
            <a:spLocks noGrp="1"/>
          </p:cNvSpPr>
          <p:nvPr userDrawn="1">
            <p:ph type="pic" sz="quarter" idx="18" hasCustomPrompt="1"/>
          </p:nvPr>
        </p:nvSpPr>
        <p:spPr>
          <a:xfrm>
            <a:off x="3848100" y="2809875"/>
            <a:ext cx="1457325" cy="1457325"/>
          </a:xfrm>
          <a:solidFill>
            <a:srgbClr val="FFBA66"/>
          </a:solidFill>
        </p:spPr>
        <p:txBody>
          <a:bodyPr/>
          <a:lstStyle>
            <a:lvl1pPr marL="0" indent="0">
              <a:buNone/>
              <a:defRPr/>
            </a:lvl1pPr>
          </a:lstStyle>
          <a:p>
            <a:r>
              <a:rPr lang="en-US" dirty="0" smtClean="0"/>
              <a:t>Put Logo</a:t>
            </a:r>
            <a:endParaRPr lang="en-US" dirty="0"/>
          </a:p>
        </p:txBody>
      </p:sp>
    </p:spTree>
    <p:extLst>
      <p:ext uri="{BB962C8B-B14F-4D97-AF65-F5344CB8AC3E}">
        <p14:creationId xmlns:p14="http://schemas.microsoft.com/office/powerpoint/2010/main" val="4284848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rended">
    <p:spTree>
      <p:nvGrpSpPr>
        <p:cNvPr id="1" name=""/>
        <p:cNvGrpSpPr/>
        <p:nvPr/>
      </p:nvGrpSpPr>
      <p:grpSpPr>
        <a:xfrm>
          <a:off x="0" y="0"/>
          <a:ext cx="0" cy="0"/>
          <a:chOff x="0" y="0"/>
          <a:chExt cx="0" cy="0"/>
        </a:xfrm>
      </p:grpSpPr>
      <p:sp>
        <p:nvSpPr>
          <p:cNvPr id="20" name="Title"/>
          <p:cNvSpPr>
            <a:spLocks noGrp="1"/>
          </p:cNvSpPr>
          <p:nvPr>
            <p:ph type="title"/>
          </p:nvPr>
        </p:nvSpPr>
        <p:spPr>
          <a:xfrm>
            <a:off x="228600" y="381000"/>
            <a:ext cx="8686800" cy="533400"/>
          </a:xfrm>
        </p:spPr>
        <p:txBody>
          <a:bodyPr lIns="0" tIns="0" rIns="0" bIns="0">
            <a:normAutofit/>
          </a:bodyPr>
          <a:lstStyle>
            <a:lvl1pPr>
              <a:defRPr sz="1800"/>
            </a:lvl1pPr>
          </a:lstStyle>
          <a:p>
            <a:r>
              <a:rPr lang="en-US" dirty="0" smtClean="0"/>
              <a:t>Click to edit Master title style</a:t>
            </a:r>
            <a:endParaRPr lang="en-US" dirty="0"/>
          </a:p>
        </p:txBody>
      </p:sp>
      <p:sp>
        <p:nvSpPr>
          <p:cNvPr id="9" name="Slide Number Placeholder 2"/>
          <p:cNvSpPr>
            <a:spLocks noGrp="1"/>
          </p:cNvSpPr>
          <p:nvPr>
            <p:ph type="sldNum" sz="quarter" idx="12"/>
          </p:nvPr>
        </p:nvSpPr>
        <p:spPr>
          <a:xfrm>
            <a:off x="8548008" y="60333"/>
            <a:ext cx="457200" cy="327933"/>
          </a:xfrm>
        </p:spPr>
        <p:txBody>
          <a:bodyPr/>
          <a:lstStyle/>
          <a:p>
            <a:pPr fontAlgn="base">
              <a:spcBef>
                <a:spcPct val="0"/>
              </a:spcBef>
              <a:spcAft>
                <a:spcPct val="0"/>
              </a:spcAft>
            </a:pPr>
            <a:fld id="{FCADCB76-81E2-42D3-8EC2-6C52E0F8FC0C}" type="slidenum">
              <a:rPr lang="en-US" smtClean="0">
                <a:solidFill>
                  <a:prstClr val="white"/>
                </a:solidFill>
              </a:rPr>
              <a:pPr fontAlgn="base">
                <a:spcBef>
                  <a:spcPct val="0"/>
                </a:spcBef>
                <a:spcAft>
                  <a:spcPct val="0"/>
                </a:spcAft>
              </a:pPr>
              <a:t>‹#›</a:t>
            </a:fld>
            <a:endParaRPr lang="en-US" dirty="0">
              <a:solidFill>
                <a:prstClr val="white"/>
              </a:solidFill>
            </a:endParaRPr>
          </a:p>
        </p:txBody>
      </p:sp>
      <p:sp>
        <p:nvSpPr>
          <p:cNvPr id="3" name="Sources"/>
          <p:cNvSpPr>
            <a:spLocks noGrp="1"/>
          </p:cNvSpPr>
          <p:nvPr>
            <p:ph type="body" sz="quarter" idx="13" hasCustomPrompt="1"/>
          </p:nvPr>
        </p:nvSpPr>
        <p:spPr>
          <a:xfrm>
            <a:off x="6294438" y="6400800"/>
            <a:ext cx="2620962" cy="344488"/>
          </a:xfrm>
        </p:spPr>
        <p:txBody>
          <a:bodyPr lIns="0" tIns="0" rIns="0" bIns="0">
            <a:normAutofit/>
          </a:bodyPr>
          <a:lstStyle>
            <a:lvl1pPr marL="0" indent="0">
              <a:buNone/>
              <a:defRPr sz="800" baseline="0">
                <a:solidFill>
                  <a:schemeClr val="tx1">
                    <a:lumMod val="75000"/>
                  </a:schemeClr>
                </a:solidFill>
              </a:defRPr>
            </a:lvl1pPr>
          </a:lstStyle>
          <a:p>
            <a:pPr lvl="0"/>
            <a:r>
              <a:rPr lang="en-GB" sz="1000" b="1" dirty="0" smtClean="0"/>
              <a:t>Source: </a:t>
            </a:r>
            <a:endParaRPr lang="en-US" dirty="0"/>
          </a:p>
        </p:txBody>
      </p:sp>
      <p:grpSp>
        <p:nvGrpSpPr>
          <p:cNvPr id="14" name="Publisher Key"/>
          <p:cNvGrpSpPr/>
          <p:nvPr userDrawn="1"/>
        </p:nvGrpSpPr>
        <p:grpSpPr>
          <a:xfrm>
            <a:off x="354703" y="6322483"/>
            <a:ext cx="3095633" cy="287504"/>
            <a:chOff x="2556660" y="5028565"/>
            <a:chExt cx="3923552" cy="364396"/>
          </a:xfrm>
        </p:grpSpPr>
        <p:grpSp>
          <p:nvGrpSpPr>
            <p:cNvPr id="15" name="Group 51"/>
            <p:cNvGrpSpPr/>
            <p:nvPr userDrawn="1"/>
          </p:nvGrpSpPr>
          <p:grpSpPr>
            <a:xfrm>
              <a:off x="2556660" y="5028565"/>
              <a:ext cx="972108" cy="307777"/>
              <a:chOff x="1368528" y="5028565"/>
              <a:chExt cx="972108" cy="307777"/>
            </a:xfrm>
          </p:grpSpPr>
          <p:sp>
            <p:nvSpPr>
              <p:cNvPr id="29" name="Rectangle 28"/>
              <p:cNvSpPr/>
              <p:nvPr userDrawn="1"/>
            </p:nvSpPr>
            <p:spPr>
              <a:xfrm>
                <a:off x="1368528" y="5089830"/>
                <a:ext cx="216024" cy="216024"/>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30" name="TextBox 29"/>
              <p:cNvSpPr txBox="1"/>
              <p:nvPr userDrawn="1"/>
            </p:nvSpPr>
            <p:spPr>
              <a:xfrm>
                <a:off x="1584552" y="5028565"/>
                <a:ext cx="756084" cy="307777"/>
              </a:xfrm>
              <a:prstGeom prst="rect">
                <a:avLst/>
              </a:prstGeom>
              <a:noFill/>
            </p:spPr>
            <p:txBody>
              <a:bodyPr wrap="none" rtlCol="0" anchor="ctr">
                <a:normAutofit fontScale="85000" lnSpcReduction="20000"/>
              </a:bodyPr>
              <a:lstStyle/>
              <a:p>
                <a:r>
                  <a:rPr lang="en-US" sz="1400" b="1" dirty="0" smtClean="0">
                    <a:solidFill>
                      <a:srgbClr val="53565A"/>
                    </a:solidFill>
                  </a:rPr>
                  <a:t>Elsevier</a:t>
                </a:r>
                <a:endParaRPr lang="en-US" sz="1400" b="1" dirty="0">
                  <a:solidFill>
                    <a:srgbClr val="53565A"/>
                  </a:solidFill>
                </a:endParaRPr>
              </a:p>
            </p:txBody>
          </p:sp>
        </p:grpSp>
        <p:grpSp>
          <p:nvGrpSpPr>
            <p:cNvPr id="17" name="Group 52"/>
            <p:cNvGrpSpPr/>
            <p:nvPr userDrawn="1"/>
          </p:nvGrpSpPr>
          <p:grpSpPr>
            <a:xfrm>
              <a:off x="3542159" y="5054696"/>
              <a:ext cx="1035653" cy="307777"/>
              <a:chOff x="1237903" y="5054696"/>
              <a:chExt cx="1035653" cy="307777"/>
            </a:xfrm>
          </p:grpSpPr>
          <p:sp>
            <p:nvSpPr>
              <p:cNvPr id="27" name="Rectangle 26"/>
              <p:cNvSpPr/>
              <p:nvPr userDrawn="1"/>
            </p:nvSpPr>
            <p:spPr>
              <a:xfrm>
                <a:off x="1237903" y="5089830"/>
                <a:ext cx="216024" cy="21602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28" name="TextBox 27"/>
              <p:cNvSpPr txBox="1"/>
              <p:nvPr userDrawn="1"/>
            </p:nvSpPr>
            <p:spPr>
              <a:xfrm>
                <a:off x="1453927" y="5054696"/>
                <a:ext cx="819629" cy="307777"/>
              </a:xfrm>
              <a:prstGeom prst="rect">
                <a:avLst/>
              </a:prstGeom>
              <a:noFill/>
            </p:spPr>
            <p:txBody>
              <a:bodyPr wrap="none" rtlCol="0" anchor="ctr">
                <a:normAutofit fontScale="85000" lnSpcReduction="20000"/>
              </a:bodyPr>
              <a:lstStyle/>
              <a:p>
                <a:r>
                  <a:rPr lang="en-US" sz="1400" b="1" dirty="0" smtClean="0">
                    <a:solidFill>
                      <a:srgbClr val="53565A"/>
                    </a:solidFill>
                  </a:rPr>
                  <a:t>Pub. A</a:t>
                </a:r>
                <a:endParaRPr lang="en-US" sz="1400" b="1" dirty="0">
                  <a:solidFill>
                    <a:srgbClr val="53565A"/>
                  </a:solidFill>
                </a:endParaRPr>
              </a:p>
            </p:txBody>
          </p:sp>
        </p:grpSp>
        <p:grpSp>
          <p:nvGrpSpPr>
            <p:cNvPr id="19" name="Group 55"/>
            <p:cNvGrpSpPr/>
            <p:nvPr userDrawn="1"/>
          </p:nvGrpSpPr>
          <p:grpSpPr>
            <a:xfrm>
              <a:off x="4566315" y="5054696"/>
              <a:ext cx="1020915" cy="307777"/>
              <a:chOff x="1073927" y="5054696"/>
              <a:chExt cx="1020915" cy="307777"/>
            </a:xfrm>
          </p:grpSpPr>
          <p:sp>
            <p:nvSpPr>
              <p:cNvPr id="25" name="Rectangle 24"/>
              <p:cNvSpPr/>
              <p:nvPr userDrawn="1"/>
            </p:nvSpPr>
            <p:spPr>
              <a:xfrm>
                <a:off x="1073927" y="5089830"/>
                <a:ext cx="216024" cy="21602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26" name="TextBox 25"/>
              <p:cNvSpPr txBox="1"/>
              <p:nvPr userDrawn="1"/>
            </p:nvSpPr>
            <p:spPr>
              <a:xfrm>
                <a:off x="1289951" y="5054696"/>
                <a:ext cx="804891" cy="307777"/>
              </a:xfrm>
              <a:prstGeom prst="rect">
                <a:avLst/>
              </a:prstGeom>
              <a:noFill/>
            </p:spPr>
            <p:txBody>
              <a:bodyPr wrap="none" rtlCol="0" anchor="ctr">
                <a:normAutofit fontScale="85000" lnSpcReduction="20000"/>
              </a:bodyPr>
              <a:lstStyle/>
              <a:p>
                <a:r>
                  <a:rPr lang="en-US" sz="1400" b="1" dirty="0" smtClean="0">
                    <a:solidFill>
                      <a:srgbClr val="53565A"/>
                    </a:solidFill>
                  </a:rPr>
                  <a:t>Pub. B</a:t>
                </a:r>
                <a:endParaRPr lang="en-US" sz="1400" b="1" dirty="0">
                  <a:solidFill>
                    <a:srgbClr val="53565A"/>
                  </a:solidFill>
                </a:endParaRPr>
              </a:p>
            </p:txBody>
          </p:sp>
        </p:grpSp>
        <p:grpSp>
          <p:nvGrpSpPr>
            <p:cNvPr id="22" name="Group 58"/>
            <p:cNvGrpSpPr/>
            <p:nvPr userDrawn="1"/>
          </p:nvGrpSpPr>
          <p:grpSpPr>
            <a:xfrm>
              <a:off x="5580112" y="5085184"/>
              <a:ext cx="900100" cy="307777"/>
              <a:chOff x="323528" y="5054696"/>
              <a:chExt cx="900100" cy="307777"/>
            </a:xfrm>
          </p:grpSpPr>
          <p:sp>
            <p:nvSpPr>
              <p:cNvPr id="23" name="Rectangle 22"/>
              <p:cNvSpPr/>
              <p:nvPr userDrawn="1"/>
            </p:nvSpPr>
            <p:spPr>
              <a:xfrm>
                <a:off x="323528" y="5089830"/>
                <a:ext cx="216024"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prstClr val="white"/>
                  </a:solidFill>
                </a:endParaRPr>
              </a:p>
            </p:txBody>
          </p:sp>
          <p:sp>
            <p:nvSpPr>
              <p:cNvPr id="24" name="TextBox 23"/>
              <p:cNvSpPr txBox="1"/>
              <p:nvPr userDrawn="1"/>
            </p:nvSpPr>
            <p:spPr>
              <a:xfrm>
                <a:off x="539552" y="5054696"/>
                <a:ext cx="684076" cy="307777"/>
              </a:xfrm>
              <a:prstGeom prst="rect">
                <a:avLst/>
              </a:prstGeom>
              <a:noFill/>
            </p:spPr>
            <p:txBody>
              <a:bodyPr wrap="none" rtlCol="0" anchor="ctr">
                <a:normAutofit fontScale="85000" lnSpcReduction="20000"/>
              </a:bodyPr>
              <a:lstStyle/>
              <a:p>
                <a:r>
                  <a:rPr lang="en-US" sz="1400" b="1" dirty="0" smtClean="0">
                    <a:solidFill>
                      <a:srgbClr val="53565A"/>
                    </a:solidFill>
                  </a:rPr>
                  <a:t>Others</a:t>
                </a:r>
                <a:endParaRPr lang="en-US" sz="1400" b="1" dirty="0">
                  <a:solidFill>
                    <a:srgbClr val="53565A"/>
                  </a:solidFill>
                </a:endParaRPr>
              </a:p>
            </p:txBody>
          </p:sp>
        </p:grpSp>
      </p:grpSp>
      <p:sp>
        <p:nvSpPr>
          <p:cNvPr id="31" name="Chart 1 Title"/>
          <p:cNvSpPr>
            <a:spLocks noGrp="1"/>
          </p:cNvSpPr>
          <p:nvPr>
            <p:ph sz="quarter" idx="29" hasCustomPrompt="1"/>
          </p:nvPr>
        </p:nvSpPr>
        <p:spPr>
          <a:xfrm>
            <a:off x="766581" y="1056904"/>
            <a:ext cx="2060440" cy="284856"/>
          </a:xfrm>
        </p:spPr>
        <p:txBody>
          <a:bodyPr anchor="b">
            <a:normAutofit/>
          </a:bodyPr>
          <a:lstStyle>
            <a:lvl1pPr marL="0" indent="0" algn="ctr">
              <a:buNone/>
              <a:defRPr sz="1200"/>
            </a:lvl1pPr>
          </a:lstStyle>
          <a:p>
            <a:pPr algn="ctr"/>
            <a:r>
              <a:rPr lang="en-GB" b="1" dirty="0" smtClean="0"/>
              <a:t>Referenced articles from</a:t>
            </a:r>
            <a:endParaRPr lang="en-US" b="1" dirty="0"/>
          </a:p>
        </p:txBody>
      </p:sp>
      <p:sp>
        <p:nvSpPr>
          <p:cNvPr id="5" name="Trended Growth 1"/>
          <p:cNvSpPr>
            <a:spLocks noGrp="1"/>
          </p:cNvSpPr>
          <p:nvPr>
            <p:ph type="pic" sz="quarter" idx="19"/>
          </p:nvPr>
        </p:nvSpPr>
        <p:spPr>
          <a:xfrm>
            <a:off x="160020" y="1371600"/>
            <a:ext cx="2667000" cy="2362200"/>
          </a:xfrm>
        </p:spPr>
        <p:txBody>
          <a:bodyPr/>
          <a:lstStyle/>
          <a:p>
            <a:endParaRPr lang="en-US" dirty="0"/>
          </a:p>
        </p:txBody>
      </p:sp>
      <p:sp>
        <p:nvSpPr>
          <p:cNvPr id="63" name="Trended Share 1"/>
          <p:cNvSpPr>
            <a:spLocks noGrp="1"/>
          </p:cNvSpPr>
          <p:nvPr>
            <p:ph type="pic" sz="quarter" idx="20"/>
          </p:nvPr>
        </p:nvSpPr>
        <p:spPr>
          <a:xfrm>
            <a:off x="160020" y="3962400"/>
            <a:ext cx="2667000" cy="2362200"/>
          </a:xfrm>
        </p:spPr>
        <p:txBody>
          <a:bodyPr/>
          <a:lstStyle/>
          <a:p>
            <a:endParaRPr lang="en-US" dirty="0"/>
          </a:p>
        </p:txBody>
      </p:sp>
      <p:sp>
        <p:nvSpPr>
          <p:cNvPr id="62" name="GAGR1"/>
          <p:cNvSpPr>
            <a:spLocks noGrp="1"/>
          </p:cNvSpPr>
          <p:nvPr>
            <p:ph type="body" sz="quarter" idx="18" hasCustomPrompt="1"/>
          </p:nvPr>
        </p:nvSpPr>
        <p:spPr>
          <a:xfrm>
            <a:off x="914400"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baseline="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
        <p:nvSpPr>
          <p:cNvPr id="32" name="Chart 2 Title"/>
          <p:cNvSpPr>
            <a:spLocks noGrp="1"/>
          </p:cNvSpPr>
          <p:nvPr>
            <p:ph sz="quarter" idx="30" hasCustomPrompt="1"/>
          </p:nvPr>
        </p:nvSpPr>
        <p:spPr>
          <a:xfrm>
            <a:off x="3802083" y="1066800"/>
            <a:ext cx="1996737" cy="275112"/>
          </a:xfrm>
        </p:spPr>
        <p:txBody>
          <a:bodyPr anchor="b">
            <a:normAutofit/>
          </a:bodyPr>
          <a:lstStyle>
            <a:lvl1pPr marL="0" indent="0" algn="ctr">
              <a:buNone/>
              <a:defRPr sz="1200"/>
            </a:lvl1pPr>
          </a:lstStyle>
          <a:p>
            <a:pPr algn="ctr"/>
            <a:r>
              <a:rPr lang="en-GB" b="1" dirty="0" smtClean="0"/>
              <a:t>Articles published in</a:t>
            </a:r>
          </a:p>
        </p:txBody>
      </p:sp>
      <p:sp>
        <p:nvSpPr>
          <p:cNvPr id="64" name="Trended Growth 2"/>
          <p:cNvSpPr>
            <a:spLocks noGrp="1"/>
          </p:cNvSpPr>
          <p:nvPr>
            <p:ph type="pic" sz="quarter" idx="21"/>
          </p:nvPr>
        </p:nvSpPr>
        <p:spPr>
          <a:xfrm>
            <a:off x="3111348" y="1371600"/>
            <a:ext cx="2667000" cy="2362200"/>
          </a:xfrm>
        </p:spPr>
        <p:txBody>
          <a:bodyPr/>
          <a:lstStyle/>
          <a:p>
            <a:endParaRPr lang="en-US" dirty="0"/>
          </a:p>
        </p:txBody>
      </p:sp>
      <p:sp>
        <p:nvSpPr>
          <p:cNvPr id="65" name="Trended Share 2"/>
          <p:cNvSpPr>
            <a:spLocks noGrp="1"/>
          </p:cNvSpPr>
          <p:nvPr>
            <p:ph type="pic" sz="quarter" idx="22"/>
          </p:nvPr>
        </p:nvSpPr>
        <p:spPr>
          <a:xfrm>
            <a:off x="3111348" y="3962400"/>
            <a:ext cx="2667000" cy="2362200"/>
          </a:xfrm>
        </p:spPr>
        <p:txBody>
          <a:bodyPr/>
          <a:lstStyle/>
          <a:p>
            <a:endParaRPr lang="en-US" dirty="0"/>
          </a:p>
        </p:txBody>
      </p:sp>
      <p:sp>
        <p:nvSpPr>
          <p:cNvPr id="68" name="CAGR2"/>
          <p:cNvSpPr>
            <a:spLocks noGrp="1"/>
          </p:cNvSpPr>
          <p:nvPr>
            <p:ph type="body" sz="quarter" idx="25" hasCustomPrompt="1"/>
          </p:nvPr>
        </p:nvSpPr>
        <p:spPr>
          <a:xfrm>
            <a:off x="3865728"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
        <p:nvSpPr>
          <p:cNvPr id="33" name="Chart 3 Title"/>
          <p:cNvSpPr>
            <a:spLocks noGrp="1"/>
          </p:cNvSpPr>
          <p:nvPr>
            <p:ph sz="quarter" idx="31" hasCustomPrompt="1"/>
          </p:nvPr>
        </p:nvSpPr>
        <p:spPr>
          <a:xfrm>
            <a:off x="6697683" y="1066800"/>
            <a:ext cx="1996737" cy="275112"/>
          </a:xfrm>
        </p:spPr>
        <p:txBody>
          <a:bodyPr anchor="b">
            <a:normAutofit/>
          </a:bodyPr>
          <a:lstStyle>
            <a:lvl1pPr marL="0" indent="0" algn="ctr">
              <a:buNone/>
              <a:defRPr sz="1200"/>
            </a:lvl1pPr>
          </a:lstStyle>
          <a:p>
            <a:pPr algn="ctr"/>
            <a:r>
              <a:rPr lang="en-GB" b="1" dirty="0" smtClean="0"/>
              <a:t>Citations received from</a:t>
            </a:r>
          </a:p>
        </p:txBody>
      </p:sp>
      <p:sp>
        <p:nvSpPr>
          <p:cNvPr id="66" name="Trended Growth 3"/>
          <p:cNvSpPr>
            <a:spLocks noGrp="1"/>
          </p:cNvSpPr>
          <p:nvPr>
            <p:ph type="pic" sz="quarter" idx="23"/>
          </p:nvPr>
        </p:nvSpPr>
        <p:spPr>
          <a:xfrm>
            <a:off x="6027420" y="1371600"/>
            <a:ext cx="2667000" cy="2362200"/>
          </a:xfrm>
        </p:spPr>
        <p:txBody>
          <a:bodyPr/>
          <a:lstStyle/>
          <a:p>
            <a:endParaRPr lang="en-US" dirty="0"/>
          </a:p>
        </p:txBody>
      </p:sp>
      <p:sp>
        <p:nvSpPr>
          <p:cNvPr id="67" name="Trended Share 3"/>
          <p:cNvSpPr>
            <a:spLocks noGrp="1"/>
          </p:cNvSpPr>
          <p:nvPr>
            <p:ph type="pic" sz="quarter" idx="24"/>
          </p:nvPr>
        </p:nvSpPr>
        <p:spPr>
          <a:xfrm>
            <a:off x="6027420" y="3962400"/>
            <a:ext cx="2667000" cy="2362200"/>
          </a:xfrm>
        </p:spPr>
        <p:txBody>
          <a:bodyPr/>
          <a:lstStyle/>
          <a:p>
            <a:endParaRPr lang="en-US" dirty="0"/>
          </a:p>
        </p:txBody>
      </p:sp>
      <p:sp>
        <p:nvSpPr>
          <p:cNvPr id="69" name="CAGR3"/>
          <p:cNvSpPr>
            <a:spLocks noGrp="1"/>
          </p:cNvSpPr>
          <p:nvPr>
            <p:ph type="body" sz="quarter" idx="26" hasCustomPrompt="1"/>
          </p:nvPr>
        </p:nvSpPr>
        <p:spPr>
          <a:xfrm>
            <a:off x="6781800" y="3657600"/>
            <a:ext cx="1912620" cy="228600"/>
          </a:xfrm>
        </p:spPr>
        <p:txBody>
          <a:bodyPr lIns="0" tIns="0" rIns="0" bIns="0" anchor="ctr">
            <a:norm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sz="1100" kern="1200" dirty="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53565A"/>
                </a:solidFill>
                <a:effectLst/>
                <a:uLnTx/>
                <a:uFillTx/>
                <a:latin typeface="+mn-lt"/>
                <a:ea typeface="+mn-ea"/>
                <a:cs typeface="+mn-cs"/>
              </a:rPr>
              <a:t>CAGR Elsevier</a:t>
            </a:r>
            <a:endParaRPr kumimoji="0" lang="en-US" sz="1200" b="0" i="0" u="none" strike="noStrike" kern="1200" cap="none" spc="0" normalizeH="0" baseline="0" noProof="0" dirty="0">
              <a:ln>
                <a:noFill/>
              </a:ln>
              <a:solidFill>
                <a:srgbClr val="53565A"/>
              </a:solidFill>
              <a:effectLst/>
              <a:uLnTx/>
              <a:uFillTx/>
              <a:latin typeface="+mn-lt"/>
              <a:ea typeface="+mn-ea"/>
              <a:cs typeface="+mn-cs"/>
            </a:endParaRPr>
          </a:p>
        </p:txBody>
      </p:sp>
    </p:spTree>
    <p:extLst>
      <p:ext uri="{BB962C8B-B14F-4D97-AF65-F5344CB8AC3E}">
        <p14:creationId xmlns:p14="http://schemas.microsoft.com/office/powerpoint/2010/main" val="34276853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solidFill>
                <a:srgbClr val="53565A"/>
              </a:solidFill>
            </a:endParaRPr>
          </a:p>
        </p:txBody>
      </p:sp>
    </p:spTree>
    <p:extLst>
      <p:ext uri="{BB962C8B-B14F-4D97-AF65-F5344CB8AC3E}">
        <p14:creationId xmlns:p14="http://schemas.microsoft.com/office/powerpoint/2010/main" val="601785222"/>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2720957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0.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2.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1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2.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2.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10.jpe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22.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93417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73" r:id="rId4"/>
    <p:sldLayoutId id="2147483661" r:id="rId5"/>
    <p:sldLayoutId id="2147483679" r:id="rId6"/>
    <p:sldLayoutId id="2147483662" r:id="rId7"/>
    <p:sldLayoutId id="2147483680" r:id="rId8"/>
    <p:sldLayoutId id="2147483663" r:id="rId9"/>
    <p:sldLayoutId id="2147483676" r:id="rId10"/>
    <p:sldLayoutId id="2147483671" r:id="rId11"/>
    <p:sldLayoutId id="2147483677" r:id="rId12"/>
    <p:sldLayoutId id="2147483664" r:id="rId13"/>
    <p:sldLayoutId id="2147483678" r:id="rId14"/>
    <p:sldLayoutId id="2147483650" r:id="rId15"/>
    <p:sldLayoutId id="2147483674" r:id="rId16"/>
    <p:sldLayoutId id="2147483651" r:id="rId17"/>
    <p:sldLayoutId id="2147483675" r:id="rId18"/>
    <p:sldLayoutId id="2147483691" r:id="rId19"/>
    <p:sldLayoutId id="2147483766" r:id="rId20"/>
    <p:sldLayoutId id="2147483779" r:id="rId21"/>
  </p:sldLayoutIdLst>
  <p:txStyles>
    <p:titleStyle>
      <a:lvl1pPr algn="ctr" defTabSz="457200" rtl="0" eaLnBrk="1" latinLnBrk="0" hangingPunct="1">
        <a:spcBef>
          <a:spcPct val="0"/>
        </a:spcBef>
        <a:buNone/>
        <a:defRPr sz="4400" kern="1200">
          <a:solidFill>
            <a:schemeClr val="accent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13"/>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16176098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81" r:id="rId6"/>
    <p:sldLayoutId id="2147483685" r:id="rId7"/>
    <p:sldLayoutId id="2147483688" r:id="rId8"/>
    <p:sldLayoutId id="2147483689" r:id="rId9"/>
    <p:sldLayoutId id="2147483780" r:id="rId10"/>
    <p:sldLayoutId id="2147483781" r:id="rId11"/>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8" name="Picture 12" descr="EL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7188" y="5857875"/>
            <a:ext cx="66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SD_Bottom righ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defTabSz="914400" fontAlgn="base">
              <a:spcBef>
                <a:spcPct val="0"/>
              </a:spcBef>
              <a:spcAft>
                <a:spcPct val="0"/>
              </a:spcAft>
              <a:defRPr/>
            </a:pPr>
            <a:fld id="{892CCE73-2B0D-4E91-89DB-D00A55843958}" type="slidenum">
              <a:rPr lang="en-GB" altLang="en-US">
                <a:ea typeface="宋体" pitchFamily="2" charset="-122"/>
              </a:rPr>
              <a:pPr defTabSz="914400" fontAlgn="base">
                <a:spcBef>
                  <a:spcPct val="0"/>
                </a:spcBef>
                <a:spcAft>
                  <a:spcPct val="0"/>
                </a:spcAft>
                <a:defRPr/>
              </a:pPr>
              <a:t>‹#›</a:t>
            </a:fld>
            <a:endParaRPr lang="en-GB" altLang="en-US">
              <a:ea typeface="宋体" pitchFamily="2" charset="-122"/>
            </a:endParaRPr>
          </a:p>
        </p:txBody>
      </p:sp>
      <p:pic>
        <p:nvPicPr>
          <p:cNvPr id="6" name="图片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32240" y="404664"/>
            <a:ext cx="2087884" cy="286513"/>
          </a:xfrm>
          <a:prstGeom prst="rect">
            <a:avLst/>
          </a:prstGeom>
        </p:spPr>
      </p:pic>
    </p:spTree>
    <p:extLst>
      <p:ext uri="{BB962C8B-B14F-4D97-AF65-F5344CB8AC3E}">
        <p14:creationId xmlns:p14="http://schemas.microsoft.com/office/powerpoint/2010/main" val="303411040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8" name="Picture 12" descr="EL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7188" y="5857875"/>
            <a:ext cx="66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SD_Bottom righ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defTabSz="914400" fontAlgn="base">
              <a:spcBef>
                <a:spcPct val="0"/>
              </a:spcBef>
              <a:spcAft>
                <a:spcPct val="0"/>
              </a:spcAft>
              <a:defRPr/>
            </a:pPr>
            <a:fld id="{892CCE73-2B0D-4E91-89DB-D00A55843958}" type="slidenum">
              <a:rPr lang="en-GB" altLang="en-US">
                <a:ea typeface="宋体" pitchFamily="2" charset="-122"/>
              </a:rPr>
              <a:pPr defTabSz="914400" fontAlgn="base">
                <a:spcBef>
                  <a:spcPct val="0"/>
                </a:spcBef>
                <a:spcAft>
                  <a:spcPct val="0"/>
                </a:spcAft>
                <a:defRPr/>
              </a:pPr>
              <a:t>‹#›</a:t>
            </a:fld>
            <a:endParaRPr lang="en-GB" altLang="en-US">
              <a:ea typeface="宋体" pitchFamily="2" charset="-122"/>
            </a:endParaRPr>
          </a:p>
        </p:txBody>
      </p:sp>
      <p:pic>
        <p:nvPicPr>
          <p:cNvPr id="6" name="图片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32240" y="404664"/>
            <a:ext cx="2087884" cy="286513"/>
          </a:xfrm>
          <a:prstGeom prst="rect">
            <a:avLst/>
          </a:prstGeom>
        </p:spPr>
      </p:pic>
    </p:spTree>
    <p:extLst>
      <p:ext uri="{BB962C8B-B14F-4D97-AF65-F5344CB8AC3E}">
        <p14:creationId xmlns:p14="http://schemas.microsoft.com/office/powerpoint/2010/main" val="15216411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9" name="Picture 6" descr="SD_Bottom righ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defTabSz="914400" fontAlgn="base">
              <a:spcBef>
                <a:spcPct val="0"/>
              </a:spcBef>
              <a:spcAft>
                <a:spcPct val="0"/>
              </a:spcAft>
              <a:defRPr/>
            </a:pPr>
            <a:fld id="{892CCE73-2B0D-4E91-89DB-D00A55843958}" type="slidenum">
              <a:rPr lang="en-GB" altLang="en-US">
                <a:ea typeface="宋体" pitchFamily="2" charset="-122"/>
              </a:rPr>
              <a:pPr defTabSz="914400" fontAlgn="base">
                <a:spcBef>
                  <a:spcPct val="0"/>
                </a:spcBef>
                <a:spcAft>
                  <a:spcPct val="0"/>
                </a:spcAft>
                <a:defRPr/>
              </a:pPr>
              <a:t>‹#›</a:t>
            </a:fld>
            <a:endParaRPr lang="en-GB" altLang="en-US">
              <a:ea typeface="宋体" pitchFamily="2" charset="-122"/>
            </a:endParaRPr>
          </a:p>
        </p:txBody>
      </p:sp>
    </p:spTree>
    <p:extLst>
      <p:ext uri="{BB962C8B-B14F-4D97-AF65-F5344CB8AC3E}">
        <p14:creationId xmlns:p14="http://schemas.microsoft.com/office/powerpoint/2010/main" val="91237588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9218"/>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altLang="zh-CN">
              <a:solidFill>
                <a:srgbClr val="FFFFFF"/>
              </a:solidFill>
              <a:latin typeface="Times" pitchFamily="2" charset="0"/>
              <a:ea typeface="宋体" pitchFamily="2" charset="-122"/>
            </a:endParaRPr>
          </a:p>
        </p:txBody>
      </p:sp>
      <p:sp>
        <p:nvSpPr>
          <p:cNvPr id="4099" name="Rectangle 3"/>
          <p:cNvSpPr>
            <a:spLocks noChangeArrowheads="1"/>
          </p:cNvSpPr>
          <p:nvPr/>
        </p:nvSpPr>
        <p:spPr bwMode="auto">
          <a:xfrm>
            <a:off x="152400" y="457200"/>
            <a:ext cx="8991600" cy="609600"/>
          </a:xfrm>
          <a:prstGeom prst="rect">
            <a:avLst/>
          </a:prstGeom>
          <a:solidFill>
            <a:srgbClr val="B2B2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altLang="zh-CN">
              <a:solidFill>
                <a:srgbClr val="000000"/>
              </a:solidFill>
              <a:ea typeface="宋体" pitchFamily="2" charset="-122"/>
            </a:endParaRPr>
          </a:p>
        </p:txBody>
      </p:sp>
      <p:sp>
        <p:nvSpPr>
          <p:cNvPr id="4100" name="Rectangle 4"/>
          <p:cNvSpPr>
            <a:spLocks noChangeArrowheads="1"/>
          </p:cNvSpPr>
          <p:nvPr/>
        </p:nvSpPr>
        <p:spPr bwMode="auto">
          <a:xfrm>
            <a:off x="0" y="304800"/>
            <a:ext cx="8839200" cy="6858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altLang="zh-CN">
              <a:solidFill>
                <a:srgbClr val="000000"/>
              </a:solidFill>
              <a:ea typeface="宋体" pitchFamily="2" charset="-122"/>
            </a:endParaRPr>
          </a:p>
        </p:txBody>
      </p:sp>
      <p:grpSp>
        <p:nvGrpSpPr>
          <p:cNvPr id="4101" name="Group 5"/>
          <p:cNvGrpSpPr>
            <a:grpSpLocks/>
          </p:cNvGrpSpPr>
          <p:nvPr/>
        </p:nvGrpSpPr>
        <p:grpSpPr bwMode="auto">
          <a:xfrm>
            <a:off x="0" y="6705600"/>
            <a:ext cx="8001000" cy="152400"/>
            <a:chOff x="0" y="4224"/>
            <a:chExt cx="5040" cy="96"/>
          </a:xfrm>
        </p:grpSpPr>
        <p:sp>
          <p:nvSpPr>
            <p:cNvPr id="4108" name="Rectangle 6"/>
            <p:cNvSpPr>
              <a:spLocks noChangeArrowheads="1"/>
            </p:cNvSpPr>
            <p:nvPr userDrawn="1"/>
          </p:nvSpPr>
          <p:spPr bwMode="auto">
            <a:xfrm>
              <a:off x="4272" y="4224"/>
              <a:ext cx="768" cy="96"/>
            </a:xfrm>
            <a:prstGeom prst="rect">
              <a:avLst/>
            </a:prstGeom>
            <a:solidFill>
              <a:srgbClr val="F6B2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09" name="Rectangle 7"/>
            <p:cNvSpPr>
              <a:spLocks noChangeArrowheads="1"/>
            </p:cNvSpPr>
            <p:nvPr userDrawn="1"/>
          </p:nvSpPr>
          <p:spPr bwMode="auto">
            <a:xfrm>
              <a:off x="0" y="4224"/>
              <a:ext cx="192" cy="96"/>
            </a:xfrm>
            <a:prstGeom prst="rect">
              <a:avLst/>
            </a:prstGeom>
            <a:solidFill>
              <a:srgbClr val="FF89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0" name="Rectangle 8"/>
            <p:cNvSpPr>
              <a:spLocks noChangeArrowheads="1"/>
            </p:cNvSpPr>
            <p:nvPr userDrawn="1"/>
          </p:nvSpPr>
          <p:spPr bwMode="auto">
            <a:xfrm>
              <a:off x="178" y="4224"/>
              <a:ext cx="158" cy="96"/>
            </a:xfrm>
            <a:prstGeom prst="rect">
              <a:avLst/>
            </a:prstGeom>
            <a:solidFill>
              <a:srgbClr val="D867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1" name="Rectangle 9"/>
            <p:cNvSpPr>
              <a:spLocks noChangeArrowheads="1"/>
            </p:cNvSpPr>
            <p:nvPr userDrawn="1"/>
          </p:nvSpPr>
          <p:spPr bwMode="auto">
            <a:xfrm>
              <a:off x="316" y="4224"/>
              <a:ext cx="1220" cy="96"/>
            </a:xfrm>
            <a:prstGeom prst="rect">
              <a:avLst/>
            </a:prstGeom>
            <a:solidFill>
              <a:srgbClr val="FDAA3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2" name="Rectangle 10"/>
            <p:cNvSpPr>
              <a:spLocks noChangeArrowheads="1"/>
            </p:cNvSpPr>
            <p:nvPr userDrawn="1"/>
          </p:nvSpPr>
          <p:spPr bwMode="auto">
            <a:xfrm>
              <a:off x="2304" y="4224"/>
              <a:ext cx="480" cy="96"/>
            </a:xfrm>
            <a:prstGeom prst="rect">
              <a:avLst/>
            </a:prstGeom>
            <a:solidFill>
              <a:srgbClr val="FE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3" name="Rectangle 11"/>
            <p:cNvSpPr>
              <a:spLocks noChangeArrowheads="1"/>
            </p:cNvSpPr>
            <p:nvPr userDrawn="1"/>
          </p:nvSpPr>
          <p:spPr bwMode="auto">
            <a:xfrm>
              <a:off x="2702" y="4224"/>
              <a:ext cx="1570" cy="96"/>
            </a:xfrm>
            <a:prstGeom prst="rect">
              <a:avLst/>
            </a:prstGeom>
            <a:solidFill>
              <a:srgbClr val="FD85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4" name="Rectangle 12"/>
            <p:cNvSpPr>
              <a:spLocks noChangeArrowheads="1"/>
            </p:cNvSpPr>
            <p:nvPr userDrawn="1"/>
          </p:nvSpPr>
          <p:spPr bwMode="auto">
            <a:xfrm>
              <a:off x="4272" y="4224"/>
              <a:ext cx="25" cy="96"/>
            </a:xfrm>
            <a:prstGeom prst="rect">
              <a:avLst/>
            </a:prstGeom>
            <a:solidFill>
              <a:srgbClr val="EC7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sp>
          <p:nvSpPr>
            <p:cNvPr id="4115" name="Rectangle 13"/>
            <p:cNvSpPr>
              <a:spLocks noChangeArrowheads="1"/>
            </p:cNvSpPr>
            <p:nvPr userDrawn="1"/>
          </p:nvSpPr>
          <p:spPr bwMode="auto">
            <a:xfrm>
              <a:off x="1472" y="4224"/>
              <a:ext cx="852" cy="96"/>
            </a:xfrm>
            <a:prstGeom prst="rect">
              <a:avLst/>
            </a:prstGeom>
            <a:solidFill>
              <a:srgbClr val="EC7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GB" altLang="zh-CN" sz="1200">
                <a:solidFill>
                  <a:srgbClr val="000000"/>
                </a:solidFill>
                <a:latin typeface="Times New Roman" pitchFamily="18" charset="0"/>
                <a:ea typeface="宋体" pitchFamily="2" charset="-122"/>
              </a:endParaRPr>
            </a:p>
          </p:txBody>
        </p:sp>
      </p:grpSp>
      <p:sp>
        <p:nvSpPr>
          <p:cNvPr id="4103" name="Rectangle 15"/>
          <p:cNvSpPr>
            <a:spLocks noGrp="1" noChangeArrowheads="1"/>
          </p:cNvSpPr>
          <p:nvPr>
            <p:ph type="title"/>
          </p:nvPr>
        </p:nvSpPr>
        <p:spPr bwMode="auto">
          <a:xfrm>
            <a:off x="53340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smtClean="0"/>
              <a:t>Click to edit Master title style</a:t>
            </a:r>
          </a:p>
        </p:txBody>
      </p:sp>
      <p:sp>
        <p:nvSpPr>
          <p:cNvPr id="4104" name="Rectangle 16"/>
          <p:cNvSpPr>
            <a:spLocks noGrp="1" noChangeArrowheads="1"/>
          </p:cNvSpPr>
          <p:nvPr>
            <p:ph type="body" idx="1"/>
          </p:nvPr>
        </p:nvSpPr>
        <p:spPr bwMode="auto">
          <a:xfrm>
            <a:off x="533400" y="1295400"/>
            <a:ext cx="7315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Tree>
    <p:extLst>
      <p:ext uri="{BB962C8B-B14F-4D97-AF65-F5344CB8AC3E}">
        <p14:creationId xmlns:p14="http://schemas.microsoft.com/office/powerpoint/2010/main" val="143010038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lr>
          <a:srgbClr val="000066"/>
        </a:buClr>
        <a:buSzPct val="70000"/>
        <a:buFont typeface="Wingdings" pitchFamily="2" charset="2"/>
        <a:buChar char="§"/>
        <a:defRPr sz="3200" b="1">
          <a:solidFill>
            <a:srgbClr val="32323D"/>
          </a:solidFill>
          <a:latin typeface="Calibri" pitchFamily="34" charset="0"/>
          <a:ea typeface="+mn-ea"/>
          <a:cs typeface="+mn-cs"/>
        </a:defRPr>
      </a:lvl1pPr>
      <a:lvl2pPr marL="742950" indent="-285750" algn="l" rtl="0" eaLnBrk="0" fontAlgn="base" hangingPunct="0">
        <a:spcBef>
          <a:spcPct val="20000"/>
        </a:spcBef>
        <a:spcAft>
          <a:spcPct val="0"/>
        </a:spcAft>
        <a:buClr>
          <a:srgbClr val="000066"/>
        </a:buClr>
        <a:buSzPct val="70000"/>
        <a:buFont typeface="Wingdings" pitchFamily="2" charset="2"/>
        <a:buChar char="§"/>
        <a:defRPr sz="2800">
          <a:solidFill>
            <a:srgbClr val="32323D"/>
          </a:solidFill>
          <a:latin typeface="Calibri" pitchFamily="34" charset="0"/>
        </a:defRPr>
      </a:lvl2pPr>
      <a:lvl3pPr marL="1143000" indent="-228600" algn="l" rtl="0" eaLnBrk="0" fontAlgn="base" hangingPunct="0">
        <a:spcBef>
          <a:spcPct val="20000"/>
        </a:spcBef>
        <a:spcAft>
          <a:spcPct val="0"/>
        </a:spcAft>
        <a:buClr>
          <a:srgbClr val="000066"/>
        </a:buClr>
        <a:buSzPct val="70000"/>
        <a:buFont typeface="Wingdings" pitchFamily="2" charset="2"/>
        <a:buChar char="§"/>
        <a:defRPr sz="2400">
          <a:solidFill>
            <a:srgbClr val="32323D"/>
          </a:solidFill>
          <a:latin typeface="Calibri" pitchFamily="34" charset="0"/>
        </a:defRPr>
      </a:lvl3pPr>
      <a:lvl4pPr marL="1600200" indent="-228600" algn="l" rtl="0" eaLnBrk="0" fontAlgn="base" hangingPunct="0">
        <a:spcBef>
          <a:spcPct val="20000"/>
        </a:spcBef>
        <a:spcAft>
          <a:spcPct val="0"/>
        </a:spcAft>
        <a:buClr>
          <a:srgbClr val="000066"/>
        </a:buClr>
        <a:buSzPct val="70000"/>
        <a:buFont typeface="Wingdings" pitchFamily="2" charset="2"/>
        <a:buChar char="§"/>
        <a:defRPr sz="2000">
          <a:solidFill>
            <a:srgbClr val="32323D"/>
          </a:solidFill>
          <a:latin typeface="Calibri" pitchFamily="34" charset="0"/>
        </a:defRPr>
      </a:lvl4pPr>
      <a:lvl5pPr marL="2057400" indent="-228600" algn="l" rtl="0" eaLnBrk="0" fontAlgn="base" hangingPunct="0">
        <a:spcBef>
          <a:spcPct val="20000"/>
        </a:spcBef>
        <a:spcAft>
          <a:spcPct val="0"/>
        </a:spcAft>
        <a:buClr>
          <a:srgbClr val="000066"/>
        </a:buClr>
        <a:buSzPct val="70000"/>
        <a:buFont typeface="Wingdings" pitchFamily="2" charset="2"/>
        <a:buChar char="§"/>
        <a:defRPr sz="2000">
          <a:solidFill>
            <a:srgbClr val="32323D"/>
          </a:solidFill>
          <a:latin typeface="Calibri" pitchFamily="34" charset="0"/>
        </a:defRPr>
      </a:lvl5pPr>
      <a:lvl6pPr marL="25146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6pPr>
      <a:lvl7pPr marL="29718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7pPr>
      <a:lvl8pPr marL="34290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8pPr>
      <a:lvl9pPr marL="38862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15"/>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249521009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2" r:id="rId11"/>
    <p:sldLayoutId id="2147483763" r:id="rId12"/>
    <p:sldLayoutId id="2147483765" r:id="rId13"/>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1025" name="Picture 1" descr="horizontal_full_color.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64388" y="188913"/>
            <a:ext cx="17970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857922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31.xml"/><Relationship Id="rId5" Type="http://schemas.openxmlformats.org/officeDocument/2006/relationships/image" Target="../media/image34.tmp"/><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tmp"/><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95.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95.xml"/><Relationship Id="rId1" Type="http://schemas.openxmlformats.org/officeDocument/2006/relationships/tags" Target="../tags/tag3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95.xml"/><Relationship Id="rId1" Type="http://schemas.openxmlformats.org/officeDocument/2006/relationships/tags" Target="../tags/tag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image" Target="../media/image53.png"/><Relationship Id="rId1" Type="http://schemas.openxmlformats.org/officeDocument/2006/relationships/slideLayout" Target="../slideLayouts/slideLayout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39.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3.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00.xml"/><Relationship Id="rId4" Type="http://schemas.openxmlformats.org/officeDocument/2006/relationships/hyperlink" Target="http://www.mendeley.com/group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mendeley.com/groups/" TargetMode="External"/><Relationship Id="rId1" Type="http://schemas.openxmlformats.org/officeDocument/2006/relationships/slideLayout" Target="../slideLayouts/slideLayout100.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hyperlink" Target="http://www.mendeley.com/groups/" TargetMode="External"/><Relationship Id="rId2" Type="http://schemas.openxmlformats.org/officeDocument/2006/relationships/image" Target="../media/image71.png"/><Relationship Id="rId1" Type="http://schemas.openxmlformats.org/officeDocument/2006/relationships/slideLayout" Target="../slideLayouts/slideLayout100.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mendeley.com/groups/" TargetMode="External"/><Relationship Id="rId1" Type="http://schemas.openxmlformats.org/officeDocument/2006/relationships/slideLayout" Target="../slideLayouts/slideLayout100.xml"/><Relationship Id="rId6" Type="http://schemas.openxmlformats.org/officeDocument/2006/relationships/image" Target="../media/image76.png"/><Relationship Id="rId5" Type="http://schemas.openxmlformats.org/officeDocument/2006/relationships/image" Target="../media/image72.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mendeley.com/groups/" TargetMode="External"/><Relationship Id="rId1" Type="http://schemas.openxmlformats.org/officeDocument/2006/relationships/slideLayout" Target="../slideLayouts/slideLayout100.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hyperlink" Target="http://www.mendeley.com/groups/" TargetMode="External"/><Relationship Id="rId2" Type="http://schemas.openxmlformats.org/officeDocument/2006/relationships/image" Target="../media/image79.png"/><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hyperlink" Target="http://www.mendeley.com/groups/" TargetMode="External"/><Relationship Id="rId1" Type="http://schemas.openxmlformats.org/officeDocument/2006/relationships/slideLayout" Target="../slideLayouts/slideLayout10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eg"/><Relationship Id="rId3" Type="http://schemas.openxmlformats.org/officeDocument/2006/relationships/diagramLayout" Target="../diagrams/layout1.xml"/><Relationship Id="rId7" Type="http://schemas.openxmlformats.org/officeDocument/2006/relationships/image" Target="../media/image23.png"/><Relationship Id="rId12" Type="http://schemas.openxmlformats.org/officeDocument/2006/relationships/image" Target="../media/image27.gif"/><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11" Type="http://schemas.openxmlformats.org/officeDocument/2006/relationships/image" Target="../media/image26.png"/><Relationship Id="rId5" Type="http://schemas.openxmlformats.org/officeDocument/2006/relationships/diagramColors" Target="../diagrams/colors1.xml"/><Relationship Id="rId10" Type="http://schemas.openxmlformats.org/officeDocument/2006/relationships/image" Target="../media/image25.png"/><Relationship Id="rId4" Type="http://schemas.openxmlformats.org/officeDocument/2006/relationships/diagramQuickStyle" Target="../diagrams/quickStyle1.xml"/><Relationship Id="rId9" Type="http://schemas.microsoft.com/office/2007/relationships/hdphoto" Target="../media/hdphoto1.wdp"/><Relationship Id="rId14" Type="http://schemas.openxmlformats.org/officeDocument/2006/relationships/image" Target="../media/image2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hdphoto" Target="../media/hdphoto1.wdp"/><Relationship Id="rId7"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89.xml"/><Relationship Id="rId6" Type="http://schemas.openxmlformats.org/officeDocument/2006/relationships/image" Target="../media/image85.jpeg"/><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9.xml"/><Relationship Id="rId5" Type="http://schemas.openxmlformats.org/officeDocument/2006/relationships/image" Target="../media/image91.png"/><Relationship Id="rId4" Type="http://schemas.openxmlformats.org/officeDocument/2006/relationships/image" Target="../media/image9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6.xml"/><Relationship Id="rId1" Type="http://schemas.openxmlformats.org/officeDocument/2006/relationships/vmlDrawing" Target="../drawings/vmlDrawing1.vml"/><Relationship Id="rId6" Type="http://schemas.openxmlformats.org/officeDocument/2006/relationships/image" Target="../media/image93.png"/><Relationship Id="rId5" Type="http://schemas.openxmlformats.org/officeDocument/2006/relationships/image" Target="../media/image92.e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7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xml"/><Relationship Id="rId1" Type="http://schemas.openxmlformats.org/officeDocument/2006/relationships/slideLayout" Target="../slideLayouts/slideLayout76.xml"/><Relationship Id="rId5" Type="http://schemas.openxmlformats.org/officeDocument/2006/relationships/image" Target="../media/image98.jpeg"/><Relationship Id="rId4" Type="http://schemas.openxmlformats.org/officeDocument/2006/relationships/image" Target="../media/image9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image" Target="../media/image99.tmp"/><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1.xml"/><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1.xml"/><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89.xml"/><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xml"/><Relationship Id="rId1" Type="http://schemas.openxmlformats.org/officeDocument/2006/relationships/slideLayout" Target="../slideLayouts/slideLayout89.xml"/><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85.jpeg"/><Relationship Id="rId3" Type="http://schemas.openxmlformats.org/officeDocument/2006/relationships/diagramLayout" Target="../diagrams/layout6.xml"/><Relationship Id="rId7" Type="http://schemas.openxmlformats.org/officeDocument/2006/relationships/image" Target="../media/image112.png"/><Relationship Id="rId12" Type="http://schemas.openxmlformats.org/officeDocument/2006/relationships/image" Target="../media/image26.png"/><Relationship Id="rId17" Type="http://schemas.openxmlformats.org/officeDocument/2006/relationships/image" Target="../media/image113.jpeg"/><Relationship Id="rId2" Type="http://schemas.openxmlformats.org/officeDocument/2006/relationships/diagramData" Target="../diagrams/data6.xml"/><Relationship Id="rId16" Type="http://schemas.openxmlformats.org/officeDocument/2006/relationships/image" Target="../media/image29.jpeg"/><Relationship Id="rId1" Type="http://schemas.openxmlformats.org/officeDocument/2006/relationships/slideLayout" Target="../slideLayouts/slideLayout92.xml"/><Relationship Id="rId6" Type="http://schemas.microsoft.com/office/2007/relationships/diagramDrawing" Target="../diagrams/drawing6.xml"/><Relationship Id="rId11" Type="http://schemas.openxmlformats.org/officeDocument/2006/relationships/image" Target="../media/image25.png"/><Relationship Id="rId5" Type="http://schemas.openxmlformats.org/officeDocument/2006/relationships/diagramColors" Target="../diagrams/colors6.xml"/><Relationship Id="rId15" Type="http://schemas.openxmlformats.org/officeDocument/2006/relationships/image" Target="../media/image28.jpeg"/><Relationship Id="rId10" Type="http://schemas.microsoft.com/office/2007/relationships/hdphoto" Target="../media/hdphoto1.wdp"/><Relationship Id="rId4" Type="http://schemas.openxmlformats.org/officeDocument/2006/relationships/diagramQuickStyle" Target="../diagrams/quickStyle6.xml"/><Relationship Id="rId9" Type="http://schemas.openxmlformats.org/officeDocument/2006/relationships/image" Target="../media/image24.png"/><Relationship Id="rId14" Type="http://schemas.openxmlformats.org/officeDocument/2006/relationships/image" Target="../media/image2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9.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2" Type="http://schemas.openxmlformats.org/officeDocument/2006/relationships/image" Target="../media/image117.tmp"/><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2" Type="http://schemas.openxmlformats.org/officeDocument/2006/relationships/hyperlink" Target="mailto:cninfo@elsevier.com" TargetMode="Externa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9.xml"/><Relationship Id="rId1" Type="http://schemas.openxmlformats.org/officeDocument/2006/relationships/tags" Target="../tags/tag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r>
              <a:rPr lang="zh-CN" altLang="en-US" dirty="0"/>
              <a:t>建</a:t>
            </a:r>
            <a:r>
              <a:rPr lang="zh-CN" altLang="en-US" dirty="0" smtClean="0"/>
              <a:t>立高效的科研信息处理习惯</a:t>
            </a:r>
            <a:endParaRPr lang="en-US" dirty="0"/>
          </a:p>
        </p:txBody>
      </p:sp>
      <p:sp>
        <p:nvSpPr>
          <p:cNvPr id="16" name="Text Placeholder 15"/>
          <p:cNvSpPr>
            <a:spLocks noGrp="1"/>
          </p:cNvSpPr>
          <p:nvPr>
            <p:ph type="body" sz="quarter" idx="10"/>
          </p:nvPr>
        </p:nvSpPr>
        <p:spPr/>
        <p:txBody>
          <a:bodyPr/>
          <a:lstStyle/>
          <a:p>
            <a:r>
              <a:rPr lang="en-US" dirty="0"/>
              <a:t>Reed Elsevier Information Technology (Beijing) Co., Ltd</a:t>
            </a:r>
          </a:p>
        </p:txBody>
      </p:sp>
      <p:sp>
        <p:nvSpPr>
          <p:cNvPr id="17" name="Text Placeholder 16"/>
          <p:cNvSpPr>
            <a:spLocks noGrp="1"/>
          </p:cNvSpPr>
          <p:nvPr>
            <p:ph type="body" sz="quarter" idx="11"/>
          </p:nvPr>
        </p:nvSpPr>
        <p:spPr/>
        <p:txBody>
          <a:bodyPr/>
          <a:lstStyle/>
          <a:p>
            <a:r>
              <a:rPr lang="en-US" dirty="0" smtClean="0"/>
              <a:t>2016 </a:t>
            </a:r>
            <a:r>
              <a:rPr lang="en-US" altLang="zh-CN" dirty="0" smtClean="0"/>
              <a:t>Sept</a:t>
            </a:r>
            <a:endParaRPr lang="en-US" dirty="0"/>
          </a:p>
        </p:txBody>
      </p:sp>
    </p:spTree>
    <p:extLst>
      <p:ext uri="{BB962C8B-B14F-4D97-AF65-F5344CB8AC3E}">
        <p14:creationId xmlns:p14="http://schemas.microsoft.com/office/powerpoint/2010/main" val="4697158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4" y="397613"/>
            <a:ext cx="6967729" cy="468019"/>
          </a:xfrm>
        </p:spPr>
        <p:txBody>
          <a:bodyPr>
            <a:normAutofit fontScale="90000"/>
          </a:bodyPr>
          <a:lstStyle/>
          <a:p>
            <a:r>
              <a:rPr lang="en-US" altLang="zh-CN" sz="2000" dirty="0">
                <a:latin typeface="Microsoft YaHei UI" panose="020B0503020204020204" pitchFamily="34" charset="-122"/>
                <a:ea typeface="Microsoft YaHei UI" panose="020B0503020204020204" pitchFamily="34" charset="-122"/>
              </a:rPr>
              <a:t>ScienceDirect</a:t>
            </a:r>
            <a:r>
              <a:rPr lang="zh-CN" altLang="en-US" sz="2000" dirty="0">
                <a:latin typeface="Microsoft YaHei UI" panose="020B0503020204020204" pitchFamily="34" charset="-122"/>
                <a:ea typeface="Microsoft YaHei UI" panose="020B0503020204020204" pitchFamily="34" charset="-122"/>
              </a:rPr>
              <a:t>对学校知名学者支持</a:t>
            </a:r>
            <a:r>
              <a:rPr lang="en-US" altLang="zh-CN" sz="2000" dirty="0" smtClean="0">
                <a:latin typeface="Microsoft YaHei UI" panose="020B0503020204020204" pitchFamily="34" charset="-122"/>
                <a:ea typeface="Microsoft YaHei UI" panose="020B0503020204020204" pitchFamily="34" charset="-122"/>
              </a:rPr>
              <a:t>-</a:t>
            </a:r>
            <a:r>
              <a:rPr lang="zh-CN" altLang="en-US" sz="2000" dirty="0">
                <a:latin typeface="Microsoft YaHei UI" panose="020B0503020204020204" pitchFamily="34" charset="-122"/>
                <a:ea typeface="Microsoft YaHei UI" panose="020B0503020204020204" pitchFamily="34" charset="-122"/>
              </a:rPr>
              <a:t>材料工程学</a:t>
            </a:r>
            <a:r>
              <a:rPr lang="zh-CN" altLang="en-US" sz="2000" dirty="0" smtClean="0">
                <a:latin typeface="Microsoft YaHei UI" panose="020B0503020204020204" pitchFamily="34" charset="-122"/>
                <a:ea typeface="Microsoft YaHei UI" panose="020B0503020204020204" pitchFamily="34" charset="-122"/>
              </a:rPr>
              <a:t>院于治水教授</a:t>
            </a:r>
            <a:endParaRPr lang="en-US" sz="2000" dirty="0">
              <a:latin typeface="Microsoft YaHei UI" panose="020B0503020204020204" pitchFamily="34" charset="-122"/>
              <a:ea typeface="Microsoft YaHei UI" panose="020B0503020204020204" pitchFamily="34" charset="-122"/>
            </a:endParaRPr>
          </a:p>
        </p:txBody>
      </p:sp>
      <p:sp>
        <p:nvSpPr>
          <p:cNvPr id="8" name="TextBox 7"/>
          <p:cNvSpPr txBox="1"/>
          <p:nvPr/>
        </p:nvSpPr>
        <p:spPr>
          <a:xfrm>
            <a:off x="-86061" y="6356640"/>
            <a:ext cx="5020918" cy="369332"/>
          </a:xfrm>
          <a:prstGeom prst="rect">
            <a:avLst/>
          </a:prstGeom>
          <a:noFill/>
        </p:spPr>
        <p:txBody>
          <a:bodyPr wrap="square" rtlCol="0">
            <a:spAutoFit/>
          </a:bodyPr>
          <a:lstStyle/>
          <a:p>
            <a:r>
              <a:rPr lang="zh-CN" altLang="en-US" sz="1600" b="1"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于</a:t>
            </a:r>
            <a:r>
              <a:rPr lang="zh-CN" altLang="en-US" sz="1600" b="1" dirty="0" smtClean="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教</a:t>
            </a:r>
            <a:r>
              <a:rPr lang="zh-CN" altLang="en-US" sz="1600" b="1"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授</a:t>
            </a:r>
            <a:r>
              <a:rPr lang="zh-CN" altLang="en-US" sz="1600" b="1" dirty="0" smtClean="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近来</a:t>
            </a:r>
            <a:r>
              <a:rPr lang="zh-CN" altLang="en-US" sz="1600" b="1"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引用</a:t>
            </a:r>
            <a:r>
              <a:rPr lang="zh-CN" altLang="en-US" sz="1600" b="1" dirty="0" smtClean="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了</a:t>
            </a:r>
            <a:r>
              <a:rPr lang="en-US" altLang="zh-CN" sz="1600" b="1" dirty="0" smtClean="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392</a:t>
            </a:r>
            <a:r>
              <a:rPr lang="zh-CN" altLang="en-US" sz="1600" b="1" dirty="0" smtClean="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篇</a:t>
            </a:r>
            <a:r>
              <a:rPr lang="en-US" altLang="zh-CN" b="1" dirty="0" smtClean="0">
                <a:solidFill>
                  <a:srgbClr val="92D050"/>
                </a:solidFill>
              </a:rPr>
              <a:t>ScienceDirect</a:t>
            </a:r>
            <a:r>
              <a:rPr lang="zh-CN" altLang="en-US" sz="1600" b="1"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上的文</a:t>
            </a:r>
            <a:r>
              <a:rPr lang="zh-CN" altLang="en-US" sz="1600" b="1" dirty="0" smtClean="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献</a:t>
            </a:r>
            <a:endParaRPr lang="en-US" sz="1600" b="1"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7" name="TextBox 6"/>
          <p:cNvSpPr txBox="1"/>
          <p:nvPr/>
        </p:nvSpPr>
        <p:spPr>
          <a:xfrm>
            <a:off x="5315712" y="6632448"/>
            <a:ext cx="3792430" cy="215444"/>
          </a:xfrm>
          <a:prstGeom prst="rect">
            <a:avLst/>
          </a:prstGeom>
          <a:noFill/>
        </p:spPr>
        <p:txBody>
          <a:bodyPr wrap="square" rtlCol="0">
            <a:spAutoFit/>
          </a:bodyPr>
          <a:lstStyle/>
          <a:p>
            <a:r>
              <a:rPr lang="zh-CN" altLang="en-US" sz="800" dirty="0" smtClean="0"/>
              <a:t>数据来源：</a:t>
            </a:r>
            <a:r>
              <a:rPr lang="en-US" altLang="zh-CN" sz="800" dirty="0" smtClean="0"/>
              <a:t>Scopus  </a:t>
            </a:r>
            <a:r>
              <a:rPr lang="zh-CN" altLang="en-US" sz="800" dirty="0" smtClean="0"/>
              <a:t>数据点</a:t>
            </a:r>
            <a:r>
              <a:rPr lang="en-US" altLang="zh-CN" sz="800" dirty="0" smtClean="0"/>
              <a:t>2011-15</a:t>
            </a:r>
            <a:r>
              <a:rPr lang="zh-CN" altLang="en-US" sz="800" dirty="0" smtClean="0"/>
              <a:t>年</a:t>
            </a:r>
            <a:endParaRPr lang="en-US" sz="800" dirty="0"/>
          </a:p>
        </p:txBody>
      </p:sp>
      <p:sp>
        <p:nvSpPr>
          <p:cNvPr id="11" name="TextBox 10"/>
          <p:cNvSpPr txBox="1"/>
          <p:nvPr/>
        </p:nvSpPr>
        <p:spPr>
          <a:xfrm>
            <a:off x="6010656" y="3462528"/>
            <a:ext cx="2133600" cy="276999"/>
          </a:xfrm>
          <a:prstGeom prst="rect">
            <a:avLst/>
          </a:prstGeom>
          <a:noFill/>
        </p:spPr>
        <p:txBody>
          <a:bodyPr wrap="square" rtlCol="0">
            <a:spAutoFit/>
          </a:bodyPr>
          <a:lstStyle/>
          <a:p>
            <a:r>
              <a:rPr lang="zh-CN" altLang="en-US" sz="1200" b="1"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引用</a:t>
            </a:r>
            <a:r>
              <a:rPr lang="en-US" altLang="zh-CN" sz="1200" b="1"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Elsevier</a:t>
            </a:r>
            <a:r>
              <a:rPr lang="zh-CN" altLang="en-US" sz="1200" b="1"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期刊举例</a:t>
            </a:r>
            <a:endParaRPr lang="en-US" sz="1200" b="1"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55" y="762368"/>
            <a:ext cx="7351353" cy="648126"/>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85" y="1282941"/>
            <a:ext cx="5552647" cy="2228414"/>
          </a:xfrm>
          <a:prstGeom prst="rect">
            <a:avLst/>
          </a:prstGeom>
        </p:spPr>
      </p:pic>
      <p:graphicFrame>
        <p:nvGraphicFramePr>
          <p:cNvPr id="13" name="Chart 12"/>
          <p:cNvGraphicFramePr>
            <a:graphicFrameLocks/>
          </p:cNvGraphicFramePr>
          <p:nvPr>
            <p:extLst>
              <p:ext uri="{D42A27DB-BD31-4B8C-83A1-F6EECF244321}">
                <p14:modId xmlns:p14="http://schemas.microsoft.com/office/powerpoint/2010/main" val="1147634638"/>
              </p:ext>
            </p:extLst>
          </p:nvPr>
        </p:nvGraphicFramePr>
        <p:xfrm>
          <a:off x="256455" y="3601027"/>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2432" y="3739527"/>
            <a:ext cx="2350470" cy="2729764"/>
          </a:xfrm>
          <a:prstGeom prst="rect">
            <a:avLst/>
          </a:prstGeom>
        </p:spPr>
      </p:pic>
    </p:spTree>
    <p:extLst>
      <p:ext uri="{BB962C8B-B14F-4D97-AF65-F5344CB8AC3E}">
        <p14:creationId xmlns:p14="http://schemas.microsoft.com/office/powerpoint/2010/main" val="249763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a:spLocks noGrp="1"/>
          </p:cNvSpPr>
          <p:nvPr>
            <p:ph type="title"/>
          </p:nvPr>
        </p:nvSpPr>
        <p:spPr>
          <a:xfrm>
            <a:off x="0" y="381000"/>
            <a:ext cx="9144000" cy="533400"/>
          </a:xfrm>
        </p:spPr>
        <p:txBody>
          <a:bodyPr>
            <a:noAutofit/>
          </a:bodyPr>
          <a:lstStyle/>
          <a:p>
            <a:r>
              <a:rPr lang="zh-CN" altLang="en-US" dirty="0">
                <a:latin typeface="Microsoft YaHei UI" panose="020B0503020204020204" pitchFamily="34" charset="-122"/>
                <a:ea typeface="Microsoft YaHei UI" panose="020B0503020204020204" pitchFamily="34" charset="-122"/>
              </a:rPr>
              <a:t>上海工程技术大学在</a:t>
            </a:r>
            <a:r>
              <a:rPr lang="en-US" altLang="zh-CN" dirty="0">
                <a:latin typeface="Microsoft YaHei UI" panose="020B0503020204020204" pitchFamily="34" charset="-122"/>
                <a:ea typeface="Microsoft YaHei UI" panose="020B0503020204020204" pitchFamily="34" charset="-122"/>
              </a:rPr>
              <a:t>ScienceDirect</a:t>
            </a:r>
            <a:r>
              <a:rPr lang="zh-CN" altLang="en-US" dirty="0">
                <a:latin typeface="Microsoft YaHei UI" panose="020B0503020204020204" pitchFamily="34" charset="-122"/>
                <a:ea typeface="Microsoft YaHei UI" panose="020B0503020204020204" pitchFamily="34" charset="-122"/>
              </a:rPr>
              <a:t>发文和引用的占比稳定，同时连续五年保</a:t>
            </a:r>
            <a:r>
              <a:rPr lang="zh-CN" altLang="en-US" dirty="0" smtClean="0">
                <a:latin typeface="Microsoft YaHei UI" panose="020B0503020204020204" pitchFamily="34" charset="-122"/>
                <a:ea typeface="Microsoft YaHei UI" panose="020B0503020204020204" pitchFamily="34" charset="-122"/>
              </a:rPr>
              <a:t>持两位数增</a:t>
            </a:r>
            <a:r>
              <a:rPr lang="zh-CN" altLang="en-US" dirty="0">
                <a:latin typeface="Microsoft YaHei UI" panose="020B0503020204020204" pitchFamily="34" charset="-122"/>
                <a:ea typeface="Microsoft YaHei UI" panose="020B0503020204020204" pitchFamily="34" charset="-122"/>
              </a:rPr>
              <a:t>长</a:t>
            </a:r>
            <a:endParaRPr dirty="0"/>
          </a:p>
        </p:txBody>
      </p:sp>
      <p:sp>
        <p:nvSpPr>
          <p:cNvPr id="2" name="Title Texts2"/>
          <p:cNvSpPr>
            <a:spLocks noGrp="1"/>
          </p:cNvSpPr>
          <p:nvPr>
            <p:ph idx="4294967295"/>
          </p:nvPr>
        </p:nvSpPr>
        <p:spPr>
          <a:xfrm>
            <a:off x="6294438" y="6400800"/>
            <a:ext cx="2620962" cy="344488"/>
          </a:xfrm>
        </p:spPr>
        <p:txBody>
          <a:bodyPr/>
          <a:lstStyle>
            <a:lvl1pPr marL="0" indent="0">
              <a:buNone/>
              <a:defRPr sz="800" baseline="0">
                <a:solidFill>
                  <a:schemeClr val="tx1">
                    <a:lumMod val="75000"/>
                  </a:schemeClr>
                </a:solidFill>
              </a:defRPr>
            </a:lvl1pPr>
          </a:lstStyle>
          <a:p>
            <a:r>
              <a:rPr/>
              <a:t>Source: Elsevier Web Analytics Department, Scopus Data 2011–2015</a:t>
            </a:r>
          </a:p>
        </p:txBody>
      </p:sp>
      <p:sp>
        <p:nvSpPr>
          <p:cNvPr id="3" name="Title Texts3"/>
          <p:cNvSpPr>
            <a:spLocks noGrp="1"/>
          </p:cNvSpPr>
          <p:nvPr>
            <p:ph idx="4294967295"/>
          </p:nvPr>
        </p:nvSpPr>
        <p:spPr>
          <a:xfrm>
            <a:off x="766581" y="1056904"/>
            <a:ext cx="2060440" cy="284856"/>
          </a:xfrm>
        </p:spPr>
        <p:txBody>
          <a:bodyPr/>
          <a:lstStyle>
            <a:lvl1pPr marL="0" indent="0" algn="ctr">
              <a:buNone/>
              <a:defRPr sz="1200"/>
            </a:lvl1pPr>
          </a:lstStyle>
          <a:p>
            <a:r>
              <a:rPr/>
              <a:t>Referenced articles from</a:t>
            </a:r>
          </a:p>
        </p:txBody>
      </p:sp>
      <p:grpSp>
        <p:nvGrpSpPr>
          <p:cNvPr id="4" name="Groupe 4"/>
          <p:cNvGrpSpPr/>
          <p:nvPr/>
        </p:nvGrpSpPr>
        <p:grpSpPr>
          <a:xfrm>
            <a:off x="160020" y="1371600"/>
            <a:ext cx="2667000" cy="2362200"/>
            <a:chOff x="160020" y="1371600"/>
            <a:chExt cx="2667000" cy="2362200"/>
          </a:xfrm>
        </p:grpSpPr>
        <p:sp>
          <p:nvSpPr>
            <p:cNvPr id="78" name="Rectangle 14"/>
            <p:cNvSpPr/>
            <p:nvPr/>
          </p:nvSpPr>
          <p:spPr>
            <a:xfrm>
              <a:off x="914484" y="3088601"/>
              <a:ext cx="342248" cy="282652"/>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79" name="Rectangle 15"/>
            <p:cNvSpPr/>
            <p:nvPr/>
          </p:nvSpPr>
          <p:spPr>
            <a:xfrm>
              <a:off x="914484" y="3027934"/>
              <a:ext cx="342248" cy="60667"/>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80" name="Rectangle 16"/>
            <p:cNvSpPr/>
            <p:nvPr/>
          </p:nvSpPr>
          <p:spPr>
            <a:xfrm>
              <a:off x="914484" y="2980779"/>
              <a:ext cx="342248" cy="47155"/>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81" name="Rectangle 17"/>
            <p:cNvSpPr/>
            <p:nvPr/>
          </p:nvSpPr>
          <p:spPr>
            <a:xfrm>
              <a:off x="914484" y="2647939"/>
              <a:ext cx="342248" cy="332840"/>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82" name="Rectangle 18"/>
            <p:cNvSpPr/>
            <p:nvPr/>
          </p:nvSpPr>
          <p:spPr>
            <a:xfrm>
              <a:off x="1294759" y="3054131"/>
              <a:ext cx="342248" cy="317122"/>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83" name="Rectangle 19"/>
            <p:cNvSpPr/>
            <p:nvPr/>
          </p:nvSpPr>
          <p:spPr>
            <a:xfrm>
              <a:off x="1294759" y="2996222"/>
              <a:ext cx="342248" cy="57909"/>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84" name="Rectangle 20"/>
            <p:cNvSpPr/>
            <p:nvPr/>
          </p:nvSpPr>
          <p:spPr>
            <a:xfrm>
              <a:off x="1294759" y="2950722"/>
              <a:ext cx="342248" cy="4550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85" name="Rectangle 21"/>
            <p:cNvSpPr/>
            <p:nvPr/>
          </p:nvSpPr>
          <p:spPr>
            <a:xfrm>
              <a:off x="1294759" y="2582860"/>
              <a:ext cx="342248" cy="36786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86" name="Rectangle 22"/>
            <p:cNvSpPr/>
            <p:nvPr/>
          </p:nvSpPr>
          <p:spPr>
            <a:xfrm>
              <a:off x="1675034" y="3033449"/>
              <a:ext cx="342248" cy="33780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87" name="Rectangle 23"/>
            <p:cNvSpPr/>
            <p:nvPr/>
          </p:nvSpPr>
          <p:spPr>
            <a:xfrm>
              <a:off x="1675034" y="2958167"/>
              <a:ext cx="342248" cy="75282"/>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88" name="Rectangle 24"/>
            <p:cNvSpPr/>
            <p:nvPr/>
          </p:nvSpPr>
          <p:spPr>
            <a:xfrm>
              <a:off x="1675034" y="2907152"/>
              <a:ext cx="342248" cy="51015"/>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89" name="Rectangle 25"/>
            <p:cNvSpPr/>
            <p:nvPr/>
          </p:nvSpPr>
          <p:spPr>
            <a:xfrm>
              <a:off x="1675034" y="2543151"/>
              <a:ext cx="342248" cy="36400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90" name="Rectangle 26"/>
            <p:cNvSpPr/>
            <p:nvPr/>
          </p:nvSpPr>
          <p:spPr>
            <a:xfrm>
              <a:off x="2055309" y="2805948"/>
              <a:ext cx="342248" cy="565305"/>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91" name="Rectangle 27"/>
            <p:cNvSpPr/>
            <p:nvPr/>
          </p:nvSpPr>
          <p:spPr>
            <a:xfrm>
              <a:off x="2055309" y="2690681"/>
              <a:ext cx="342248" cy="115267"/>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92" name="Rectangle 28"/>
            <p:cNvSpPr/>
            <p:nvPr/>
          </p:nvSpPr>
          <p:spPr>
            <a:xfrm>
              <a:off x="2055309" y="2528260"/>
              <a:ext cx="342248" cy="162422"/>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93" name="Rectangle 29"/>
            <p:cNvSpPr/>
            <p:nvPr/>
          </p:nvSpPr>
          <p:spPr>
            <a:xfrm>
              <a:off x="2055309" y="1805772"/>
              <a:ext cx="342248" cy="722487"/>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94" name="Rectangle 30"/>
            <p:cNvSpPr/>
            <p:nvPr/>
          </p:nvSpPr>
          <p:spPr>
            <a:xfrm>
              <a:off x="2435584" y="2681581"/>
              <a:ext cx="342248" cy="689672"/>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95" name="Rectangle 31"/>
            <p:cNvSpPr/>
            <p:nvPr/>
          </p:nvSpPr>
          <p:spPr>
            <a:xfrm>
              <a:off x="2435584" y="2539566"/>
              <a:ext cx="342248" cy="14201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96" name="Rectangle 32"/>
            <p:cNvSpPr/>
            <p:nvPr/>
          </p:nvSpPr>
          <p:spPr>
            <a:xfrm>
              <a:off x="2435584" y="2337986"/>
              <a:ext cx="342248" cy="201579"/>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97" name="Rectangle 33"/>
            <p:cNvSpPr/>
            <p:nvPr/>
          </p:nvSpPr>
          <p:spPr>
            <a:xfrm>
              <a:off x="2435584" y="1470450"/>
              <a:ext cx="342248" cy="867536"/>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98" name="Text 34"/>
            <p:cNvSpPr/>
            <p:nvPr/>
          </p:nvSpPr>
          <p:spPr>
            <a:xfrm>
              <a:off x="863358" y="3182887"/>
              <a:ext cx="444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1025</a:t>
              </a:r>
            </a:p>
          </p:txBody>
        </p:sp>
        <p:sp>
          <p:nvSpPr>
            <p:cNvPr id="99" name="Text 35"/>
            <p:cNvSpPr/>
            <p:nvPr/>
          </p:nvSpPr>
          <p:spPr>
            <a:xfrm>
              <a:off x="895108" y="3011227"/>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220</a:t>
              </a:r>
            </a:p>
          </p:txBody>
        </p:sp>
        <p:sp>
          <p:nvSpPr>
            <p:cNvPr id="100" name="Text 36"/>
            <p:cNvSpPr/>
            <p:nvPr/>
          </p:nvSpPr>
          <p:spPr>
            <a:xfrm>
              <a:off x="895108" y="2957317"/>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171</a:t>
              </a:r>
            </a:p>
          </p:txBody>
        </p:sp>
        <p:sp>
          <p:nvSpPr>
            <p:cNvPr id="101" name="Text 37"/>
            <p:cNvSpPr/>
            <p:nvPr/>
          </p:nvSpPr>
          <p:spPr>
            <a:xfrm>
              <a:off x="863358" y="2767319"/>
              <a:ext cx="444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1207</a:t>
              </a:r>
            </a:p>
          </p:txBody>
        </p:sp>
        <p:sp>
          <p:nvSpPr>
            <p:cNvPr id="102" name="Text 38"/>
            <p:cNvSpPr/>
            <p:nvPr/>
          </p:nvSpPr>
          <p:spPr>
            <a:xfrm>
              <a:off x="1243633" y="3165652"/>
              <a:ext cx="444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1150</a:t>
              </a:r>
            </a:p>
          </p:txBody>
        </p:sp>
        <p:sp>
          <p:nvSpPr>
            <p:cNvPr id="103" name="Text 39"/>
            <p:cNvSpPr/>
            <p:nvPr/>
          </p:nvSpPr>
          <p:spPr>
            <a:xfrm>
              <a:off x="1275383" y="2978136"/>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210</a:t>
              </a:r>
            </a:p>
          </p:txBody>
        </p:sp>
        <p:sp>
          <p:nvSpPr>
            <p:cNvPr id="104" name="Text 40"/>
            <p:cNvSpPr/>
            <p:nvPr/>
          </p:nvSpPr>
          <p:spPr>
            <a:xfrm>
              <a:off x="1275383" y="2926432"/>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165</a:t>
              </a:r>
            </a:p>
          </p:txBody>
        </p:sp>
        <p:sp>
          <p:nvSpPr>
            <p:cNvPr id="105" name="Text 41"/>
            <p:cNvSpPr/>
            <p:nvPr/>
          </p:nvSpPr>
          <p:spPr>
            <a:xfrm>
              <a:off x="1243633" y="2719751"/>
              <a:ext cx="444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1334</a:t>
              </a:r>
            </a:p>
          </p:txBody>
        </p:sp>
        <p:sp>
          <p:nvSpPr>
            <p:cNvPr id="106" name="Text 42"/>
            <p:cNvSpPr/>
            <p:nvPr/>
          </p:nvSpPr>
          <p:spPr>
            <a:xfrm>
              <a:off x="1623908" y="3155311"/>
              <a:ext cx="444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1225</a:t>
              </a:r>
            </a:p>
          </p:txBody>
        </p:sp>
        <p:sp>
          <p:nvSpPr>
            <p:cNvPr id="107" name="Text 43"/>
            <p:cNvSpPr/>
            <p:nvPr/>
          </p:nvSpPr>
          <p:spPr>
            <a:xfrm>
              <a:off x="1655658" y="2948768"/>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273</a:t>
              </a:r>
            </a:p>
          </p:txBody>
        </p:sp>
        <p:sp>
          <p:nvSpPr>
            <p:cNvPr id="108" name="Text 44"/>
            <p:cNvSpPr/>
            <p:nvPr/>
          </p:nvSpPr>
          <p:spPr>
            <a:xfrm>
              <a:off x="1655658" y="2885619"/>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185</a:t>
              </a:r>
            </a:p>
          </p:txBody>
        </p:sp>
        <p:sp>
          <p:nvSpPr>
            <p:cNvPr id="109" name="Text 45"/>
            <p:cNvSpPr/>
            <p:nvPr/>
          </p:nvSpPr>
          <p:spPr>
            <a:xfrm>
              <a:off x="1623908" y="2678111"/>
              <a:ext cx="444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1320</a:t>
              </a:r>
            </a:p>
          </p:txBody>
        </p:sp>
        <p:sp>
          <p:nvSpPr>
            <p:cNvPr id="110" name="Text 46"/>
            <p:cNvSpPr/>
            <p:nvPr/>
          </p:nvSpPr>
          <p:spPr>
            <a:xfrm>
              <a:off x="2004183" y="3041561"/>
              <a:ext cx="444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2050</a:t>
              </a:r>
            </a:p>
          </p:txBody>
        </p:sp>
        <p:sp>
          <p:nvSpPr>
            <p:cNvPr id="111" name="Text 47"/>
            <p:cNvSpPr/>
            <p:nvPr/>
          </p:nvSpPr>
          <p:spPr>
            <a:xfrm>
              <a:off x="2035933" y="2701275"/>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418</a:t>
              </a:r>
            </a:p>
          </p:txBody>
        </p:sp>
        <p:sp>
          <p:nvSpPr>
            <p:cNvPr id="112" name="Text 48"/>
            <p:cNvSpPr/>
            <p:nvPr/>
          </p:nvSpPr>
          <p:spPr>
            <a:xfrm>
              <a:off x="2035933" y="2562431"/>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589</a:t>
              </a:r>
            </a:p>
          </p:txBody>
        </p:sp>
        <p:sp>
          <p:nvSpPr>
            <p:cNvPr id="113" name="Text 49"/>
            <p:cNvSpPr/>
            <p:nvPr/>
          </p:nvSpPr>
          <p:spPr>
            <a:xfrm>
              <a:off x="2004183" y="2119976"/>
              <a:ext cx="444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2620</a:t>
              </a:r>
            </a:p>
          </p:txBody>
        </p:sp>
        <p:sp>
          <p:nvSpPr>
            <p:cNvPr id="114" name="Text 50"/>
            <p:cNvSpPr/>
            <p:nvPr/>
          </p:nvSpPr>
          <p:spPr>
            <a:xfrm>
              <a:off x="2384458" y="2979377"/>
              <a:ext cx="444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2501</a:t>
              </a:r>
            </a:p>
          </p:txBody>
        </p:sp>
        <p:sp>
          <p:nvSpPr>
            <p:cNvPr id="115" name="Text 51"/>
            <p:cNvSpPr/>
            <p:nvPr/>
          </p:nvSpPr>
          <p:spPr>
            <a:xfrm>
              <a:off x="2416208" y="2563534"/>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515</a:t>
              </a:r>
            </a:p>
          </p:txBody>
        </p:sp>
        <p:sp>
          <p:nvSpPr>
            <p:cNvPr id="116" name="Text 52"/>
            <p:cNvSpPr/>
            <p:nvPr/>
          </p:nvSpPr>
          <p:spPr>
            <a:xfrm>
              <a:off x="2416208" y="2391736"/>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731</a:t>
              </a:r>
            </a:p>
          </p:txBody>
        </p:sp>
        <p:sp>
          <p:nvSpPr>
            <p:cNvPr id="117" name="Text 53"/>
            <p:cNvSpPr/>
            <p:nvPr/>
          </p:nvSpPr>
          <p:spPr>
            <a:xfrm>
              <a:off x="2384458" y="1857178"/>
              <a:ext cx="444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3146</a:t>
              </a:r>
            </a:p>
          </p:txBody>
        </p:sp>
        <p:sp>
          <p:nvSpPr>
            <p:cNvPr id="118" name="Rectangle 54"/>
            <p:cNvSpPr/>
            <p:nvPr/>
          </p:nvSpPr>
          <p:spPr>
            <a:xfrm>
              <a:off x="857443" y="1375410"/>
              <a:ext cx="1977430" cy="2090883"/>
            </a:xfrm>
            <a:prstGeom prst="rect">
              <a:avLst/>
            </a:prstGeom>
            <a:ln w="13500">
              <a:solidFill>
                <a:srgbClr val="BEBEBE">
                  <a:alpha val="100000"/>
                </a:srgbClr>
              </a:solidFill>
              <a:prstDash val="solid"/>
              <a:round/>
            </a:ln>
          </p:spPr>
          <p:txBody>
            <a:bodyPr/>
            <a:lstStyle/>
            <a:p>
              <a:endParaRPr/>
            </a:p>
          </p:txBody>
        </p:sp>
        <p:sp>
          <p:nvSpPr>
            <p:cNvPr id="119" name="Text 55"/>
            <p:cNvSpPr/>
            <p:nvPr/>
          </p:nvSpPr>
          <p:spPr>
            <a:xfrm>
              <a:off x="233087" y="3301403"/>
              <a:ext cx="54483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120" name="Text 56"/>
            <p:cNvSpPr/>
            <p:nvPr/>
          </p:nvSpPr>
          <p:spPr>
            <a:xfrm>
              <a:off x="84497" y="2749886"/>
              <a:ext cx="69342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2,000</a:t>
              </a:r>
            </a:p>
          </p:txBody>
        </p:sp>
        <p:sp>
          <p:nvSpPr>
            <p:cNvPr id="121" name="Text 57"/>
            <p:cNvSpPr/>
            <p:nvPr/>
          </p:nvSpPr>
          <p:spPr>
            <a:xfrm>
              <a:off x="84497" y="2198369"/>
              <a:ext cx="69342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4,000</a:t>
              </a:r>
            </a:p>
          </p:txBody>
        </p:sp>
        <p:sp>
          <p:nvSpPr>
            <p:cNvPr id="122" name="Text 58"/>
            <p:cNvSpPr/>
            <p:nvPr/>
          </p:nvSpPr>
          <p:spPr>
            <a:xfrm>
              <a:off x="84497" y="1646852"/>
              <a:ext cx="69342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6,000</a:t>
              </a:r>
            </a:p>
          </p:txBody>
        </p:sp>
        <p:sp>
          <p:nvSpPr>
            <p:cNvPr id="123" name="Polyline form 59"/>
            <p:cNvSpPr/>
            <p:nvPr/>
          </p:nvSpPr>
          <p:spPr>
            <a:xfrm>
              <a:off x="803293" y="337125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4" name="Polyline form 60"/>
            <p:cNvSpPr/>
            <p:nvPr/>
          </p:nvSpPr>
          <p:spPr>
            <a:xfrm>
              <a:off x="803293" y="2819736"/>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5" name="Polyline form 61"/>
            <p:cNvSpPr/>
            <p:nvPr/>
          </p:nvSpPr>
          <p:spPr>
            <a:xfrm>
              <a:off x="803293" y="226821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6" name="Polyline form 62"/>
            <p:cNvSpPr/>
            <p:nvPr/>
          </p:nvSpPr>
          <p:spPr>
            <a:xfrm>
              <a:off x="803293" y="1716702"/>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7" name="Polyline form 63"/>
            <p:cNvSpPr/>
            <p:nvPr/>
          </p:nvSpPr>
          <p:spPr>
            <a:xfrm>
              <a:off x="1085608"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28" name="Polyline form 64"/>
            <p:cNvSpPr/>
            <p:nvPr/>
          </p:nvSpPr>
          <p:spPr>
            <a:xfrm>
              <a:off x="1465883"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29" name="Polyline form 65"/>
            <p:cNvSpPr/>
            <p:nvPr/>
          </p:nvSpPr>
          <p:spPr>
            <a:xfrm>
              <a:off x="1846158"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0" name="Polyline form 66"/>
            <p:cNvSpPr/>
            <p:nvPr/>
          </p:nvSpPr>
          <p:spPr>
            <a:xfrm>
              <a:off x="2226433"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1" name="Polyline form 67"/>
            <p:cNvSpPr/>
            <p:nvPr/>
          </p:nvSpPr>
          <p:spPr>
            <a:xfrm>
              <a:off x="2606708"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2" name="Text 68"/>
            <p:cNvSpPr/>
            <p:nvPr/>
          </p:nvSpPr>
          <p:spPr>
            <a:xfrm>
              <a:off x="818908"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133" name="Text 69"/>
            <p:cNvSpPr/>
            <p:nvPr/>
          </p:nvSpPr>
          <p:spPr>
            <a:xfrm>
              <a:off x="1199183"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134" name="Text 70"/>
            <p:cNvSpPr/>
            <p:nvPr/>
          </p:nvSpPr>
          <p:spPr>
            <a:xfrm>
              <a:off x="1579458"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135" name="Text 71"/>
            <p:cNvSpPr/>
            <p:nvPr/>
          </p:nvSpPr>
          <p:spPr>
            <a:xfrm>
              <a:off x="1959733"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136" name="Text 72"/>
            <p:cNvSpPr/>
            <p:nvPr/>
          </p:nvSpPr>
          <p:spPr>
            <a:xfrm>
              <a:off x="2340008"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grpSp>
        <p:nvGrpSpPr>
          <p:cNvPr id="5" name="Groupe 5"/>
          <p:cNvGrpSpPr/>
          <p:nvPr/>
        </p:nvGrpSpPr>
        <p:grpSpPr>
          <a:xfrm>
            <a:off x="160020" y="3962400"/>
            <a:ext cx="2667000" cy="2362200"/>
            <a:chOff x="160020" y="3962400"/>
            <a:chExt cx="2667000" cy="2362200"/>
          </a:xfrm>
        </p:grpSpPr>
        <p:sp>
          <p:nvSpPr>
            <p:cNvPr id="137" name="Rectangle 14"/>
            <p:cNvSpPr/>
            <p:nvPr/>
          </p:nvSpPr>
          <p:spPr>
            <a:xfrm>
              <a:off x="926818" y="5226466"/>
              <a:ext cx="340049" cy="74278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38" name="Rectangle 15"/>
            <p:cNvSpPr/>
            <p:nvPr/>
          </p:nvSpPr>
          <p:spPr>
            <a:xfrm>
              <a:off x="926818" y="5067039"/>
              <a:ext cx="340049" cy="159427"/>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39" name="Rectangle 16"/>
            <p:cNvSpPr/>
            <p:nvPr/>
          </p:nvSpPr>
          <p:spPr>
            <a:xfrm>
              <a:off x="926818" y="4943121"/>
              <a:ext cx="340049" cy="12391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40" name="Rectangle 17"/>
            <p:cNvSpPr/>
            <p:nvPr/>
          </p:nvSpPr>
          <p:spPr>
            <a:xfrm>
              <a:off x="926818" y="4068447"/>
              <a:ext cx="340049" cy="874674"/>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41" name="Rectangle 18"/>
            <p:cNvSpPr/>
            <p:nvPr/>
          </p:nvSpPr>
          <p:spPr>
            <a:xfrm>
              <a:off x="1304650" y="5204674"/>
              <a:ext cx="340049" cy="76457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42" name="Rectangle 19"/>
            <p:cNvSpPr/>
            <p:nvPr/>
          </p:nvSpPr>
          <p:spPr>
            <a:xfrm>
              <a:off x="1304650" y="5065055"/>
              <a:ext cx="340049" cy="139618"/>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43" name="Rectangle 20"/>
            <p:cNvSpPr/>
            <p:nvPr/>
          </p:nvSpPr>
          <p:spPr>
            <a:xfrm>
              <a:off x="1304650" y="4955355"/>
              <a:ext cx="340049" cy="10970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44" name="Rectangle 21"/>
            <p:cNvSpPr/>
            <p:nvPr/>
          </p:nvSpPr>
          <p:spPr>
            <a:xfrm>
              <a:off x="1304650" y="4068447"/>
              <a:ext cx="340049" cy="886908"/>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45" name="Rectangle 22"/>
            <p:cNvSpPr/>
            <p:nvPr/>
          </p:nvSpPr>
          <p:spPr>
            <a:xfrm>
              <a:off x="1682483" y="5193864"/>
              <a:ext cx="340049" cy="77538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46" name="Rectangle 23"/>
            <p:cNvSpPr/>
            <p:nvPr/>
          </p:nvSpPr>
          <p:spPr>
            <a:xfrm>
              <a:off x="1682483" y="5021064"/>
              <a:ext cx="340049" cy="17280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47" name="Rectangle 24"/>
            <p:cNvSpPr/>
            <p:nvPr/>
          </p:nvSpPr>
          <p:spPr>
            <a:xfrm>
              <a:off x="1682483" y="4903965"/>
              <a:ext cx="340049" cy="117099"/>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48" name="Rectangle 25"/>
            <p:cNvSpPr/>
            <p:nvPr/>
          </p:nvSpPr>
          <p:spPr>
            <a:xfrm>
              <a:off x="1682483" y="4068447"/>
              <a:ext cx="340049" cy="835518"/>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49" name="Rectangle 26"/>
            <p:cNvSpPr/>
            <p:nvPr/>
          </p:nvSpPr>
          <p:spPr>
            <a:xfrm>
              <a:off x="2060316" y="5282858"/>
              <a:ext cx="340049" cy="686392"/>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0" name="Rectangle 27"/>
            <p:cNvSpPr/>
            <p:nvPr/>
          </p:nvSpPr>
          <p:spPr>
            <a:xfrm>
              <a:off x="2060316" y="5142901"/>
              <a:ext cx="340049" cy="139957"/>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51" name="Rectangle 28"/>
            <p:cNvSpPr/>
            <p:nvPr/>
          </p:nvSpPr>
          <p:spPr>
            <a:xfrm>
              <a:off x="2060316" y="4945689"/>
              <a:ext cx="340049" cy="197212"/>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52" name="Rectangle 29"/>
            <p:cNvSpPr/>
            <p:nvPr/>
          </p:nvSpPr>
          <p:spPr>
            <a:xfrm>
              <a:off x="2060316" y="4068447"/>
              <a:ext cx="340049" cy="87724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53" name="Rectangle 30"/>
            <p:cNvSpPr/>
            <p:nvPr/>
          </p:nvSpPr>
          <p:spPr>
            <a:xfrm>
              <a:off x="2438148" y="5279578"/>
              <a:ext cx="340049" cy="689672"/>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4" name="Rectangle 31"/>
            <p:cNvSpPr/>
            <p:nvPr/>
          </p:nvSpPr>
          <p:spPr>
            <a:xfrm>
              <a:off x="2438148" y="5137562"/>
              <a:ext cx="340049" cy="14201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55" name="Rectangle 32"/>
            <p:cNvSpPr/>
            <p:nvPr/>
          </p:nvSpPr>
          <p:spPr>
            <a:xfrm>
              <a:off x="2438148" y="4935983"/>
              <a:ext cx="340049" cy="201579"/>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56" name="Rectangle 33"/>
            <p:cNvSpPr/>
            <p:nvPr/>
          </p:nvSpPr>
          <p:spPr>
            <a:xfrm>
              <a:off x="2438148" y="4068447"/>
              <a:ext cx="340049" cy="867536"/>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57" name="Text 34"/>
            <p:cNvSpPr/>
            <p:nvPr/>
          </p:nvSpPr>
          <p:spPr>
            <a:xfrm>
              <a:off x="868242" y="555081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39%</a:t>
              </a:r>
            </a:p>
          </p:txBody>
        </p:sp>
        <p:sp>
          <p:nvSpPr>
            <p:cNvPr id="158" name="Text 35"/>
            <p:cNvSpPr/>
            <p:nvPr/>
          </p:nvSpPr>
          <p:spPr>
            <a:xfrm>
              <a:off x="973017" y="5099712"/>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159" name="Text 36"/>
            <p:cNvSpPr/>
            <p:nvPr/>
          </p:nvSpPr>
          <p:spPr>
            <a:xfrm>
              <a:off x="973017" y="4958040"/>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a:t>
              </a:r>
            </a:p>
          </p:txBody>
        </p:sp>
        <p:sp>
          <p:nvSpPr>
            <p:cNvPr id="160" name="Text 37"/>
            <p:cNvSpPr/>
            <p:nvPr/>
          </p:nvSpPr>
          <p:spPr>
            <a:xfrm>
              <a:off x="868242" y="445874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46%</a:t>
              </a:r>
            </a:p>
          </p:txBody>
        </p:sp>
        <p:sp>
          <p:nvSpPr>
            <p:cNvPr id="161" name="Text 38"/>
            <p:cNvSpPr/>
            <p:nvPr/>
          </p:nvSpPr>
          <p:spPr>
            <a:xfrm>
              <a:off x="1246075" y="553992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40%</a:t>
              </a:r>
            </a:p>
          </p:txBody>
        </p:sp>
        <p:sp>
          <p:nvSpPr>
            <p:cNvPr id="162" name="Text 39"/>
            <p:cNvSpPr/>
            <p:nvPr/>
          </p:nvSpPr>
          <p:spPr>
            <a:xfrm>
              <a:off x="1350850" y="5087825"/>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a:t>
              </a:r>
            </a:p>
          </p:txBody>
        </p:sp>
        <p:sp>
          <p:nvSpPr>
            <p:cNvPr id="163" name="Text 40"/>
            <p:cNvSpPr/>
            <p:nvPr/>
          </p:nvSpPr>
          <p:spPr>
            <a:xfrm>
              <a:off x="1350850" y="4963165"/>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a:t>
              </a:r>
            </a:p>
          </p:txBody>
        </p:sp>
        <p:sp>
          <p:nvSpPr>
            <p:cNvPr id="164" name="Text 41"/>
            <p:cNvSpPr/>
            <p:nvPr/>
          </p:nvSpPr>
          <p:spPr>
            <a:xfrm>
              <a:off x="1246075" y="446486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47%</a:t>
              </a:r>
            </a:p>
          </p:txBody>
        </p:sp>
        <p:sp>
          <p:nvSpPr>
            <p:cNvPr id="165" name="Text 42"/>
            <p:cNvSpPr/>
            <p:nvPr/>
          </p:nvSpPr>
          <p:spPr>
            <a:xfrm>
              <a:off x="1623908" y="553451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41%</a:t>
              </a:r>
            </a:p>
          </p:txBody>
        </p:sp>
        <p:sp>
          <p:nvSpPr>
            <p:cNvPr id="166" name="Text 43"/>
            <p:cNvSpPr/>
            <p:nvPr/>
          </p:nvSpPr>
          <p:spPr>
            <a:xfrm>
              <a:off x="1728683" y="5060424"/>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9%</a:t>
              </a:r>
            </a:p>
          </p:txBody>
        </p:sp>
        <p:sp>
          <p:nvSpPr>
            <p:cNvPr id="167" name="Text 44"/>
            <p:cNvSpPr/>
            <p:nvPr/>
          </p:nvSpPr>
          <p:spPr>
            <a:xfrm>
              <a:off x="1728683" y="4915474"/>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a:t>
              </a:r>
            </a:p>
          </p:txBody>
        </p:sp>
        <p:sp>
          <p:nvSpPr>
            <p:cNvPr id="168" name="Text 45"/>
            <p:cNvSpPr/>
            <p:nvPr/>
          </p:nvSpPr>
          <p:spPr>
            <a:xfrm>
              <a:off x="1623908" y="4439166"/>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44%</a:t>
              </a:r>
            </a:p>
          </p:txBody>
        </p:sp>
        <p:sp>
          <p:nvSpPr>
            <p:cNvPr id="169" name="Text 46"/>
            <p:cNvSpPr/>
            <p:nvPr/>
          </p:nvSpPr>
          <p:spPr>
            <a:xfrm>
              <a:off x="2001740" y="557901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36%</a:t>
              </a:r>
            </a:p>
          </p:txBody>
        </p:sp>
        <p:sp>
          <p:nvSpPr>
            <p:cNvPr id="170" name="Text 47"/>
            <p:cNvSpPr/>
            <p:nvPr/>
          </p:nvSpPr>
          <p:spPr>
            <a:xfrm>
              <a:off x="2106515" y="5165840"/>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a:t>
              </a:r>
            </a:p>
          </p:txBody>
        </p:sp>
        <p:sp>
          <p:nvSpPr>
            <p:cNvPr id="171" name="Text 48"/>
            <p:cNvSpPr/>
            <p:nvPr/>
          </p:nvSpPr>
          <p:spPr>
            <a:xfrm>
              <a:off x="2001740" y="499725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a:t>
              </a:r>
            </a:p>
          </p:txBody>
        </p:sp>
        <p:sp>
          <p:nvSpPr>
            <p:cNvPr id="172" name="Text 49"/>
            <p:cNvSpPr/>
            <p:nvPr/>
          </p:nvSpPr>
          <p:spPr>
            <a:xfrm>
              <a:off x="2001740" y="446002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46%</a:t>
              </a:r>
            </a:p>
          </p:txBody>
        </p:sp>
        <p:sp>
          <p:nvSpPr>
            <p:cNvPr id="173" name="Text 50"/>
            <p:cNvSpPr/>
            <p:nvPr/>
          </p:nvSpPr>
          <p:spPr>
            <a:xfrm>
              <a:off x="2379573" y="557737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36%</a:t>
              </a:r>
            </a:p>
          </p:txBody>
        </p:sp>
        <p:sp>
          <p:nvSpPr>
            <p:cNvPr id="174" name="Text 51"/>
            <p:cNvSpPr/>
            <p:nvPr/>
          </p:nvSpPr>
          <p:spPr>
            <a:xfrm>
              <a:off x="2484348" y="5161530"/>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a:t>
              </a:r>
            </a:p>
          </p:txBody>
        </p:sp>
        <p:sp>
          <p:nvSpPr>
            <p:cNvPr id="175" name="Text 52"/>
            <p:cNvSpPr/>
            <p:nvPr/>
          </p:nvSpPr>
          <p:spPr>
            <a:xfrm>
              <a:off x="2379573" y="498973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176" name="Text 53"/>
            <p:cNvSpPr/>
            <p:nvPr/>
          </p:nvSpPr>
          <p:spPr>
            <a:xfrm>
              <a:off x="2379573" y="445517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46%</a:t>
              </a:r>
            </a:p>
          </p:txBody>
        </p:sp>
        <p:sp>
          <p:nvSpPr>
            <p:cNvPr id="177" name="Rectangle 54"/>
            <p:cNvSpPr/>
            <p:nvPr/>
          </p:nvSpPr>
          <p:spPr>
            <a:xfrm>
              <a:off x="870143" y="3973407"/>
              <a:ext cx="1964730" cy="2090883"/>
            </a:xfrm>
            <a:prstGeom prst="rect">
              <a:avLst/>
            </a:prstGeom>
            <a:ln w="13500">
              <a:solidFill>
                <a:srgbClr val="BEBEBE">
                  <a:alpha val="100000"/>
                </a:srgbClr>
              </a:solidFill>
              <a:prstDash val="solid"/>
              <a:round/>
            </a:ln>
          </p:spPr>
          <p:txBody>
            <a:bodyPr/>
            <a:lstStyle/>
            <a:p>
              <a:endParaRPr/>
            </a:p>
          </p:txBody>
        </p:sp>
        <p:sp>
          <p:nvSpPr>
            <p:cNvPr id="178" name="Text 55"/>
            <p:cNvSpPr/>
            <p:nvPr/>
          </p:nvSpPr>
          <p:spPr>
            <a:xfrm>
              <a:off x="164084" y="5899400"/>
              <a:ext cx="6265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179" name="Text 56"/>
            <p:cNvSpPr/>
            <p:nvPr/>
          </p:nvSpPr>
          <p:spPr>
            <a:xfrm>
              <a:off x="113284" y="5424199"/>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25%</a:t>
              </a:r>
            </a:p>
          </p:txBody>
        </p:sp>
        <p:sp>
          <p:nvSpPr>
            <p:cNvPr id="180" name="Text 57"/>
            <p:cNvSpPr/>
            <p:nvPr/>
          </p:nvSpPr>
          <p:spPr>
            <a:xfrm>
              <a:off x="113284" y="49489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a:t>
              </a:r>
            </a:p>
          </p:txBody>
        </p:sp>
        <p:sp>
          <p:nvSpPr>
            <p:cNvPr id="181" name="Text 58"/>
            <p:cNvSpPr/>
            <p:nvPr/>
          </p:nvSpPr>
          <p:spPr>
            <a:xfrm>
              <a:off x="113284" y="44737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75%</a:t>
              </a:r>
            </a:p>
          </p:txBody>
        </p:sp>
        <p:sp>
          <p:nvSpPr>
            <p:cNvPr id="182" name="Text 59"/>
            <p:cNvSpPr/>
            <p:nvPr/>
          </p:nvSpPr>
          <p:spPr>
            <a:xfrm>
              <a:off x="62484" y="3998597"/>
              <a:ext cx="7281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a:t>
              </a:r>
            </a:p>
          </p:txBody>
        </p:sp>
        <p:sp>
          <p:nvSpPr>
            <p:cNvPr id="183" name="Polyline form 60"/>
            <p:cNvSpPr/>
            <p:nvPr/>
          </p:nvSpPr>
          <p:spPr>
            <a:xfrm>
              <a:off x="815993" y="59692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84" name="Polyline form 61"/>
            <p:cNvSpPr/>
            <p:nvPr/>
          </p:nvSpPr>
          <p:spPr>
            <a:xfrm>
              <a:off x="815993" y="549404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85" name="Polyline form 62"/>
            <p:cNvSpPr/>
            <p:nvPr/>
          </p:nvSpPr>
          <p:spPr>
            <a:xfrm>
              <a:off x="815993" y="50188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86" name="Polyline form 63"/>
            <p:cNvSpPr/>
            <p:nvPr/>
          </p:nvSpPr>
          <p:spPr>
            <a:xfrm>
              <a:off x="815993" y="45436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87" name="Polyline form 64"/>
            <p:cNvSpPr/>
            <p:nvPr/>
          </p:nvSpPr>
          <p:spPr>
            <a:xfrm>
              <a:off x="815993" y="406844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88" name="Polyline form 65"/>
            <p:cNvSpPr/>
            <p:nvPr/>
          </p:nvSpPr>
          <p:spPr>
            <a:xfrm>
              <a:off x="1096842"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89" name="Polyline form 66"/>
            <p:cNvSpPr/>
            <p:nvPr/>
          </p:nvSpPr>
          <p:spPr>
            <a:xfrm>
              <a:off x="1474675"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0" name="Polyline form 67"/>
            <p:cNvSpPr/>
            <p:nvPr/>
          </p:nvSpPr>
          <p:spPr>
            <a:xfrm>
              <a:off x="1852508"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1" name="Polyline form 68"/>
            <p:cNvSpPr/>
            <p:nvPr/>
          </p:nvSpPr>
          <p:spPr>
            <a:xfrm>
              <a:off x="2230340"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2" name="Polyline form 69"/>
            <p:cNvSpPr/>
            <p:nvPr/>
          </p:nvSpPr>
          <p:spPr>
            <a:xfrm>
              <a:off x="2608173"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3" name="Text 70"/>
            <p:cNvSpPr/>
            <p:nvPr/>
          </p:nvSpPr>
          <p:spPr>
            <a:xfrm>
              <a:off x="830142"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194" name="Text 71"/>
            <p:cNvSpPr/>
            <p:nvPr/>
          </p:nvSpPr>
          <p:spPr>
            <a:xfrm>
              <a:off x="1207975"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195" name="Text 72"/>
            <p:cNvSpPr/>
            <p:nvPr/>
          </p:nvSpPr>
          <p:spPr>
            <a:xfrm>
              <a:off x="1585808"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196" name="Text 73"/>
            <p:cNvSpPr/>
            <p:nvPr/>
          </p:nvSpPr>
          <p:spPr>
            <a:xfrm>
              <a:off x="1963640"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197" name="Text 74"/>
            <p:cNvSpPr/>
            <p:nvPr/>
          </p:nvSpPr>
          <p:spPr>
            <a:xfrm>
              <a:off x="2341473"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sp>
        <p:nvSpPr>
          <p:cNvPr id="6" name="Title Texts6"/>
          <p:cNvSpPr>
            <a:spLocks noGrp="1"/>
          </p:cNvSpPr>
          <p:nvPr>
            <p:ph idx="4294967295"/>
          </p:nvPr>
        </p:nvSpPr>
        <p:spPr>
          <a:xfrm>
            <a:off x="914400" y="3657600"/>
            <a:ext cx="1912620" cy="228600"/>
          </a:xfrm>
        </p:spPr>
        <p:txBody>
          <a:bodyPr>
            <a:normAutofit fontScale="92500" lnSpcReduction="20000"/>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baseline="0" dirty="0">
                <a:solidFill>
                  <a:schemeClr val="tx1"/>
                </a:solidFill>
                <a:latin typeface="+mn-lt"/>
                <a:ea typeface="+mn-ea"/>
                <a:cs typeface="+mn-cs"/>
              </a:defRPr>
            </a:lvl1pPr>
          </a:lstStyle>
          <a:p>
            <a:r>
              <a:rPr/>
              <a:t>CAGR Elsevier: 19.53%</a:t>
            </a:r>
          </a:p>
        </p:txBody>
      </p:sp>
      <p:sp>
        <p:nvSpPr>
          <p:cNvPr id="7" name="Title Texts7"/>
          <p:cNvSpPr>
            <a:spLocks noGrp="1"/>
          </p:cNvSpPr>
          <p:nvPr>
            <p:ph idx="4294967295"/>
          </p:nvPr>
        </p:nvSpPr>
        <p:spPr>
          <a:xfrm>
            <a:off x="3802083" y="1066800"/>
            <a:ext cx="1996737" cy="275112"/>
          </a:xfrm>
        </p:spPr>
        <p:txBody>
          <a:bodyPr/>
          <a:lstStyle>
            <a:lvl1pPr marL="0" indent="0" algn="ctr">
              <a:buNone/>
              <a:defRPr sz="1200"/>
            </a:lvl1pPr>
          </a:lstStyle>
          <a:p>
            <a:r>
              <a:rPr/>
              <a:t>Articles published in</a:t>
            </a:r>
          </a:p>
        </p:txBody>
      </p:sp>
      <p:grpSp>
        <p:nvGrpSpPr>
          <p:cNvPr id="8" name="Groupe 8"/>
          <p:cNvGrpSpPr/>
          <p:nvPr/>
        </p:nvGrpSpPr>
        <p:grpSpPr>
          <a:xfrm>
            <a:off x="3111348" y="1371600"/>
            <a:ext cx="2667000" cy="2362200"/>
            <a:chOff x="3111348" y="1371600"/>
            <a:chExt cx="2667000" cy="2362200"/>
          </a:xfrm>
        </p:grpSpPr>
        <p:sp>
          <p:nvSpPr>
            <p:cNvPr id="198" name="Rectangle 14"/>
            <p:cNvSpPr/>
            <p:nvPr/>
          </p:nvSpPr>
          <p:spPr>
            <a:xfrm>
              <a:off x="3800008" y="3252453"/>
              <a:ext cx="355436" cy="118800"/>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99" name="Rectangle 15"/>
            <p:cNvSpPr/>
            <p:nvPr/>
          </p:nvSpPr>
          <p:spPr>
            <a:xfrm>
              <a:off x="3800008" y="3166053"/>
              <a:ext cx="355436" cy="8640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00" name="Rectangle 16"/>
            <p:cNvSpPr/>
            <p:nvPr/>
          </p:nvSpPr>
          <p:spPr>
            <a:xfrm>
              <a:off x="3800008" y="3139053"/>
              <a:ext cx="355436" cy="2700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01" name="Rectangle 17"/>
            <p:cNvSpPr/>
            <p:nvPr/>
          </p:nvSpPr>
          <p:spPr>
            <a:xfrm>
              <a:off x="3800008" y="2561252"/>
              <a:ext cx="355436" cy="57780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02" name="Rectangle 18"/>
            <p:cNvSpPr/>
            <p:nvPr/>
          </p:nvSpPr>
          <p:spPr>
            <a:xfrm>
              <a:off x="4194937" y="3198453"/>
              <a:ext cx="355436" cy="172800"/>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03" name="Rectangle 19"/>
            <p:cNvSpPr/>
            <p:nvPr/>
          </p:nvSpPr>
          <p:spPr>
            <a:xfrm>
              <a:off x="4194937" y="3122853"/>
              <a:ext cx="355436" cy="7560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04" name="Rectangle 20"/>
            <p:cNvSpPr/>
            <p:nvPr/>
          </p:nvSpPr>
          <p:spPr>
            <a:xfrm>
              <a:off x="4194937" y="3090453"/>
              <a:ext cx="355436" cy="3240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05" name="Rectangle 21"/>
            <p:cNvSpPr/>
            <p:nvPr/>
          </p:nvSpPr>
          <p:spPr>
            <a:xfrm>
              <a:off x="4194937" y="2388452"/>
              <a:ext cx="355436" cy="70200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06" name="Rectangle 22"/>
            <p:cNvSpPr/>
            <p:nvPr/>
          </p:nvSpPr>
          <p:spPr>
            <a:xfrm>
              <a:off x="4589866" y="3214653"/>
              <a:ext cx="355436" cy="156600"/>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07" name="Rectangle 23"/>
            <p:cNvSpPr/>
            <p:nvPr/>
          </p:nvSpPr>
          <p:spPr>
            <a:xfrm>
              <a:off x="4589866" y="3095853"/>
              <a:ext cx="355436" cy="11880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08" name="Rectangle 24"/>
            <p:cNvSpPr/>
            <p:nvPr/>
          </p:nvSpPr>
          <p:spPr>
            <a:xfrm>
              <a:off x="4589866" y="3052653"/>
              <a:ext cx="355436" cy="4320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09" name="Rectangle 25"/>
            <p:cNvSpPr/>
            <p:nvPr/>
          </p:nvSpPr>
          <p:spPr>
            <a:xfrm>
              <a:off x="4589866" y="2302052"/>
              <a:ext cx="355436" cy="75060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10" name="Rectangle 26"/>
            <p:cNvSpPr/>
            <p:nvPr/>
          </p:nvSpPr>
          <p:spPr>
            <a:xfrm>
              <a:off x="4984795" y="3079653"/>
              <a:ext cx="355436" cy="291600"/>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11" name="Rectangle 27"/>
            <p:cNvSpPr/>
            <p:nvPr/>
          </p:nvSpPr>
          <p:spPr>
            <a:xfrm>
              <a:off x="4984795" y="2933853"/>
              <a:ext cx="355436" cy="14580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12" name="Rectangle 28"/>
            <p:cNvSpPr/>
            <p:nvPr/>
          </p:nvSpPr>
          <p:spPr>
            <a:xfrm>
              <a:off x="4984795" y="2831252"/>
              <a:ext cx="355436" cy="10260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13" name="Rectangle 29"/>
            <p:cNvSpPr/>
            <p:nvPr/>
          </p:nvSpPr>
          <p:spPr>
            <a:xfrm>
              <a:off x="4984795" y="1794451"/>
              <a:ext cx="355436" cy="103680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14" name="Rectangle 30"/>
            <p:cNvSpPr/>
            <p:nvPr/>
          </p:nvSpPr>
          <p:spPr>
            <a:xfrm>
              <a:off x="5379724" y="2950053"/>
              <a:ext cx="355436" cy="421201"/>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15" name="Rectangle 31"/>
            <p:cNvSpPr/>
            <p:nvPr/>
          </p:nvSpPr>
          <p:spPr>
            <a:xfrm>
              <a:off x="5379724" y="2739452"/>
              <a:ext cx="355436" cy="21060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16" name="Rectangle 32"/>
            <p:cNvSpPr/>
            <p:nvPr/>
          </p:nvSpPr>
          <p:spPr>
            <a:xfrm>
              <a:off x="5379724" y="2663852"/>
              <a:ext cx="355436" cy="7560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17" name="Rectangle 33"/>
            <p:cNvSpPr/>
            <p:nvPr/>
          </p:nvSpPr>
          <p:spPr>
            <a:xfrm>
              <a:off x="5379724" y="1470450"/>
              <a:ext cx="355436" cy="119340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18" name="Text 34"/>
            <p:cNvSpPr/>
            <p:nvPr/>
          </p:nvSpPr>
          <p:spPr>
            <a:xfrm>
              <a:off x="3882476" y="3264813"/>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a:t>
              </a:r>
            </a:p>
          </p:txBody>
        </p:sp>
        <p:sp>
          <p:nvSpPr>
            <p:cNvPr id="219" name="Text 35"/>
            <p:cNvSpPr/>
            <p:nvPr/>
          </p:nvSpPr>
          <p:spPr>
            <a:xfrm>
              <a:off x="3882476" y="3162213"/>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16</a:t>
              </a:r>
            </a:p>
          </p:txBody>
        </p:sp>
        <p:sp>
          <p:nvSpPr>
            <p:cNvPr id="220" name="Text 36"/>
            <p:cNvSpPr/>
            <p:nvPr/>
          </p:nvSpPr>
          <p:spPr>
            <a:xfrm>
              <a:off x="3914226" y="3105513"/>
              <a:ext cx="127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a:t>
              </a:r>
            </a:p>
          </p:txBody>
        </p:sp>
        <p:sp>
          <p:nvSpPr>
            <p:cNvPr id="221" name="Text 37"/>
            <p:cNvSpPr/>
            <p:nvPr/>
          </p:nvSpPr>
          <p:spPr>
            <a:xfrm>
              <a:off x="3787226" y="2803112"/>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107</a:t>
              </a:r>
            </a:p>
          </p:txBody>
        </p:sp>
        <p:sp>
          <p:nvSpPr>
            <p:cNvPr id="222" name="Text 38"/>
            <p:cNvSpPr/>
            <p:nvPr/>
          </p:nvSpPr>
          <p:spPr>
            <a:xfrm>
              <a:off x="4277405" y="3237813"/>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32</a:t>
              </a:r>
            </a:p>
          </p:txBody>
        </p:sp>
        <p:sp>
          <p:nvSpPr>
            <p:cNvPr id="223" name="Text 39"/>
            <p:cNvSpPr/>
            <p:nvPr/>
          </p:nvSpPr>
          <p:spPr>
            <a:xfrm>
              <a:off x="4277405" y="3113613"/>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14</a:t>
              </a:r>
            </a:p>
          </p:txBody>
        </p:sp>
        <p:sp>
          <p:nvSpPr>
            <p:cNvPr id="224" name="Text 40"/>
            <p:cNvSpPr/>
            <p:nvPr/>
          </p:nvSpPr>
          <p:spPr>
            <a:xfrm>
              <a:off x="4309155" y="3059613"/>
              <a:ext cx="127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a:t>
              </a:r>
            </a:p>
          </p:txBody>
        </p:sp>
        <p:sp>
          <p:nvSpPr>
            <p:cNvPr id="225" name="Text 41"/>
            <p:cNvSpPr/>
            <p:nvPr/>
          </p:nvSpPr>
          <p:spPr>
            <a:xfrm>
              <a:off x="4182155" y="2692412"/>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130</a:t>
              </a:r>
            </a:p>
          </p:txBody>
        </p:sp>
        <p:sp>
          <p:nvSpPr>
            <p:cNvPr id="226" name="Text 42"/>
            <p:cNvSpPr/>
            <p:nvPr/>
          </p:nvSpPr>
          <p:spPr>
            <a:xfrm>
              <a:off x="4672334" y="3245913"/>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29</a:t>
              </a:r>
            </a:p>
          </p:txBody>
        </p:sp>
        <p:sp>
          <p:nvSpPr>
            <p:cNvPr id="227" name="Text 43"/>
            <p:cNvSpPr/>
            <p:nvPr/>
          </p:nvSpPr>
          <p:spPr>
            <a:xfrm>
              <a:off x="4672334" y="3108213"/>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a:t>
              </a:r>
            </a:p>
          </p:txBody>
        </p:sp>
        <p:sp>
          <p:nvSpPr>
            <p:cNvPr id="228" name="Text 44"/>
            <p:cNvSpPr/>
            <p:nvPr/>
          </p:nvSpPr>
          <p:spPr>
            <a:xfrm>
              <a:off x="4704084" y="3027213"/>
              <a:ext cx="127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229" name="Text 45"/>
            <p:cNvSpPr/>
            <p:nvPr/>
          </p:nvSpPr>
          <p:spPr>
            <a:xfrm>
              <a:off x="4577084" y="2630312"/>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139</a:t>
              </a:r>
            </a:p>
          </p:txBody>
        </p:sp>
        <p:sp>
          <p:nvSpPr>
            <p:cNvPr id="230" name="Text 46"/>
            <p:cNvSpPr/>
            <p:nvPr/>
          </p:nvSpPr>
          <p:spPr>
            <a:xfrm>
              <a:off x="5067263" y="3178413"/>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54</a:t>
              </a:r>
            </a:p>
          </p:txBody>
        </p:sp>
        <p:sp>
          <p:nvSpPr>
            <p:cNvPr id="231" name="Text 47"/>
            <p:cNvSpPr/>
            <p:nvPr/>
          </p:nvSpPr>
          <p:spPr>
            <a:xfrm>
              <a:off x="5067263" y="2959713"/>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232" name="Text 48"/>
            <p:cNvSpPr/>
            <p:nvPr/>
          </p:nvSpPr>
          <p:spPr>
            <a:xfrm>
              <a:off x="5067263" y="2835512"/>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19</a:t>
              </a:r>
            </a:p>
          </p:txBody>
        </p:sp>
        <p:sp>
          <p:nvSpPr>
            <p:cNvPr id="233" name="Text 49"/>
            <p:cNvSpPr/>
            <p:nvPr/>
          </p:nvSpPr>
          <p:spPr>
            <a:xfrm>
              <a:off x="4972013" y="2265812"/>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192</a:t>
              </a:r>
            </a:p>
          </p:txBody>
        </p:sp>
        <p:sp>
          <p:nvSpPr>
            <p:cNvPr id="234" name="Text 50"/>
            <p:cNvSpPr/>
            <p:nvPr/>
          </p:nvSpPr>
          <p:spPr>
            <a:xfrm>
              <a:off x="5462192" y="3113613"/>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78</a:t>
              </a:r>
            </a:p>
          </p:txBody>
        </p:sp>
        <p:sp>
          <p:nvSpPr>
            <p:cNvPr id="235" name="Text 51"/>
            <p:cNvSpPr/>
            <p:nvPr/>
          </p:nvSpPr>
          <p:spPr>
            <a:xfrm>
              <a:off x="5462192" y="2797712"/>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39</a:t>
              </a:r>
            </a:p>
          </p:txBody>
        </p:sp>
        <p:sp>
          <p:nvSpPr>
            <p:cNvPr id="236" name="Text 52"/>
            <p:cNvSpPr/>
            <p:nvPr/>
          </p:nvSpPr>
          <p:spPr>
            <a:xfrm>
              <a:off x="5462192" y="2654612"/>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14</a:t>
              </a:r>
            </a:p>
          </p:txBody>
        </p:sp>
        <p:sp>
          <p:nvSpPr>
            <p:cNvPr id="237" name="Text 53"/>
            <p:cNvSpPr/>
            <p:nvPr/>
          </p:nvSpPr>
          <p:spPr>
            <a:xfrm>
              <a:off x="5366942" y="2020111"/>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221</a:t>
              </a:r>
            </a:p>
          </p:txBody>
        </p:sp>
        <p:sp>
          <p:nvSpPr>
            <p:cNvPr id="238" name="Rectangle 54"/>
            <p:cNvSpPr/>
            <p:nvPr/>
          </p:nvSpPr>
          <p:spPr>
            <a:xfrm>
              <a:off x="3740769" y="1375410"/>
              <a:ext cx="2053630" cy="2090883"/>
            </a:xfrm>
            <a:prstGeom prst="rect">
              <a:avLst/>
            </a:prstGeom>
            <a:ln w="13500">
              <a:solidFill>
                <a:srgbClr val="BEBEBE">
                  <a:alpha val="100000"/>
                </a:srgbClr>
              </a:solidFill>
              <a:prstDash val="solid"/>
              <a:round/>
            </a:ln>
          </p:spPr>
          <p:txBody>
            <a:bodyPr/>
            <a:lstStyle/>
            <a:p>
              <a:endParaRPr/>
            </a:p>
          </p:txBody>
        </p:sp>
        <p:sp>
          <p:nvSpPr>
            <p:cNvPr id="239" name="Text 55"/>
            <p:cNvSpPr/>
            <p:nvPr/>
          </p:nvSpPr>
          <p:spPr>
            <a:xfrm>
              <a:off x="3153243" y="3301403"/>
              <a:ext cx="50800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240" name="Text 56"/>
            <p:cNvSpPr/>
            <p:nvPr/>
          </p:nvSpPr>
          <p:spPr>
            <a:xfrm>
              <a:off x="3051643" y="2761402"/>
              <a:ext cx="60960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a:t>
              </a:r>
            </a:p>
          </p:txBody>
        </p:sp>
        <p:sp>
          <p:nvSpPr>
            <p:cNvPr id="241" name="Text 57"/>
            <p:cNvSpPr/>
            <p:nvPr/>
          </p:nvSpPr>
          <p:spPr>
            <a:xfrm>
              <a:off x="3051643" y="2221402"/>
              <a:ext cx="60960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200</a:t>
              </a:r>
            </a:p>
          </p:txBody>
        </p:sp>
        <p:sp>
          <p:nvSpPr>
            <p:cNvPr id="242" name="Text 58"/>
            <p:cNvSpPr/>
            <p:nvPr/>
          </p:nvSpPr>
          <p:spPr>
            <a:xfrm>
              <a:off x="3051643" y="1681401"/>
              <a:ext cx="60960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300</a:t>
              </a:r>
            </a:p>
          </p:txBody>
        </p:sp>
        <p:sp>
          <p:nvSpPr>
            <p:cNvPr id="243" name="Polyline form 59"/>
            <p:cNvSpPr/>
            <p:nvPr/>
          </p:nvSpPr>
          <p:spPr>
            <a:xfrm>
              <a:off x="3686619" y="337125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44" name="Polyline form 60"/>
            <p:cNvSpPr/>
            <p:nvPr/>
          </p:nvSpPr>
          <p:spPr>
            <a:xfrm>
              <a:off x="3686619" y="2831252"/>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45" name="Polyline form 61"/>
            <p:cNvSpPr/>
            <p:nvPr/>
          </p:nvSpPr>
          <p:spPr>
            <a:xfrm>
              <a:off x="3686619" y="2291252"/>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46" name="Polyline form 62"/>
            <p:cNvSpPr/>
            <p:nvPr/>
          </p:nvSpPr>
          <p:spPr>
            <a:xfrm>
              <a:off x="3686619" y="1751251"/>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47" name="Polyline form 63"/>
            <p:cNvSpPr/>
            <p:nvPr/>
          </p:nvSpPr>
          <p:spPr>
            <a:xfrm>
              <a:off x="3977726"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48" name="Polyline form 64"/>
            <p:cNvSpPr/>
            <p:nvPr/>
          </p:nvSpPr>
          <p:spPr>
            <a:xfrm>
              <a:off x="4372655"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49" name="Polyline form 65"/>
            <p:cNvSpPr/>
            <p:nvPr/>
          </p:nvSpPr>
          <p:spPr>
            <a:xfrm>
              <a:off x="4767584"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0" name="Polyline form 66"/>
            <p:cNvSpPr/>
            <p:nvPr/>
          </p:nvSpPr>
          <p:spPr>
            <a:xfrm>
              <a:off x="5162513"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1" name="Polyline form 67"/>
            <p:cNvSpPr/>
            <p:nvPr/>
          </p:nvSpPr>
          <p:spPr>
            <a:xfrm>
              <a:off x="5557442"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2" name="Text 68"/>
            <p:cNvSpPr/>
            <p:nvPr/>
          </p:nvSpPr>
          <p:spPr>
            <a:xfrm>
              <a:off x="3711026"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253" name="Text 69"/>
            <p:cNvSpPr/>
            <p:nvPr/>
          </p:nvSpPr>
          <p:spPr>
            <a:xfrm>
              <a:off x="4105955"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254" name="Text 70"/>
            <p:cNvSpPr/>
            <p:nvPr/>
          </p:nvSpPr>
          <p:spPr>
            <a:xfrm>
              <a:off x="4500884"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255" name="Text 71"/>
            <p:cNvSpPr/>
            <p:nvPr/>
          </p:nvSpPr>
          <p:spPr>
            <a:xfrm>
              <a:off x="4895813"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256" name="Text 72"/>
            <p:cNvSpPr/>
            <p:nvPr/>
          </p:nvSpPr>
          <p:spPr>
            <a:xfrm>
              <a:off x="5290742"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grpSp>
        <p:nvGrpSpPr>
          <p:cNvPr id="9" name="Groupe 9"/>
          <p:cNvGrpSpPr/>
          <p:nvPr/>
        </p:nvGrpSpPr>
        <p:grpSpPr>
          <a:xfrm>
            <a:off x="3111348" y="3962400"/>
            <a:ext cx="2667000" cy="2362200"/>
            <a:chOff x="3111348" y="3962400"/>
            <a:chExt cx="2667000" cy="2362200"/>
          </a:xfrm>
        </p:grpSpPr>
        <p:sp>
          <p:nvSpPr>
            <p:cNvPr id="257" name="Rectangle 14"/>
            <p:cNvSpPr/>
            <p:nvPr/>
          </p:nvSpPr>
          <p:spPr>
            <a:xfrm>
              <a:off x="3886344" y="5690465"/>
              <a:ext cx="340049" cy="27878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58" name="Rectangle 15"/>
            <p:cNvSpPr/>
            <p:nvPr/>
          </p:nvSpPr>
          <p:spPr>
            <a:xfrm>
              <a:off x="3886344" y="5487713"/>
              <a:ext cx="340049" cy="202752"/>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59" name="Rectangle 16"/>
            <p:cNvSpPr/>
            <p:nvPr/>
          </p:nvSpPr>
          <p:spPr>
            <a:xfrm>
              <a:off x="3886344" y="5424353"/>
              <a:ext cx="340049" cy="6336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60" name="Rectangle 17"/>
            <p:cNvSpPr/>
            <p:nvPr/>
          </p:nvSpPr>
          <p:spPr>
            <a:xfrm>
              <a:off x="3886344" y="4068447"/>
              <a:ext cx="340049" cy="1355906"/>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61" name="Rectangle 18"/>
            <p:cNvSpPr/>
            <p:nvPr/>
          </p:nvSpPr>
          <p:spPr>
            <a:xfrm>
              <a:off x="4264176" y="5635043"/>
              <a:ext cx="340049" cy="33420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62" name="Rectangle 19"/>
            <p:cNvSpPr/>
            <p:nvPr/>
          </p:nvSpPr>
          <p:spPr>
            <a:xfrm>
              <a:off x="4264176" y="5488827"/>
              <a:ext cx="340049" cy="14621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63" name="Rectangle 20"/>
            <p:cNvSpPr/>
            <p:nvPr/>
          </p:nvSpPr>
          <p:spPr>
            <a:xfrm>
              <a:off x="4264176" y="5426163"/>
              <a:ext cx="340049" cy="6266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64" name="Rectangle 21"/>
            <p:cNvSpPr/>
            <p:nvPr/>
          </p:nvSpPr>
          <p:spPr>
            <a:xfrm>
              <a:off x="4264176" y="4068447"/>
              <a:ext cx="340049" cy="1357717"/>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65" name="Rectangle 22"/>
            <p:cNvSpPr/>
            <p:nvPr/>
          </p:nvSpPr>
          <p:spPr>
            <a:xfrm>
              <a:off x="4642009" y="5690849"/>
              <a:ext cx="340049" cy="278400"/>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66" name="Rectangle 23"/>
            <p:cNvSpPr/>
            <p:nvPr/>
          </p:nvSpPr>
          <p:spPr>
            <a:xfrm>
              <a:off x="4642009" y="5479649"/>
              <a:ext cx="340049" cy="21120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67" name="Rectangle 24"/>
            <p:cNvSpPr/>
            <p:nvPr/>
          </p:nvSpPr>
          <p:spPr>
            <a:xfrm>
              <a:off x="4642009" y="5402849"/>
              <a:ext cx="340049" cy="7680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68" name="Rectangle 25"/>
            <p:cNvSpPr/>
            <p:nvPr/>
          </p:nvSpPr>
          <p:spPr>
            <a:xfrm>
              <a:off x="4642009" y="4068447"/>
              <a:ext cx="340049" cy="133440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69" name="Rectangle 26"/>
            <p:cNvSpPr/>
            <p:nvPr/>
          </p:nvSpPr>
          <p:spPr>
            <a:xfrm>
              <a:off x="5019842" y="5617732"/>
              <a:ext cx="340049" cy="351518"/>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70" name="Rectangle 27"/>
            <p:cNvSpPr/>
            <p:nvPr/>
          </p:nvSpPr>
          <p:spPr>
            <a:xfrm>
              <a:off x="5019842" y="5441972"/>
              <a:ext cx="340049" cy="175759"/>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71" name="Rectangle 28"/>
            <p:cNvSpPr/>
            <p:nvPr/>
          </p:nvSpPr>
          <p:spPr>
            <a:xfrm>
              <a:off x="5019842" y="5318290"/>
              <a:ext cx="340049" cy="123682"/>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72" name="Rectangle 29"/>
            <p:cNvSpPr/>
            <p:nvPr/>
          </p:nvSpPr>
          <p:spPr>
            <a:xfrm>
              <a:off x="5019842" y="4068447"/>
              <a:ext cx="340049" cy="1249843"/>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73" name="Rectangle 30"/>
            <p:cNvSpPr/>
            <p:nvPr/>
          </p:nvSpPr>
          <p:spPr>
            <a:xfrm>
              <a:off x="5397675" y="5548049"/>
              <a:ext cx="340049" cy="421201"/>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74" name="Rectangle 31"/>
            <p:cNvSpPr/>
            <p:nvPr/>
          </p:nvSpPr>
          <p:spPr>
            <a:xfrm>
              <a:off x="5397675" y="5337449"/>
              <a:ext cx="340049" cy="21060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75" name="Rectangle 32"/>
            <p:cNvSpPr/>
            <p:nvPr/>
          </p:nvSpPr>
          <p:spPr>
            <a:xfrm>
              <a:off x="5397675" y="5261849"/>
              <a:ext cx="340049" cy="7560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76" name="Rectangle 33"/>
            <p:cNvSpPr/>
            <p:nvPr/>
          </p:nvSpPr>
          <p:spPr>
            <a:xfrm>
              <a:off x="5397675" y="4068447"/>
              <a:ext cx="340049" cy="119340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77" name="Text 34"/>
            <p:cNvSpPr/>
            <p:nvPr/>
          </p:nvSpPr>
          <p:spPr>
            <a:xfrm>
              <a:off x="3827768" y="578281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15%</a:t>
              </a:r>
            </a:p>
          </p:txBody>
        </p:sp>
        <p:sp>
          <p:nvSpPr>
            <p:cNvPr id="278" name="Text 35"/>
            <p:cNvSpPr/>
            <p:nvPr/>
          </p:nvSpPr>
          <p:spPr>
            <a:xfrm>
              <a:off x="3827768" y="554204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279" name="Text 36"/>
            <p:cNvSpPr/>
            <p:nvPr/>
          </p:nvSpPr>
          <p:spPr>
            <a:xfrm>
              <a:off x="3932543" y="5408993"/>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a:t>
              </a:r>
            </a:p>
          </p:txBody>
        </p:sp>
        <p:sp>
          <p:nvSpPr>
            <p:cNvPr id="280" name="Text 37"/>
            <p:cNvSpPr/>
            <p:nvPr/>
          </p:nvSpPr>
          <p:spPr>
            <a:xfrm>
              <a:off x="3827768" y="469936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71%</a:t>
              </a:r>
            </a:p>
          </p:txBody>
        </p:sp>
        <p:sp>
          <p:nvSpPr>
            <p:cNvPr id="281" name="Text 38"/>
            <p:cNvSpPr/>
            <p:nvPr/>
          </p:nvSpPr>
          <p:spPr>
            <a:xfrm>
              <a:off x="4205601" y="5755106"/>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18%</a:t>
              </a:r>
            </a:p>
          </p:txBody>
        </p:sp>
        <p:sp>
          <p:nvSpPr>
            <p:cNvPr id="282" name="Text 39"/>
            <p:cNvSpPr/>
            <p:nvPr/>
          </p:nvSpPr>
          <p:spPr>
            <a:xfrm>
              <a:off x="4310376" y="5514895"/>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283" name="Text 40"/>
            <p:cNvSpPr/>
            <p:nvPr/>
          </p:nvSpPr>
          <p:spPr>
            <a:xfrm>
              <a:off x="4310376" y="5410455"/>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a:t>
              </a:r>
            </a:p>
          </p:txBody>
        </p:sp>
        <p:sp>
          <p:nvSpPr>
            <p:cNvPr id="284" name="Text 41"/>
            <p:cNvSpPr/>
            <p:nvPr/>
          </p:nvSpPr>
          <p:spPr>
            <a:xfrm>
              <a:off x="4205601" y="470026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71%</a:t>
              </a:r>
            </a:p>
          </p:txBody>
        </p:sp>
        <p:sp>
          <p:nvSpPr>
            <p:cNvPr id="285" name="Text 42"/>
            <p:cNvSpPr/>
            <p:nvPr/>
          </p:nvSpPr>
          <p:spPr>
            <a:xfrm>
              <a:off x="4583434" y="578301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15%</a:t>
              </a:r>
            </a:p>
          </p:txBody>
        </p:sp>
        <p:sp>
          <p:nvSpPr>
            <p:cNvPr id="286" name="Text 43"/>
            <p:cNvSpPr/>
            <p:nvPr/>
          </p:nvSpPr>
          <p:spPr>
            <a:xfrm>
              <a:off x="4583434" y="553820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287" name="Text 44"/>
            <p:cNvSpPr/>
            <p:nvPr/>
          </p:nvSpPr>
          <p:spPr>
            <a:xfrm>
              <a:off x="4688209" y="5394209"/>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a:t>
              </a:r>
            </a:p>
          </p:txBody>
        </p:sp>
        <p:sp>
          <p:nvSpPr>
            <p:cNvPr id="288" name="Text 45"/>
            <p:cNvSpPr/>
            <p:nvPr/>
          </p:nvSpPr>
          <p:spPr>
            <a:xfrm>
              <a:off x="4583434" y="468860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70%</a:t>
              </a:r>
            </a:p>
          </p:txBody>
        </p:sp>
        <p:sp>
          <p:nvSpPr>
            <p:cNvPr id="289" name="Text 46"/>
            <p:cNvSpPr/>
            <p:nvPr/>
          </p:nvSpPr>
          <p:spPr>
            <a:xfrm>
              <a:off x="4961267" y="574645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18%</a:t>
              </a:r>
            </a:p>
          </p:txBody>
        </p:sp>
        <p:sp>
          <p:nvSpPr>
            <p:cNvPr id="290" name="Text 47"/>
            <p:cNvSpPr/>
            <p:nvPr/>
          </p:nvSpPr>
          <p:spPr>
            <a:xfrm>
              <a:off x="5066042" y="5482812"/>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9%</a:t>
              </a:r>
            </a:p>
          </p:txBody>
        </p:sp>
        <p:sp>
          <p:nvSpPr>
            <p:cNvPr id="291" name="Text 48"/>
            <p:cNvSpPr/>
            <p:nvPr/>
          </p:nvSpPr>
          <p:spPr>
            <a:xfrm>
              <a:off x="5066042" y="5333091"/>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a:t>
              </a:r>
            </a:p>
          </p:txBody>
        </p:sp>
        <p:sp>
          <p:nvSpPr>
            <p:cNvPr id="292" name="Text 49"/>
            <p:cNvSpPr/>
            <p:nvPr/>
          </p:nvSpPr>
          <p:spPr>
            <a:xfrm>
              <a:off x="4961267" y="464632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66%</a:t>
              </a:r>
            </a:p>
          </p:txBody>
        </p:sp>
        <p:sp>
          <p:nvSpPr>
            <p:cNvPr id="293" name="Text 50"/>
            <p:cNvSpPr/>
            <p:nvPr/>
          </p:nvSpPr>
          <p:spPr>
            <a:xfrm>
              <a:off x="5339099" y="571161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a:t>
              </a:r>
            </a:p>
          </p:txBody>
        </p:sp>
        <p:sp>
          <p:nvSpPr>
            <p:cNvPr id="294" name="Text 51"/>
            <p:cNvSpPr/>
            <p:nvPr/>
          </p:nvSpPr>
          <p:spPr>
            <a:xfrm>
              <a:off x="5339099" y="539570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295" name="Text 52"/>
            <p:cNvSpPr/>
            <p:nvPr/>
          </p:nvSpPr>
          <p:spPr>
            <a:xfrm>
              <a:off x="5443874" y="5252609"/>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a:t>
              </a:r>
            </a:p>
          </p:txBody>
        </p:sp>
        <p:sp>
          <p:nvSpPr>
            <p:cNvPr id="296" name="Text 53"/>
            <p:cNvSpPr/>
            <p:nvPr/>
          </p:nvSpPr>
          <p:spPr>
            <a:xfrm>
              <a:off x="5339099" y="461810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63%</a:t>
              </a:r>
            </a:p>
          </p:txBody>
        </p:sp>
        <p:sp>
          <p:nvSpPr>
            <p:cNvPr id="297" name="Rectangle 54"/>
            <p:cNvSpPr/>
            <p:nvPr/>
          </p:nvSpPr>
          <p:spPr>
            <a:xfrm>
              <a:off x="3829669" y="3973407"/>
              <a:ext cx="1964730" cy="2090883"/>
            </a:xfrm>
            <a:prstGeom prst="rect">
              <a:avLst/>
            </a:prstGeom>
            <a:ln w="13500">
              <a:solidFill>
                <a:srgbClr val="BEBEBE">
                  <a:alpha val="100000"/>
                </a:srgbClr>
              </a:solidFill>
              <a:prstDash val="solid"/>
              <a:round/>
            </a:ln>
          </p:spPr>
          <p:txBody>
            <a:bodyPr/>
            <a:lstStyle/>
            <a:p>
              <a:endParaRPr/>
            </a:p>
          </p:txBody>
        </p:sp>
        <p:sp>
          <p:nvSpPr>
            <p:cNvPr id="298" name="Text 55"/>
            <p:cNvSpPr/>
            <p:nvPr/>
          </p:nvSpPr>
          <p:spPr>
            <a:xfrm>
              <a:off x="3123610" y="5899400"/>
              <a:ext cx="6265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299" name="Text 56"/>
            <p:cNvSpPr/>
            <p:nvPr/>
          </p:nvSpPr>
          <p:spPr>
            <a:xfrm>
              <a:off x="3072810" y="5424199"/>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25%</a:t>
              </a:r>
            </a:p>
          </p:txBody>
        </p:sp>
        <p:sp>
          <p:nvSpPr>
            <p:cNvPr id="300" name="Text 57"/>
            <p:cNvSpPr/>
            <p:nvPr/>
          </p:nvSpPr>
          <p:spPr>
            <a:xfrm>
              <a:off x="3072810" y="49489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a:t>
              </a:r>
            </a:p>
          </p:txBody>
        </p:sp>
        <p:sp>
          <p:nvSpPr>
            <p:cNvPr id="301" name="Text 58"/>
            <p:cNvSpPr/>
            <p:nvPr/>
          </p:nvSpPr>
          <p:spPr>
            <a:xfrm>
              <a:off x="3072810" y="44737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75%</a:t>
              </a:r>
            </a:p>
          </p:txBody>
        </p:sp>
        <p:sp>
          <p:nvSpPr>
            <p:cNvPr id="302" name="Text 59"/>
            <p:cNvSpPr/>
            <p:nvPr/>
          </p:nvSpPr>
          <p:spPr>
            <a:xfrm>
              <a:off x="3022010" y="3998597"/>
              <a:ext cx="7281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a:t>
              </a:r>
            </a:p>
          </p:txBody>
        </p:sp>
        <p:sp>
          <p:nvSpPr>
            <p:cNvPr id="303" name="Polyline form 60"/>
            <p:cNvSpPr/>
            <p:nvPr/>
          </p:nvSpPr>
          <p:spPr>
            <a:xfrm>
              <a:off x="3775519" y="59692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04" name="Polyline form 61"/>
            <p:cNvSpPr/>
            <p:nvPr/>
          </p:nvSpPr>
          <p:spPr>
            <a:xfrm>
              <a:off x="3775519" y="549404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05" name="Polyline form 62"/>
            <p:cNvSpPr/>
            <p:nvPr/>
          </p:nvSpPr>
          <p:spPr>
            <a:xfrm>
              <a:off x="3775519" y="50188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06" name="Polyline form 63"/>
            <p:cNvSpPr/>
            <p:nvPr/>
          </p:nvSpPr>
          <p:spPr>
            <a:xfrm>
              <a:off x="3775519" y="45436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07" name="Polyline form 64"/>
            <p:cNvSpPr/>
            <p:nvPr/>
          </p:nvSpPr>
          <p:spPr>
            <a:xfrm>
              <a:off x="3775519" y="406844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08" name="Polyline form 65"/>
            <p:cNvSpPr/>
            <p:nvPr/>
          </p:nvSpPr>
          <p:spPr>
            <a:xfrm>
              <a:off x="4056368"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09" name="Polyline form 66"/>
            <p:cNvSpPr/>
            <p:nvPr/>
          </p:nvSpPr>
          <p:spPr>
            <a:xfrm>
              <a:off x="4434201"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0" name="Polyline form 67"/>
            <p:cNvSpPr/>
            <p:nvPr/>
          </p:nvSpPr>
          <p:spPr>
            <a:xfrm>
              <a:off x="4812034"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1" name="Polyline form 68"/>
            <p:cNvSpPr/>
            <p:nvPr/>
          </p:nvSpPr>
          <p:spPr>
            <a:xfrm>
              <a:off x="5189867"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2" name="Polyline form 69"/>
            <p:cNvSpPr/>
            <p:nvPr/>
          </p:nvSpPr>
          <p:spPr>
            <a:xfrm>
              <a:off x="5567699"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3" name="Text 70"/>
            <p:cNvSpPr/>
            <p:nvPr/>
          </p:nvSpPr>
          <p:spPr>
            <a:xfrm>
              <a:off x="3789668"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314" name="Text 71"/>
            <p:cNvSpPr/>
            <p:nvPr/>
          </p:nvSpPr>
          <p:spPr>
            <a:xfrm>
              <a:off x="4167501"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315" name="Text 72"/>
            <p:cNvSpPr/>
            <p:nvPr/>
          </p:nvSpPr>
          <p:spPr>
            <a:xfrm>
              <a:off x="4545334"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316" name="Text 73"/>
            <p:cNvSpPr/>
            <p:nvPr/>
          </p:nvSpPr>
          <p:spPr>
            <a:xfrm>
              <a:off x="4923167"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317" name="Text 74"/>
            <p:cNvSpPr/>
            <p:nvPr/>
          </p:nvSpPr>
          <p:spPr>
            <a:xfrm>
              <a:off x="5300999"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sp>
        <p:nvSpPr>
          <p:cNvPr id="10" name="Title Texts10"/>
          <p:cNvSpPr>
            <a:spLocks noGrp="1"/>
          </p:cNvSpPr>
          <p:nvPr>
            <p:ph idx="4294967295"/>
          </p:nvPr>
        </p:nvSpPr>
        <p:spPr>
          <a:xfrm>
            <a:off x="3865728" y="3657600"/>
            <a:ext cx="1912620" cy="228600"/>
          </a:xfrm>
        </p:spPr>
        <p:txBody>
          <a:bodyPr>
            <a:normAutofit fontScale="92500" lnSpcReduction="20000"/>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dirty="0">
                <a:solidFill>
                  <a:schemeClr val="tx1"/>
                </a:solidFill>
                <a:latin typeface="+mn-lt"/>
                <a:ea typeface="+mn-ea"/>
                <a:cs typeface="+mn-cs"/>
              </a:defRPr>
            </a:lvl1pPr>
          </a:lstStyle>
          <a:p>
            <a:r>
              <a:rPr/>
              <a:t>CAGR Elsevier: 28.81%</a:t>
            </a:r>
          </a:p>
        </p:txBody>
      </p:sp>
      <p:sp>
        <p:nvSpPr>
          <p:cNvPr id="11" name="Title Texts11"/>
          <p:cNvSpPr>
            <a:spLocks noGrp="1"/>
          </p:cNvSpPr>
          <p:nvPr>
            <p:ph idx="4294967295"/>
          </p:nvPr>
        </p:nvSpPr>
        <p:spPr>
          <a:xfrm>
            <a:off x="6697683" y="1066800"/>
            <a:ext cx="1996737" cy="275112"/>
          </a:xfrm>
        </p:spPr>
        <p:txBody>
          <a:bodyPr/>
          <a:lstStyle>
            <a:lvl1pPr marL="0" indent="0" algn="ctr">
              <a:buNone/>
              <a:defRPr sz="1200"/>
            </a:lvl1pPr>
          </a:lstStyle>
          <a:p>
            <a:r>
              <a:rPr/>
              <a:t>Citations received from</a:t>
            </a:r>
          </a:p>
        </p:txBody>
      </p:sp>
      <p:grpSp>
        <p:nvGrpSpPr>
          <p:cNvPr id="12" name="Groupe 12"/>
          <p:cNvGrpSpPr/>
          <p:nvPr/>
        </p:nvGrpSpPr>
        <p:grpSpPr>
          <a:xfrm>
            <a:off x="6027420" y="1371600"/>
            <a:ext cx="2667000" cy="2362200"/>
            <a:chOff x="6027420" y="1371600"/>
            <a:chExt cx="2667000" cy="2362200"/>
          </a:xfrm>
        </p:grpSpPr>
        <p:sp>
          <p:nvSpPr>
            <p:cNvPr id="318" name="Rectangle 14"/>
            <p:cNvSpPr/>
            <p:nvPr/>
          </p:nvSpPr>
          <p:spPr>
            <a:xfrm>
              <a:off x="6798182" y="3222777"/>
              <a:ext cx="342248" cy="14847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19" name="Rectangle 15"/>
            <p:cNvSpPr/>
            <p:nvPr/>
          </p:nvSpPr>
          <p:spPr>
            <a:xfrm>
              <a:off x="6798182" y="3174832"/>
              <a:ext cx="342248" cy="47945"/>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20" name="Rectangle 16"/>
            <p:cNvSpPr/>
            <p:nvPr/>
          </p:nvSpPr>
          <p:spPr>
            <a:xfrm>
              <a:off x="6798182" y="3142353"/>
              <a:ext cx="342248" cy="32479"/>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21" name="Rectangle 17"/>
            <p:cNvSpPr/>
            <p:nvPr/>
          </p:nvSpPr>
          <p:spPr>
            <a:xfrm>
              <a:off x="6798182" y="2867053"/>
              <a:ext cx="342248" cy="275299"/>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22" name="Rectangle 18"/>
            <p:cNvSpPr/>
            <p:nvPr/>
          </p:nvSpPr>
          <p:spPr>
            <a:xfrm>
              <a:off x="7178457" y="3109874"/>
              <a:ext cx="342248" cy="261380"/>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23" name="Rectangle 19"/>
            <p:cNvSpPr/>
            <p:nvPr/>
          </p:nvSpPr>
          <p:spPr>
            <a:xfrm>
              <a:off x="7178457" y="3044915"/>
              <a:ext cx="342248" cy="64958"/>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24" name="Rectangle 20"/>
            <p:cNvSpPr/>
            <p:nvPr/>
          </p:nvSpPr>
          <p:spPr>
            <a:xfrm>
              <a:off x="7178457" y="2986143"/>
              <a:ext cx="342248" cy="58772"/>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25" name="Rectangle 21"/>
            <p:cNvSpPr/>
            <p:nvPr/>
          </p:nvSpPr>
          <p:spPr>
            <a:xfrm>
              <a:off x="7178457" y="2580927"/>
              <a:ext cx="342248" cy="405216"/>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26" name="Rectangle 22"/>
            <p:cNvSpPr/>
            <p:nvPr/>
          </p:nvSpPr>
          <p:spPr>
            <a:xfrm>
              <a:off x="7558732" y="3052648"/>
              <a:ext cx="342248" cy="318605"/>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27" name="Rectangle 23"/>
            <p:cNvSpPr/>
            <p:nvPr/>
          </p:nvSpPr>
          <p:spPr>
            <a:xfrm>
              <a:off x="7558732" y="2868600"/>
              <a:ext cx="342248" cy="184048"/>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28" name="Rectangle 24"/>
            <p:cNvSpPr/>
            <p:nvPr/>
          </p:nvSpPr>
          <p:spPr>
            <a:xfrm>
              <a:off x="7558732" y="2800548"/>
              <a:ext cx="342248" cy="68052"/>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29" name="Rectangle 25"/>
            <p:cNvSpPr/>
            <p:nvPr/>
          </p:nvSpPr>
          <p:spPr>
            <a:xfrm>
              <a:off x="7558732" y="2163339"/>
              <a:ext cx="342248" cy="637210"/>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30" name="Rectangle 26"/>
            <p:cNvSpPr/>
            <p:nvPr/>
          </p:nvSpPr>
          <p:spPr>
            <a:xfrm>
              <a:off x="7939007" y="2967584"/>
              <a:ext cx="342248" cy="403669"/>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31" name="Rectangle 27"/>
            <p:cNvSpPr/>
            <p:nvPr/>
          </p:nvSpPr>
          <p:spPr>
            <a:xfrm>
              <a:off x="7939007" y="2768069"/>
              <a:ext cx="342248" cy="199515"/>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32" name="Rectangle 28"/>
            <p:cNvSpPr/>
            <p:nvPr/>
          </p:nvSpPr>
          <p:spPr>
            <a:xfrm>
              <a:off x="7939007" y="2704658"/>
              <a:ext cx="342248" cy="63412"/>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3" name="Rectangle 29"/>
            <p:cNvSpPr/>
            <p:nvPr/>
          </p:nvSpPr>
          <p:spPr>
            <a:xfrm>
              <a:off x="7939007" y="1966917"/>
              <a:ext cx="342248" cy="73774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34" name="Rectangle 30"/>
            <p:cNvSpPr/>
            <p:nvPr/>
          </p:nvSpPr>
          <p:spPr>
            <a:xfrm>
              <a:off x="8319282" y="2772709"/>
              <a:ext cx="342248" cy="59854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35" name="Rectangle 31"/>
            <p:cNvSpPr/>
            <p:nvPr/>
          </p:nvSpPr>
          <p:spPr>
            <a:xfrm>
              <a:off x="8319282" y="2568554"/>
              <a:ext cx="342248" cy="204155"/>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36" name="Rectangle 32"/>
            <p:cNvSpPr/>
            <p:nvPr/>
          </p:nvSpPr>
          <p:spPr>
            <a:xfrm>
              <a:off x="8319282" y="2494316"/>
              <a:ext cx="342248" cy="7423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7" name="Rectangle 33"/>
            <p:cNvSpPr/>
            <p:nvPr/>
          </p:nvSpPr>
          <p:spPr>
            <a:xfrm>
              <a:off x="8319282" y="1470450"/>
              <a:ext cx="342248" cy="1023866"/>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38" name="Text 34"/>
            <p:cNvSpPr/>
            <p:nvPr/>
          </p:nvSpPr>
          <p:spPr>
            <a:xfrm>
              <a:off x="6874056" y="3249975"/>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96</a:t>
              </a:r>
            </a:p>
          </p:txBody>
        </p:sp>
        <p:sp>
          <p:nvSpPr>
            <p:cNvPr id="339" name="Text 35"/>
            <p:cNvSpPr/>
            <p:nvPr/>
          </p:nvSpPr>
          <p:spPr>
            <a:xfrm>
              <a:off x="6874056" y="3151765"/>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31</a:t>
              </a:r>
            </a:p>
          </p:txBody>
        </p:sp>
        <p:sp>
          <p:nvSpPr>
            <p:cNvPr id="340" name="Text 36"/>
            <p:cNvSpPr/>
            <p:nvPr/>
          </p:nvSpPr>
          <p:spPr>
            <a:xfrm>
              <a:off x="6874056" y="3111552"/>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21</a:t>
              </a:r>
            </a:p>
          </p:txBody>
        </p:sp>
        <p:sp>
          <p:nvSpPr>
            <p:cNvPr id="341" name="Text 37"/>
            <p:cNvSpPr/>
            <p:nvPr/>
          </p:nvSpPr>
          <p:spPr>
            <a:xfrm>
              <a:off x="6778806" y="2957663"/>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178</a:t>
              </a:r>
            </a:p>
          </p:txBody>
        </p:sp>
        <p:sp>
          <p:nvSpPr>
            <p:cNvPr id="342" name="Text 38"/>
            <p:cNvSpPr/>
            <p:nvPr/>
          </p:nvSpPr>
          <p:spPr>
            <a:xfrm>
              <a:off x="7159081" y="3193523"/>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169</a:t>
              </a:r>
            </a:p>
          </p:txBody>
        </p:sp>
        <p:sp>
          <p:nvSpPr>
            <p:cNvPr id="343" name="Text 39"/>
            <p:cNvSpPr/>
            <p:nvPr/>
          </p:nvSpPr>
          <p:spPr>
            <a:xfrm>
              <a:off x="7254331" y="3030354"/>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42</a:t>
              </a:r>
            </a:p>
          </p:txBody>
        </p:sp>
        <p:sp>
          <p:nvSpPr>
            <p:cNvPr id="344" name="Text 40"/>
            <p:cNvSpPr/>
            <p:nvPr/>
          </p:nvSpPr>
          <p:spPr>
            <a:xfrm>
              <a:off x="7254331" y="2968489"/>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38</a:t>
              </a:r>
            </a:p>
          </p:txBody>
        </p:sp>
        <p:sp>
          <p:nvSpPr>
            <p:cNvPr id="345" name="Text 41"/>
            <p:cNvSpPr/>
            <p:nvPr/>
          </p:nvSpPr>
          <p:spPr>
            <a:xfrm>
              <a:off x="7159081" y="2736495"/>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262</a:t>
              </a:r>
            </a:p>
          </p:txBody>
        </p:sp>
        <p:sp>
          <p:nvSpPr>
            <p:cNvPr id="346" name="Text 42"/>
            <p:cNvSpPr/>
            <p:nvPr/>
          </p:nvSpPr>
          <p:spPr>
            <a:xfrm>
              <a:off x="7539356" y="3164911"/>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206</a:t>
              </a:r>
            </a:p>
          </p:txBody>
        </p:sp>
        <p:sp>
          <p:nvSpPr>
            <p:cNvPr id="347" name="Text 43"/>
            <p:cNvSpPr/>
            <p:nvPr/>
          </p:nvSpPr>
          <p:spPr>
            <a:xfrm>
              <a:off x="7539356" y="2913584"/>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119</a:t>
              </a:r>
            </a:p>
          </p:txBody>
        </p:sp>
        <p:sp>
          <p:nvSpPr>
            <p:cNvPr id="348" name="Text 44"/>
            <p:cNvSpPr/>
            <p:nvPr/>
          </p:nvSpPr>
          <p:spPr>
            <a:xfrm>
              <a:off x="7634606" y="2787534"/>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44</a:t>
              </a:r>
            </a:p>
          </p:txBody>
        </p:sp>
        <p:sp>
          <p:nvSpPr>
            <p:cNvPr id="349" name="Text 45"/>
            <p:cNvSpPr/>
            <p:nvPr/>
          </p:nvSpPr>
          <p:spPr>
            <a:xfrm>
              <a:off x="7539356" y="2434903"/>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412</a:t>
              </a:r>
            </a:p>
          </p:txBody>
        </p:sp>
        <p:sp>
          <p:nvSpPr>
            <p:cNvPr id="350" name="Text 46"/>
            <p:cNvSpPr/>
            <p:nvPr/>
          </p:nvSpPr>
          <p:spPr>
            <a:xfrm>
              <a:off x="7919631" y="3122379"/>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261</a:t>
              </a:r>
            </a:p>
          </p:txBody>
        </p:sp>
        <p:sp>
          <p:nvSpPr>
            <p:cNvPr id="351" name="Text 47"/>
            <p:cNvSpPr/>
            <p:nvPr/>
          </p:nvSpPr>
          <p:spPr>
            <a:xfrm>
              <a:off x="7919631" y="2820787"/>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129</a:t>
              </a:r>
            </a:p>
          </p:txBody>
        </p:sp>
        <p:sp>
          <p:nvSpPr>
            <p:cNvPr id="352" name="Text 48"/>
            <p:cNvSpPr/>
            <p:nvPr/>
          </p:nvSpPr>
          <p:spPr>
            <a:xfrm>
              <a:off x="8014881" y="2689323"/>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41</a:t>
              </a:r>
            </a:p>
          </p:txBody>
        </p:sp>
        <p:sp>
          <p:nvSpPr>
            <p:cNvPr id="353" name="Text 49"/>
            <p:cNvSpPr/>
            <p:nvPr/>
          </p:nvSpPr>
          <p:spPr>
            <a:xfrm>
              <a:off x="7919631" y="2288747"/>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477</a:t>
              </a:r>
            </a:p>
          </p:txBody>
        </p:sp>
        <p:sp>
          <p:nvSpPr>
            <p:cNvPr id="354" name="Text 50"/>
            <p:cNvSpPr/>
            <p:nvPr/>
          </p:nvSpPr>
          <p:spPr>
            <a:xfrm>
              <a:off x="8299906" y="3024941"/>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387</a:t>
              </a:r>
            </a:p>
          </p:txBody>
        </p:sp>
        <p:sp>
          <p:nvSpPr>
            <p:cNvPr id="355" name="Text 51"/>
            <p:cNvSpPr/>
            <p:nvPr/>
          </p:nvSpPr>
          <p:spPr>
            <a:xfrm>
              <a:off x="8299906" y="2623592"/>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132</a:t>
              </a:r>
            </a:p>
          </p:txBody>
        </p:sp>
        <p:sp>
          <p:nvSpPr>
            <p:cNvPr id="356" name="Text 52"/>
            <p:cNvSpPr/>
            <p:nvPr/>
          </p:nvSpPr>
          <p:spPr>
            <a:xfrm>
              <a:off x="8395156" y="2484395"/>
              <a:ext cx="190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48</a:t>
              </a:r>
            </a:p>
          </p:txBody>
        </p:sp>
        <p:sp>
          <p:nvSpPr>
            <p:cNvPr id="357" name="Text 53"/>
            <p:cNvSpPr/>
            <p:nvPr/>
          </p:nvSpPr>
          <p:spPr>
            <a:xfrm>
              <a:off x="8299906" y="1935343"/>
              <a:ext cx="381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662</a:t>
              </a:r>
            </a:p>
          </p:txBody>
        </p:sp>
        <p:sp>
          <p:nvSpPr>
            <p:cNvPr id="358" name="Rectangle 54"/>
            <p:cNvSpPr/>
            <p:nvPr/>
          </p:nvSpPr>
          <p:spPr>
            <a:xfrm>
              <a:off x="6741141" y="1375410"/>
              <a:ext cx="1977430" cy="2090883"/>
            </a:xfrm>
            <a:prstGeom prst="rect">
              <a:avLst/>
            </a:prstGeom>
            <a:ln w="13500">
              <a:solidFill>
                <a:srgbClr val="BEBEBE">
                  <a:alpha val="100000"/>
                </a:srgbClr>
              </a:solidFill>
              <a:prstDash val="solid"/>
              <a:round/>
            </a:ln>
          </p:spPr>
          <p:txBody>
            <a:bodyPr/>
            <a:lstStyle/>
            <a:p>
              <a:endParaRPr/>
            </a:p>
          </p:txBody>
        </p:sp>
        <p:sp>
          <p:nvSpPr>
            <p:cNvPr id="359" name="Text 55"/>
            <p:cNvSpPr/>
            <p:nvPr/>
          </p:nvSpPr>
          <p:spPr>
            <a:xfrm>
              <a:off x="6116786" y="3301403"/>
              <a:ext cx="54483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360" name="Text 56"/>
            <p:cNvSpPr/>
            <p:nvPr/>
          </p:nvSpPr>
          <p:spPr>
            <a:xfrm>
              <a:off x="6017726" y="2914747"/>
              <a:ext cx="64389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250</a:t>
              </a:r>
            </a:p>
          </p:txBody>
        </p:sp>
        <p:sp>
          <p:nvSpPr>
            <p:cNvPr id="361" name="Text 57"/>
            <p:cNvSpPr/>
            <p:nvPr/>
          </p:nvSpPr>
          <p:spPr>
            <a:xfrm>
              <a:off x="6017726" y="2528090"/>
              <a:ext cx="64389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500</a:t>
              </a:r>
            </a:p>
          </p:txBody>
        </p:sp>
        <p:sp>
          <p:nvSpPr>
            <p:cNvPr id="362" name="Text 58"/>
            <p:cNvSpPr/>
            <p:nvPr/>
          </p:nvSpPr>
          <p:spPr>
            <a:xfrm>
              <a:off x="6017726" y="2141434"/>
              <a:ext cx="64389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750</a:t>
              </a:r>
            </a:p>
          </p:txBody>
        </p:sp>
        <p:sp>
          <p:nvSpPr>
            <p:cNvPr id="363" name="Text 59"/>
            <p:cNvSpPr/>
            <p:nvPr/>
          </p:nvSpPr>
          <p:spPr>
            <a:xfrm>
              <a:off x="5968196" y="1754777"/>
              <a:ext cx="69342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1,000</a:t>
              </a:r>
            </a:p>
          </p:txBody>
        </p:sp>
        <p:sp>
          <p:nvSpPr>
            <p:cNvPr id="364" name="Text 60"/>
            <p:cNvSpPr/>
            <p:nvPr/>
          </p:nvSpPr>
          <p:spPr>
            <a:xfrm>
              <a:off x="5968196" y="1368121"/>
              <a:ext cx="693420"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1,250</a:t>
              </a:r>
            </a:p>
          </p:txBody>
        </p:sp>
        <p:sp>
          <p:nvSpPr>
            <p:cNvPr id="365" name="Polyline form 61"/>
            <p:cNvSpPr/>
            <p:nvPr/>
          </p:nvSpPr>
          <p:spPr>
            <a:xfrm>
              <a:off x="6686991" y="337125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66" name="Polyline form 62"/>
            <p:cNvSpPr/>
            <p:nvPr/>
          </p:nvSpPr>
          <p:spPr>
            <a:xfrm>
              <a:off x="6686991" y="298459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67" name="Polyline form 63"/>
            <p:cNvSpPr/>
            <p:nvPr/>
          </p:nvSpPr>
          <p:spPr>
            <a:xfrm>
              <a:off x="6686991" y="259794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68" name="Polyline form 64"/>
            <p:cNvSpPr/>
            <p:nvPr/>
          </p:nvSpPr>
          <p:spPr>
            <a:xfrm>
              <a:off x="6686991" y="2211284"/>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69" name="Polyline form 65"/>
            <p:cNvSpPr/>
            <p:nvPr/>
          </p:nvSpPr>
          <p:spPr>
            <a:xfrm>
              <a:off x="6686991" y="182462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0" name="Polyline form 66"/>
            <p:cNvSpPr/>
            <p:nvPr/>
          </p:nvSpPr>
          <p:spPr>
            <a:xfrm>
              <a:off x="6686991" y="1437971"/>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1" name="Polyline form 67"/>
            <p:cNvSpPr/>
            <p:nvPr/>
          </p:nvSpPr>
          <p:spPr>
            <a:xfrm>
              <a:off x="6969306"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72" name="Polyline form 68"/>
            <p:cNvSpPr/>
            <p:nvPr/>
          </p:nvSpPr>
          <p:spPr>
            <a:xfrm>
              <a:off x="7349581"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73" name="Polyline form 69"/>
            <p:cNvSpPr/>
            <p:nvPr/>
          </p:nvSpPr>
          <p:spPr>
            <a:xfrm>
              <a:off x="7729856"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74" name="Polyline form 70"/>
            <p:cNvSpPr/>
            <p:nvPr/>
          </p:nvSpPr>
          <p:spPr>
            <a:xfrm>
              <a:off x="8110131"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75" name="Polyline form 71"/>
            <p:cNvSpPr/>
            <p:nvPr/>
          </p:nvSpPr>
          <p:spPr>
            <a:xfrm>
              <a:off x="8490406"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76" name="Text 72"/>
            <p:cNvSpPr/>
            <p:nvPr/>
          </p:nvSpPr>
          <p:spPr>
            <a:xfrm>
              <a:off x="6702606"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377" name="Text 73"/>
            <p:cNvSpPr/>
            <p:nvPr/>
          </p:nvSpPr>
          <p:spPr>
            <a:xfrm>
              <a:off x="7082881"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378" name="Text 74"/>
            <p:cNvSpPr/>
            <p:nvPr/>
          </p:nvSpPr>
          <p:spPr>
            <a:xfrm>
              <a:off x="7463156"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75" name="Text 75"/>
            <p:cNvSpPr/>
            <p:nvPr/>
          </p:nvSpPr>
          <p:spPr>
            <a:xfrm>
              <a:off x="7843431"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76" name="Text 76"/>
            <p:cNvSpPr/>
            <p:nvPr/>
          </p:nvSpPr>
          <p:spPr>
            <a:xfrm>
              <a:off x="8223706"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grpSp>
        <p:nvGrpSpPr>
          <p:cNvPr id="13" name="Groupe 13"/>
          <p:cNvGrpSpPr/>
          <p:nvPr/>
        </p:nvGrpSpPr>
        <p:grpSpPr>
          <a:xfrm>
            <a:off x="6027420" y="3962400"/>
            <a:ext cx="2667000" cy="2362200"/>
            <a:chOff x="6027420" y="3962400"/>
            <a:chExt cx="2667000" cy="2362200"/>
          </a:xfrm>
        </p:grpSpPr>
        <p:sp>
          <p:nvSpPr>
            <p:cNvPr id="379" name="Rectangle 14"/>
            <p:cNvSpPr/>
            <p:nvPr/>
          </p:nvSpPr>
          <p:spPr>
            <a:xfrm>
              <a:off x="6810516" y="5409504"/>
              <a:ext cx="340049" cy="55974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 name="Rectangle 15"/>
            <p:cNvSpPr/>
            <p:nvPr/>
          </p:nvSpPr>
          <p:spPr>
            <a:xfrm>
              <a:off x="6810516" y="5228753"/>
              <a:ext cx="340049" cy="180751"/>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6" name="Rectangle 16"/>
            <p:cNvSpPr/>
            <p:nvPr/>
          </p:nvSpPr>
          <p:spPr>
            <a:xfrm>
              <a:off x="6810516" y="5106309"/>
              <a:ext cx="340049" cy="12244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7" name="Rectangle 17"/>
            <p:cNvSpPr/>
            <p:nvPr/>
          </p:nvSpPr>
          <p:spPr>
            <a:xfrm>
              <a:off x="6810516" y="4068447"/>
              <a:ext cx="340049" cy="103786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8" name="Rectangle 18"/>
            <p:cNvSpPr/>
            <p:nvPr/>
          </p:nvSpPr>
          <p:spPr>
            <a:xfrm>
              <a:off x="7188349" y="5340609"/>
              <a:ext cx="340049" cy="628641"/>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9" name="Rectangle 19"/>
            <p:cNvSpPr/>
            <p:nvPr/>
          </p:nvSpPr>
          <p:spPr>
            <a:xfrm>
              <a:off x="7188349" y="5184378"/>
              <a:ext cx="340049" cy="15623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0" name="Rectangle 20"/>
            <p:cNvSpPr/>
            <p:nvPr/>
          </p:nvSpPr>
          <p:spPr>
            <a:xfrm>
              <a:off x="7188349" y="5043027"/>
              <a:ext cx="340049" cy="141351"/>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1" name="Rectangle 21"/>
            <p:cNvSpPr/>
            <p:nvPr/>
          </p:nvSpPr>
          <p:spPr>
            <a:xfrm>
              <a:off x="7188349" y="4068447"/>
              <a:ext cx="340049" cy="974580"/>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2" name="Rectangle 22"/>
            <p:cNvSpPr/>
            <p:nvPr/>
          </p:nvSpPr>
          <p:spPr>
            <a:xfrm>
              <a:off x="7566181" y="5467886"/>
              <a:ext cx="340049" cy="50136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3" name="Rectangle 23"/>
            <p:cNvSpPr/>
            <p:nvPr/>
          </p:nvSpPr>
          <p:spPr>
            <a:xfrm>
              <a:off x="7566181" y="5178263"/>
              <a:ext cx="340049" cy="289623"/>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4" name="Rectangle 24"/>
            <p:cNvSpPr/>
            <p:nvPr/>
          </p:nvSpPr>
          <p:spPr>
            <a:xfrm>
              <a:off x="7566181" y="5071175"/>
              <a:ext cx="340049" cy="107087"/>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5" name="Rectangle 25"/>
            <p:cNvSpPr/>
            <p:nvPr/>
          </p:nvSpPr>
          <p:spPr>
            <a:xfrm>
              <a:off x="7566181" y="4068447"/>
              <a:ext cx="340049" cy="1002728"/>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6" name="Rectangle 26"/>
            <p:cNvSpPr/>
            <p:nvPr/>
          </p:nvSpPr>
          <p:spPr>
            <a:xfrm>
              <a:off x="7944014" y="5422874"/>
              <a:ext cx="340049" cy="54637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7" name="Rectangle 27"/>
            <p:cNvSpPr/>
            <p:nvPr/>
          </p:nvSpPr>
          <p:spPr>
            <a:xfrm>
              <a:off x="7944014" y="5152826"/>
              <a:ext cx="340049" cy="270048"/>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8" name="Rectangle 28"/>
            <p:cNvSpPr/>
            <p:nvPr/>
          </p:nvSpPr>
          <p:spPr>
            <a:xfrm>
              <a:off x="7944014" y="5066996"/>
              <a:ext cx="340049" cy="85829"/>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9" name="Rectangle 29"/>
            <p:cNvSpPr/>
            <p:nvPr/>
          </p:nvSpPr>
          <p:spPr>
            <a:xfrm>
              <a:off x="7944014" y="4068447"/>
              <a:ext cx="340049" cy="998550"/>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0" name="Rectangle 30"/>
            <p:cNvSpPr/>
            <p:nvPr/>
          </p:nvSpPr>
          <p:spPr>
            <a:xfrm>
              <a:off x="8321847" y="5370706"/>
              <a:ext cx="340049" cy="59854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1" name="Rectangle 31"/>
            <p:cNvSpPr/>
            <p:nvPr/>
          </p:nvSpPr>
          <p:spPr>
            <a:xfrm>
              <a:off x="8321847" y="5166551"/>
              <a:ext cx="340049" cy="204155"/>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2" name="Rectangle 32"/>
            <p:cNvSpPr/>
            <p:nvPr/>
          </p:nvSpPr>
          <p:spPr>
            <a:xfrm>
              <a:off x="8321847" y="5092313"/>
              <a:ext cx="340049" cy="7423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 name="Rectangle 33"/>
            <p:cNvSpPr/>
            <p:nvPr/>
          </p:nvSpPr>
          <p:spPr>
            <a:xfrm>
              <a:off x="8321847" y="4068447"/>
              <a:ext cx="340049" cy="1023866"/>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4" name="Text 34"/>
            <p:cNvSpPr/>
            <p:nvPr/>
          </p:nvSpPr>
          <p:spPr>
            <a:xfrm>
              <a:off x="6751941" y="564233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29%</a:t>
              </a:r>
            </a:p>
          </p:txBody>
        </p:sp>
        <p:sp>
          <p:nvSpPr>
            <p:cNvPr id="35" name="Text 35"/>
            <p:cNvSpPr/>
            <p:nvPr/>
          </p:nvSpPr>
          <p:spPr>
            <a:xfrm>
              <a:off x="6751941" y="527208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a:t>
              </a:r>
            </a:p>
          </p:txBody>
        </p:sp>
        <p:sp>
          <p:nvSpPr>
            <p:cNvPr id="36" name="Text 36"/>
            <p:cNvSpPr/>
            <p:nvPr/>
          </p:nvSpPr>
          <p:spPr>
            <a:xfrm>
              <a:off x="6856716" y="5120491"/>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a:t>
              </a:r>
            </a:p>
          </p:txBody>
        </p:sp>
        <p:sp>
          <p:nvSpPr>
            <p:cNvPr id="37" name="Text 37"/>
            <p:cNvSpPr/>
            <p:nvPr/>
          </p:nvSpPr>
          <p:spPr>
            <a:xfrm>
              <a:off x="6751941" y="454033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55%</a:t>
              </a:r>
            </a:p>
          </p:txBody>
        </p:sp>
        <p:sp>
          <p:nvSpPr>
            <p:cNvPr id="38" name="Text 38"/>
            <p:cNvSpPr/>
            <p:nvPr/>
          </p:nvSpPr>
          <p:spPr>
            <a:xfrm>
              <a:off x="7129773" y="560788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33%</a:t>
              </a:r>
            </a:p>
          </p:txBody>
        </p:sp>
        <p:sp>
          <p:nvSpPr>
            <p:cNvPr id="39" name="Text 39"/>
            <p:cNvSpPr/>
            <p:nvPr/>
          </p:nvSpPr>
          <p:spPr>
            <a:xfrm>
              <a:off x="7234548" y="5215453"/>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40" name="Text 40"/>
            <p:cNvSpPr/>
            <p:nvPr/>
          </p:nvSpPr>
          <p:spPr>
            <a:xfrm>
              <a:off x="7234548" y="5066663"/>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a:t>
              </a:r>
            </a:p>
          </p:txBody>
        </p:sp>
        <p:sp>
          <p:nvSpPr>
            <p:cNvPr id="41" name="Text 41"/>
            <p:cNvSpPr/>
            <p:nvPr/>
          </p:nvSpPr>
          <p:spPr>
            <a:xfrm>
              <a:off x="7129773" y="450869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51%</a:t>
              </a:r>
            </a:p>
          </p:txBody>
        </p:sp>
        <p:sp>
          <p:nvSpPr>
            <p:cNvPr id="42" name="Text 42"/>
            <p:cNvSpPr/>
            <p:nvPr/>
          </p:nvSpPr>
          <p:spPr>
            <a:xfrm>
              <a:off x="7507606" y="567152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26%</a:t>
              </a:r>
            </a:p>
          </p:txBody>
        </p:sp>
        <p:sp>
          <p:nvSpPr>
            <p:cNvPr id="43" name="Text 43"/>
            <p:cNvSpPr/>
            <p:nvPr/>
          </p:nvSpPr>
          <p:spPr>
            <a:xfrm>
              <a:off x="7507606" y="527603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15%</a:t>
              </a:r>
            </a:p>
          </p:txBody>
        </p:sp>
        <p:sp>
          <p:nvSpPr>
            <p:cNvPr id="44" name="Text 44"/>
            <p:cNvSpPr/>
            <p:nvPr/>
          </p:nvSpPr>
          <p:spPr>
            <a:xfrm>
              <a:off x="7612381" y="5077679"/>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a:t>
              </a:r>
            </a:p>
          </p:txBody>
        </p:sp>
        <p:sp>
          <p:nvSpPr>
            <p:cNvPr id="45" name="Text 45"/>
            <p:cNvSpPr/>
            <p:nvPr/>
          </p:nvSpPr>
          <p:spPr>
            <a:xfrm>
              <a:off x="7507606" y="452277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sp>
          <p:nvSpPr>
            <p:cNvPr id="46" name="Text 46"/>
            <p:cNvSpPr/>
            <p:nvPr/>
          </p:nvSpPr>
          <p:spPr>
            <a:xfrm>
              <a:off x="7885439" y="564902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29%</a:t>
              </a:r>
            </a:p>
          </p:txBody>
        </p:sp>
        <p:sp>
          <p:nvSpPr>
            <p:cNvPr id="47" name="Text 47"/>
            <p:cNvSpPr/>
            <p:nvPr/>
          </p:nvSpPr>
          <p:spPr>
            <a:xfrm>
              <a:off x="7885439" y="524081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14%</a:t>
              </a:r>
            </a:p>
          </p:txBody>
        </p:sp>
        <p:sp>
          <p:nvSpPr>
            <p:cNvPr id="48" name="Text 48"/>
            <p:cNvSpPr/>
            <p:nvPr/>
          </p:nvSpPr>
          <p:spPr>
            <a:xfrm>
              <a:off x="7990214" y="5062871"/>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a:t>
              </a:r>
            </a:p>
          </p:txBody>
        </p:sp>
        <p:sp>
          <p:nvSpPr>
            <p:cNvPr id="49" name="Text 49"/>
            <p:cNvSpPr/>
            <p:nvPr/>
          </p:nvSpPr>
          <p:spPr>
            <a:xfrm>
              <a:off x="7885439" y="452068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sp>
          <p:nvSpPr>
            <p:cNvPr id="50" name="Text 50"/>
            <p:cNvSpPr/>
            <p:nvPr/>
          </p:nvSpPr>
          <p:spPr>
            <a:xfrm>
              <a:off x="8263272" y="562293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31%</a:t>
              </a:r>
            </a:p>
          </p:txBody>
        </p:sp>
        <p:sp>
          <p:nvSpPr>
            <p:cNvPr id="51" name="Text 51"/>
            <p:cNvSpPr/>
            <p:nvPr/>
          </p:nvSpPr>
          <p:spPr>
            <a:xfrm>
              <a:off x="8263272" y="522158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52" name="Text 52"/>
            <p:cNvSpPr/>
            <p:nvPr/>
          </p:nvSpPr>
          <p:spPr>
            <a:xfrm>
              <a:off x="8368047" y="5082392"/>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a:t>
              </a:r>
            </a:p>
          </p:txBody>
        </p:sp>
        <p:sp>
          <p:nvSpPr>
            <p:cNvPr id="53" name="Text 53"/>
            <p:cNvSpPr/>
            <p:nvPr/>
          </p:nvSpPr>
          <p:spPr>
            <a:xfrm>
              <a:off x="8263272" y="453334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54%</a:t>
              </a:r>
            </a:p>
          </p:txBody>
        </p:sp>
        <p:sp>
          <p:nvSpPr>
            <p:cNvPr id="54" name="Rectangle 54"/>
            <p:cNvSpPr/>
            <p:nvPr/>
          </p:nvSpPr>
          <p:spPr>
            <a:xfrm>
              <a:off x="6753841" y="3973407"/>
              <a:ext cx="1964730" cy="2090883"/>
            </a:xfrm>
            <a:prstGeom prst="rect">
              <a:avLst/>
            </a:prstGeom>
            <a:ln w="13500">
              <a:solidFill>
                <a:srgbClr val="BEBEBE">
                  <a:alpha val="100000"/>
                </a:srgbClr>
              </a:solidFill>
              <a:prstDash val="solid"/>
              <a:round/>
            </a:ln>
          </p:spPr>
          <p:txBody>
            <a:bodyPr/>
            <a:lstStyle/>
            <a:p>
              <a:endParaRPr/>
            </a:p>
          </p:txBody>
        </p:sp>
        <p:sp>
          <p:nvSpPr>
            <p:cNvPr id="55" name="Text 55"/>
            <p:cNvSpPr/>
            <p:nvPr/>
          </p:nvSpPr>
          <p:spPr>
            <a:xfrm>
              <a:off x="6047782" y="5899400"/>
              <a:ext cx="6265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56" name="Text 56"/>
            <p:cNvSpPr/>
            <p:nvPr/>
          </p:nvSpPr>
          <p:spPr>
            <a:xfrm>
              <a:off x="5996982" y="5424199"/>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25%</a:t>
              </a:r>
            </a:p>
          </p:txBody>
        </p:sp>
        <p:sp>
          <p:nvSpPr>
            <p:cNvPr id="57" name="Text 57"/>
            <p:cNvSpPr/>
            <p:nvPr/>
          </p:nvSpPr>
          <p:spPr>
            <a:xfrm>
              <a:off x="5996982" y="49489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a:t>
              </a:r>
            </a:p>
          </p:txBody>
        </p:sp>
        <p:sp>
          <p:nvSpPr>
            <p:cNvPr id="58" name="Text 58"/>
            <p:cNvSpPr/>
            <p:nvPr/>
          </p:nvSpPr>
          <p:spPr>
            <a:xfrm>
              <a:off x="5996982" y="44737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75%</a:t>
              </a:r>
            </a:p>
          </p:txBody>
        </p:sp>
        <p:sp>
          <p:nvSpPr>
            <p:cNvPr id="59" name="Text 59"/>
            <p:cNvSpPr/>
            <p:nvPr/>
          </p:nvSpPr>
          <p:spPr>
            <a:xfrm>
              <a:off x="5946182" y="3998597"/>
              <a:ext cx="7281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a:t>
              </a:r>
            </a:p>
          </p:txBody>
        </p:sp>
        <p:sp>
          <p:nvSpPr>
            <p:cNvPr id="60" name="Polyline form 60"/>
            <p:cNvSpPr/>
            <p:nvPr/>
          </p:nvSpPr>
          <p:spPr>
            <a:xfrm>
              <a:off x="6699691" y="59692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1" name="Polyline form 61"/>
            <p:cNvSpPr/>
            <p:nvPr/>
          </p:nvSpPr>
          <p:spPr>
            <a:xfrm>
              <a:off x="6699691" y="549404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2" name="Polyline form 62"/>
            <p:cNvSpPr/>
            <p:nvPr/>
          </p:nvSpPr>
          <p:spPr>
            <a:xfrm>
              <a:off x="6699691" y="50188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3" name="Polyline form 63"/>
            <p:cNvSpPr/>
            <p:nvPr/>
          </p:nvSpPr>
          <p:spPr>
            <a:xfrm>
              <a:off x="6699691" y="45436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4" name="Polyline form 64"/>
            <p:cNvSpPr/>
            <p:nvPr/>
          </p:nvSpPr>
          <p:spPr>
            <a:xfrm>
              <a:off x="6699691" y="406844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5" name="Polyline form 65"/>
            <p:cNvSpPr/>
            <p:nvPr/>
          </p:nvSpPr>
          <p:spPr>
            <a:xfrm>
              <a:off x="6980541"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6" name="Polyline form 66"/>
            <p:cNvSpPr/>
            <p:nvPr/>
          </p:nvSpPr>
          <p:spPr>
            <a:xfrm>
              <a:off x="7358373"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7" name="Polyline form 67"/>
            <p:cNvSpPr/>
            <p:nvPr/>
          </p:nvSpPr>
          <p:spPr>
            <a:xfrm>
              <a:off x="7736206"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8" name="Polyline form 68"/>
            <p:cNvSpPr/>
            <p:nvPr/>
          </p:nvSpPr>
          <p:spPr>
            <a:xfrm>
              <a:off x="8114039"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9" name="Polyline form 69"/>
            <p:cNvSpPr/>
            <p:nvPr/>
          </p:nvSpPr>
          <p:spPr>
            <a:xfrm>
              <a:off x="8491872"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70" name="Text 70"/>
            <p:cNvSpPr/>
            <p:nvPr/>
          </p:nvSpPr>
          <p:spPr>
            <a:xfrm>
              <a:off x="6713841"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71" name="Text 71"/>
            <p:cNvSpPr/>
            <p:nvPr/>
          </p:nvSpPr>
          <p:spPr>
            <a:xfrm>
              <a:off x="7091673"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72" name="Text 72"/>
            <p:cNvSpPr/>
            <p:nvPr/>
          </p:nvSpPr>
          <p:spPr>
            <a:xfrm>
              <a:off x="7469506"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73" name="Text 73"/>
            <p:cNvSpPr/>
            <p:nvPr/>
          </p:nvSpPr>
          <p:spPr>
            <a:xfrm>
              <a:off x="7847339"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74" name="Text 74"/>
            <p:cNvSpPr/>
            <p:nvPr/>
          </p:nvSpPr>
          <p:spPr>
            <a:xfrm>
              <a:off x="8225172"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sp>
        <p:nvSpPr>
          <p:cNvPr id="14" name="Title Texts14"/>
          <p:cNvSpPr>
            <a:spLocks noGrp="1"/>
          </p:cNvSpPr>
          <p:nvPr>
            <p:ph idx="4294967295"/>
          </p:nvPr>
        </p:nvSpPr>
        <p:spPr>
          <a:xfrm>
            <a:off x="6781800" y="3657600"/>
            <a:ext cx="1912620" cy="228600"/>
          </a:xfrm>
        </p:spPr>
        <p:txBody>
          <a:bodyPr>
            <a:normAutofit fontScale="92500" lnSpcReduction="10000"/>
          </a:bodyPr>
          <a:lstStyle>
            <a:lvl1pPr marL="0" marR="0" indent="0" algn="ctr" defTabSz="914400" rtl="0" eaLnBrk="1" fontAlgn="auto" latinLnBrk="0" hangingPunct="1">
              <a:lnSpc>
                <a:spcPct val="100000"/>
              </a:lnSpc>
              <a:spcBef>
                <a:spcPts val="0"/>
              </a:spcBef>
              <a:spcAft>
                <a:spcPts val="0"/>
              </a:spcAft>
              <a:buClrTx/>
              <a:buSzTx/>
              <a:buFontTx/>
              <a:buNone/>
              <a:tabLst/>
              <a:defRPr lang="en-US" sz="1100" kern="1200" dirty="0">
                <a:solidFill>
                  <a:schemeClr val="tx1"/>
                </a:solidFill>
                <a:latin typeface="+mn-lt"/>
                <a:ea typeface="+mn-ea"/>
                <a:cs typeface="+mn-cs"/>
              </a:defRPr>
            </a:lvl1pPr>
          </a:lstStyle>
          <a:p>
            <a:r>
              <a:rPr/>
              <a:t>CAGR Elsevier: 32.16%</a:t>
            </a:r>
          </a:p>
        </p:txBody>
      </p:sp>
    </p:spTree>
    <p:extLst>
      <p:ext uri="{BB962C8B-B14F-4D97-AF65-F5344CB8AC3E}">
        <p14:creationId xmlns:p14="http://schemas.microsoft.com/office/powerpoint/2010/main" val="1219720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sz="2000" dirty="0" smtClean="0"/>
              <a:t>优化界面和</a:t>
            </a:r>
            <a:r>
              <a:rPr lang="en-US" altLang="zh-CN" sz="2000" dirty="0" smtClean="0"/>
              <a:t>Remote </a:t>
            </a:r>
            <a:r>
              <a:rPr lang="en-US" altLang="zh-CN" sz="2000" dirty="0"/>
              <a:t>Access</a:t>
            </a:r>
            <a:r>
              <a:rPr lang="zh-CN" altLang="en-US" sz="2000" dirty="0"/>
              <a:t>方便研究人员随时随地使用</a:t>
            </a:r>
            <a:r>
              <a:rPr lang="en-US" altLang="zh-CN" sz="2000" dirty="0" err="1" smtClean="0"/>
              <a:t>ScienceDirect</a:t>
            </a:r>
            <a:endParaRPr lang="en-US" sz="2000" dirty="0">
              <a:latin typeface="Microsoft YaHei UI" panose="020B0503020204020204" pitchFamily="34" charset="-122"/>
              <a:ea typeface="Microsoft YaHei UI" panose="020B0503020204020204" pitchFamily="34" charset="-122"/>
            </a:endParaRPr>
          </a:p>
        </p:txBody>
      </p:sp>
      <p:sp>
        <p:nvSpPr>
          <p:cNvPr id="13" name="Text Placeholder 12"/>
          <p:cNvSpPr>
            <a:spLocks noGrp="1"/>
          </p:cNvSpPr>
          <p:nvPr>
            <p:ph type="body" sz="quarter" idx="16"/>
          </p:nvPr>
        </p:nvSpPr>
        <p:spPr/>
        <p:txBody>
          <a:bodyPr/>
          <a:lstStyle/>
          <a:p>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1" y="1303457"/>
            <a:ext cx="9194800" cy="492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41319" y="4999524"/>
            <a:ext cx="6632440" cy="9500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latin typeface="Microsoft YaHei UI" panose="020B0503020204020204" pitchFamily="34" charset="-122"/>
                <a:ea typeface="Microsoft YaHei UI" panose="020B0503020204020204" pitchFamily="34" charset="-122"/>
              </a:rPr>
              <a:t>打开</a:t>
            </a:r>
            <a:r>
              <a:rPr lang="en-US" dirty="0">
                <a:latin typeface="Microsoft YaHei UI" panose="020B0503020204020204" pitchFamily="34" charset="-122"/>
                <a:ea typeface="Microsoft YaHei UI" panose="020B0503020204020204" pitchFamily="34" charset="-122"/>
              </a:rPr>
              <a:t>SD</a:t>
            </a:r>
            <a:r>
              <a:rPr lang="zh-CN" altLang="en-US" dirty="0">
                <a:latin typeface="Microsoft YaHei UI" panose="020B0503020204020204" pitchFamily="34" charset="-122"/>
                <a:ea typeface="Microsoft YaHei UI" panose="020B0503020204020204" pitchFamily="34" charset="-122"/>
              </a:rPr>
              <a:t>主页，用自己的用户名密码登录后，点击右上侧的</a:t>
            </a:r>
            <a:r>
              <a:rPr lang="en-US" dirty="0">
                <a:latin typeface="Microsoft YaHei UI" panose="020B0503020204020204" pitchFamily="34" charset="-122"/>
                <a:ea typeface="Microsoft YaHei UI" panose="020B0503020204020204" pitchFamily="34" charset="-122"/>
              </a:rPr>
              <a:t>Activate remote access</a:t>
            </a:r>
            <a:r>
              <a:rPr lang="zh-CN" altLang="en-US" dirty="0">
                <a:latin typeface="Microsoft YaHei UI" panose="020B0503020204020204" pitchFamily="34" charset="-122"/>
                <a:ea typeface="Microsoft YaHei UI" panose="020B0503020204020204" pitchFamily="34" charset="-122"/>
              </a:rPr>
              <a:t>按钮</a:t>
            </a:r>
            <a:r>
              <a:rPr lang="zh-CN" altLang="en-US" dirty="0" smtClean="0">
                <a:latin typeface="Microsoft YaHei UI" panose="020B0503020204020204" pitchFamily="34" charset="-122"/>
                <a:ea typeface="Microsoft YaHei UI" panose="020B0503020204020204" pitchFamily="34" charset="-122"/>
              </a:rPr>
              <a:t>。</a:t>
            </a:r>
            <a:endParaRPr lang="en-US" dirty="0">
              <a:latin typeface="Microsoft YaHei UI" panose="020B0503020204020204" pitchFamily="34" charset="-122"/>
              <a:ea typeface="Microsoft YaHei UI" panose="020B0503020204020204" pitchFamily="34" charset="-122"/>
            </a:endParaRPr>
          </a:p>
        </p:txBody>
      </p:sp>
      <p:pic>
        <p:nvPicPr>
          <p:cNvPr id="6" name="Picture 7" descr="http://png-images.ru/wp-content/uploads/2015/02/02/3848/png/iphone_PNG573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821"/>
          <a:stretch/>
        </p:blipFill>
        <p:spPr bwMode="auto">
          <a:xfrm>
            <a:off x="-449887" y="2482779"/>
            <a:ext cx="3527693" cy="3466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06" t="26799" r="68314" b="17141"/>
          <a:stretch/>
        </p:blipFill>
        <p:spPr bwMode="auto">
          <a:xfrm>
            <a:off x="149046" y="3571520"/>
            <a:ext cx="2329826" cy="237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294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zh-CN" sz="2000" dirty="0" err="1" smtClean="0">
                <a:latin typeface="Microsoft YaHei UI" panose="020B0503020204020204" pitchFamily="34" charset="-122"/>
                <a:ea typeface="Microsoft YaHei UI" panose="020B0503020204020204" pitchFamily="34" charset="-122"/>
              </a:rPr>
              <a:t>ScienceDirect</a:t>
            </a:r>
            <a:r>
              <a:rPr lang="zh-CN" altLang="en-US" sz="2000" dirty="0">
                <a:latin typeface="Microsoft YaHei UI" panose="020B0503020204020204" pitchFamily="34" charset="-122"/>
                <a:ea typeface="Microsoft YaHei UI" panose="020B0503020204020204" pitchFamily="34" charset="-122"/>
              </a:rPr>
              <a:t>的内容创新</a:t>
            </a:r>
            <a:endParaRPr lang="en-US" sz="2000" dirty="0">
              <a:latin typeface="Microsoft YaHei UI" panose="020B0503020204020204" pitchFamily="34" charset="-122"/>
              <a:ea typeface="Microsoft YaHei UI" panose="020B0503020204020204" pitchFamily="34" charset="-122"/>
            </a:endParaRPr>
          </a:p>
        </p:txBody>
      </p:sp>
      <p:sp>
        <p:nvSpPr>
          <p:cNvPr id="13" name="Text Placeholder 12"/>
          <p:cNvSpPr>
            <a:spLocks noGrp="1"/>
          </p:cNvSpPr>
          <p:nvPr>
            <p:ph type="body" sz="quarter" idx="16"/>
          </p:nvPr>
        </p:nvSpPr>
        <p:spPr/>
        <p:txBody>
          <a:bodyPr/>
          <a:lstStyle/>
          <a:p>
            <a:endParaRPr lang="en-US"/>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866" y="1179338"/>
            <a:ext cx="3576401" cy="2351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944" y="1187917"/>
            <a:ext cx="3778250" cy="2328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6" y="3863377"/>
            <a:ext cx="3576401" cy="2516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1326" t="13257" r="5875" b="5544"/>
          <a:stretch>
            <a:fillRect/>
          </a:stretch>
        </p:blipFill>
        <p:spPr bwMode="auto">
          <a:xfrm>
            <a:off x="4929944" y="3830466"/>
            <a:ext cx="3778250" cy="264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562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4068" y="396446"/>
            <a:ext cx="8269613" cy="418645"/>
          </a:xfrm>
        </p:spPr>
        <p:txBody>
          <a:bodyPr/>
          <a:lstStyle/>
          <a:p>
            <a:r>
              <a:rPr lang="en-US" altLang="zh-CN" sz="2000" dirty="0" smtClean="0">
                <a:latin typeface="Microsoft YaHei UI" panose="020B0503020204020204" pitchFamily="34" charset="-122"/>
                <a:ea typeface="Microsoft YaHei UI" panose="020B0503020204020204" pitchFamily="34" charset="-122"/>
              </a:rPr>
              <a:t>ScienceDirect</a:t>
            </a:r>
            <a:r>
              <a:rPr lang="zh-CN" altLang="en-US" sz="2000" dirty="0" smtClean="0">
                <a:latin typeface="Microsoft YaHei UI" panose="020B0503020204020204" pitchFamily="34" charset="-122"/>
                <a:ea typeface="Microsoft YaHei UI" panose="020B0503020204020204" pitchFamily="34" charset="-122"/>
              </a:rPr>
              <a:t>提供文章推荐增强用户体验</a:t>
            </a:r>
            <a:endParaRPr lang="en-US" sz="2000" dirty="0">
              <a:solidFill>
                <a:schemeClr val="tx2"/>
              </a:solidFill>
              <a:latin typeface="Microsoft YaHei UI" panose="020B0503020204020204" pitchFamily="34" charset="-122"/>
              <a:ea typeface="Microsoft YaHei UI" panose="020B0503020204020204" pitchFamily="34" charset="-122"/>
            </a:endParaRPr>
          </a:p>
        </p:txBody>
      </p:sp>
      <p:sp>
        <p:nvSpPr>
          <p:cNvPr id="13" name="Text Placeholder 12"/>
          <p:cNvSpPr>
            <a:spLocks noGrp="1"/>
          </p:cNvSpPr>
          <p:nvPr>
            <p:ph type="body" sz="quarter" idx="16"/>
          </p:nvPr>
        </p:nvSpPr>
        <p:spPr/>
        <p:txBody>
          <a:bodyPr/>
          <a:lstStyle/>
          <a:p>
            <a:endParaRPr lang="en-US"/>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 y="1278602"/>
            <a:ext cx="7531681" cy="4981522"/>
          </a:xfrm>
          <a:prstGeom prst="rect">
            <a:avLst/>
          </a:prstGeom>
        </p:spPr>
      </p:pic>
      <p:grpSp>
        <p:nvGrpSpPr>
          <p:cNvPr id="8" name="Group 7"/>
          <p:cNvGrpSpPr/>
          <p:nvPr/>
        </p:nvGrpSpPr>
        <p:grpSpPr>
          <a:xfrm>
            <a:off x="3551818" y="4181621"/>
            <a:ext cx="5592182" cy="2676379"/>
            <a:chOff x="2292792" y="1893554"/>
            <a:chExt cx="5592182" cy="2676379"/>
          </a:xfrm>
        </p:grpSpPr>
        <p:pic>
          <p:nvPicPr>
            <p:cNvPr id="9"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3259" b="13293"/>
            <a:stretch/>
          </p:blipFill>
          <p:spPr>
            <a:xfrm>
              <a:off x="2292792" y="1893554"/>
              <a:ext cx="3643908" cy="2676378"/>
            </a:xfrm>
            <a:prstGeom prst="rect">
              <a:avLst/>
            </a:prstGeom>
          </p:spPr>
        </p:pic>
        <p:pic>
          <p:nvPicPr>
            <p:cNvPr id="11"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189" t="9118" r="37508" b="2347"/>
            <a:stretch/>
          </p:blipFill>
          <p:spPr bwMode="auto">
            <a:xfrm>
              <a:off x="5936700" y="1893555"/>
              <a:ext cx="1948274" cy="26763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0" y="2743200"/>
            <a:ext cx="5533901" cy="831273"/>
          </a:xfrm>
          <a:prstGeom prst="rect">
            <a:avLst/>
          </a:prstGeom>
          <a:solidFill>
            <a:schemeClr val="tx2">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dirty="0"/>
              <a:t>更优化的知识结构是高效的基础</a:t>
            </a:r>
            <a:endParaRPr lang="en-US" sz="2400" dirty="0"/>
          </a:p>
        </p:txBody>
      </p:sp>
      <p:sp>
        <p:nvSpPr>
          <p:cNvPr id="12" name="Rectangle 11"/>
          <p:cNvSpPr/>
          <p:nvPr/>
        </p:nvSpPr>
        <p:spPr>
          <a:xfrm>
            <a:off x="3623070" y="4688537"/>
            <a:ext cx="5533901" cy="831273"/>
          </a:xfrm>
          <a:prstGeom prst="rect">
            <a:avLst/>
          </a:prstGeom>
          <a:solidFill>
            <a:schemeClr val="tx2">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dirty="0"/>
              <a:t>指纹技术根据您的浏览与下载进行推荐</a:t>
            </a:r>
          </a:p>
        </p:txBody>
      </p:sp>
    </p:spTree>
    <p:extLst>
      <p:ext uri="{BB962C8B-B14F-4D97-AF65-F5344CB8AC3E}">
        <p14:creationId xmlns:p14="http://schemas.microsoft.com/office/powerpoint/2010/main" val="108612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Remote Access </a:t>
            </a:r>
            <a:r>
              <a:rPr lang="zh-CN" altLang="en-US" dirty="0"/>
              <a:t>主动设置方法</a:t>
            </a:r>
            <a:endParaRPr lang="en-US" dirty="0"/>
          </a:p>
        </p:txBody>
      </p:sp>
    </p:spTree>
    <p:extLst>
      <p:ext uri="{BB962C8B-B14F-4D97-AF65-F5344CB8AC3E}">
        <p14:creationId xmlns:p14="http://schemas.microsoft.com/office/powerpoint/2010/main" val="3037322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1" y="1552832"/>
            <a:ext cx="9194800" cy="492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altLang="zh-CN" sz="2000" dirty="0" smtClean="0"/>
              <a:t/>
            </a:r>
            <a:br>
              <a:rPr lang="en-US" altLang="zh-CN" sz="2000" dirty="0" smtClean="0"/>
            </a:br>
            <a:r>
              <a:rPr lang="zh-CN" altLang="en-US" sz="2000" dirty="0" smtClean="0"/>
              <a:t>打</a:t>
            </a:r>
            <a:r>
              <a:rPr lang="zh-CN" altLang="en-US" sz="2000" dirty="0"/>
              <a:t>开</a:t>
            </a:r>
            <a:r>
              <a:rPr lang="en-US" altLang="zh-CN" sz="2000" dirty="0"/>
              <a:t>SD</a:t>
            </a:r>
            <a:r>
              <a:rPr lang="zh-CN" altLang="en-US" sz="2000" dirty="0"/>
              <a:t>主</a:t>
            </a:r>
            <a:r>
              <a:rPr lang="zh-CN" altLang="en-US" sz="2000" dirty="0" smtClean="0"/>
              <a:t>页，用自己的用户名密码登录后，点击右上侧的</a:t>
            </a:r>
            <a:r>
              <a:rPr lang="en-US" altLang="zh-CN" sz="2000" dirty="0" smtClean="0"/>
              <a:t>Activate remote access</a:t>
            </a:r>
            <a:r>
              <a:rPr lang="zh-CN" altLang="en-US" sz="2000" dirty="0" smtClean="0"/>
              <a:t>按钮</a:t>
            </a:r>
            <a:endParaRPr lang="en-US" sz="2000" dirty="0"/>
          </a:p>
        </p:txBody>
      </p:sp>
      <p:sp>
        <p:nvSpPr>
          <p:cNvPr id="8" name="Rectangle 3"/>
          <p:cNvSpPr txBox="1">
            <a:spLocks noChangeArrowheads="1"/>
          </p:cNvSpPr>
          <p:nvPr>
            <p:custDataLst>
              <p:tags r:id="rId1"/>
            </p:custDataLst>
          </p:nvPr>
        </p:nvSpPr>
        <p:spPr bwMode="auto">
          <a:xfrm>
            <a:off x="6804248" y="2346627"/>
            <a:ext cx="1080120" cy="170702"/>
          </a:xfrm>
          <a:prstGeom prst="rect">
            <a:avLst/>
          </a:prstGeom>
          <a:noFill/>
          <a:ln w="25400">
            <a:solidFill>
              <a:srgbClr val="FF8200"/>
            </a:solidFill>
            <a:miter lim="800000"/>
            <a:headEnd/>
            <a:tailEnd/>
          </a:ln>
          <a:effectLst/>
        </p:spPr>
        <p:txBody>
          <a:bodyPr vert="horz" wrap="square" lIns="90011" tIns="108014" rIns="90011" bIns="46806" numCol="1" anchor="t" anchorCtr="0" compatLnSpc="1">
            <a:prstTxWarp prst="textNoShape">
              <a:avLst/>
            </a:prstTxWarp>
          </a:bodyPr>
          <a:lstStyle>
            <a:lvl1pPr algn="l" rtl="0" eaLnBrk="1" fontAlgn="base" hangingPunct="1">
              <a:spcBef>
                <a:spcPct val="30000"/>
              </a:spcBef>
              <a:spcAft>
                <a:spcPct val="20000"/>
              </a:spcAft>
              <a:buClr>
                <a:schemeClr val="accent2"/>
              </a:buClr>
              <a:buFont typeface="Wingdings"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9pPr>
          </a:lstStyle>
          <a:p>
            <a:pPr>
              <a:buClr>
                <a:srgbClr val="007398"/>
              </a:buClr>
            </a:pPr>
            <a:endParaRPr lang="de-DE" b="0" dirty="0">
              <a:solidFill>
                <a:srgbClr val="53565A"/>
              </a:solidFill>
            </a:endParaRPr>
          </a:p>
        </p:txBody>
      </p:sp>
    </p:spTree>
    <p:extLst>
      <p:ext uri="{BB962C8B-B14F-4D97-AF65-F5344CB8AC3E}">
        <p14:creationId xmlns:p14="http://schemas.microsoft.com/office/powerpoint/2010/main" val="313254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t>进</a:t>
            </a:r>
            <a:r>
              <a:rPr lang="zh-CN" altLang="en-US" sz="2000" dirty="0" smtClean="0"/>
              <a:t>入到</a:t>
            </a:r>
            <a:r>
              <a:rPr lang="en-US" altLang="zh-CN" sz="2000" dirty="0"/>
              <a:t>S</a:t>
            </a:r>
            <a:r>
              <a:rPr lang="en-US" altLang="zh-CN" sz="2000" dirty="0" smtClean="0"/>
              <a:t>ubmit Your Email</a:t>
            </a:r>
            <a:r>
              <a:rPr lang="zh-CN" altLang="en-US" sz="2000" dirty="0" smtClean="0"/>
              <a:t>界面输入所属单位邮箱并点</a:t>
            </a:r>
            <a:r>
              <a:rPr lang="en-US" altLang="zh-CN" sz="2000" dirty="0" smtClean="0"/>
              <a:t>Continue</a:t>
            </a:r>
            <a:endParaRPr lang="en-US" sz="2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45" y="1374257"/>
            <a:ext cx="8111938" cy="548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custDataLst>
              <p:tags r:id="rId1"/>
            </p:custDataLst>
          </p:nvPr>
        </p:nvSpPr>
        <p:spPr bwMode="auto">
          <a:xfrm>
            <a:off x="806822" y="4592242"/>
            <a:ext cx="3424519" cy="341404"/>
          </a:xfrm>
          <a:prstGeom prst="rect">
            <a:avLst/>
          </a:prstGeom>
          <a:noFill/>
          <a:ln w="25400">
            <a:solidFill>
              <a:schemeClr val="accent2"/>
            </a:solidFill>
            <a:miter lim="800000"/>
            <a:headEnd/>
            <a:tailEnd/>
          </a:ln>
          <a:effectLst/>
        </p:spPr>
        <p:txBody>
          <a:bodyPr vert="horz" wrap="square" lIns="90011" tIns="108014" rIns="90011" bIns="46806" numCol="1" anchor="t" anchorCtr="0" compatLnSpc="1">
            <a:prstTxWarp prst="textNoShape">
              <a:avLst/>
            </a:prstTxWarp>
          </a:bodyPr>
          <a:lstStyle>
            <a:lvl1pPr algn="l" rtl="0" eaLnBrk="1" fontAlgn="base" hangingPunct="1">
              <a:spcBef>
                <a:spcPct val="30000"/>
              </a:spcBef>
              <a:spcAft>
                <a:spcPct val="20000"/>
              </a:spcAft>
              <a:buClr>
                <a:schemeClr val="accent2"/>
              </a:buClr>
              <a:buFont typeface="Wingdings"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9pPr>
          </a:lstStyle>
          <a:p>
            <a:pPr>
              <a:buClr>
                <a:srgbClr val="007398"/>
              </a:buClr>
            </a:pPr>
            <a:endParaRPr lang="de-DE" b="0" dirty="0">
              <a:solidFill>
                <a:srgbClr val="53565A"/>
              </a:solidFill>
            </a:endParaRPr>
          </a:p>
        </p:txBody>
      </p:sp>
    </p:spTree>
    <p:extLst>
      <p:ext uri="{BB962C8B-B14F-4D97-AF65-F5344CB8AC3E}">
        <p14:creationId xmlns:p14="http://schemas.microsoft.com/office/powerpoint/2010/main" val="4169920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t>成</a:t>
            </a:r>
            <a:r>
              <a:rPr lang="zh-CN" altLang="en-US" sz="2000" dirty="0" smtClean="0"/>
              <a:t>功发送</a:t>
            </a:r>
            <a:r>
              <a:rPr lang="en-US" altLang="zh-CN" sz="2000" dirty="0" smtClean="0"/>
              <a:t>confirmation email</a:t>
            </a:r>
            <a:r>
              <a:rPr lang="zh-CN" altLang="en-US" sz="2000" dirty="0" smtClean="0"/>
              <a:t>到输入的邮箱</a:t>
            </a:r>
            <a:endParaRPr lang="en-US"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1319213"/>
            <a:ext cx="7372350"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935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smtClean="0"/>
              <a:t>到邮箱里点击</a:t>
            </a:r>
            <a:r>
              <a:rPr lang="en-US" altLang="zh-CN" sz="2000" dirty="0" smtClean="0"/>
              <a:t>Activate my remote access now</a:t>
            </a:r>
            <a:r>
              <a:rPr lang="zh-CN" altLang="en-US" sz="2000" dirty="0"/>
              <a:t>激</a:t>
            </a:r>
            <a:r>
              <a:rPr lang="zh-CN" altLang="en-US" sz="2000" dirty="0" smtClean="0"/>
              <a:t>活</a:t>
            </a:r>
            <a:r>
              <a:rPr lang="en-US" altLang="zh-CN" sz="2000" dirty="0" smtClean="0"/>
              <a:t>Remote Access</a:t>
            </a:r>
            <a:endParaRPr lang="en-US"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338263"/>
            <a:ext cx="781050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custDataLst>
              <p:tags r:id="rId1"/>
            </p:custDataLst>
          </p:nvPr>
        </p:nvSpPr>
        <p:spPr bwMode="auto">
          <a:xfrm>
            <a:off x="797857" y="3356537"/>
            <a:ext cx="2411508" cy="341404"/>
          </a:xfrm>
          <a:prstGeom prst="rect">
            <a:avLst/>
          </a:prstGeom>
          <a:noFill/>
          <a:ln w="25400">
            <a:solidFill>
              <a:schemeClr val="accent2"/>
            </a:solidFill>
            <a:miter lim="800000"/>
            <a:headEnd/>
            <a:tailEnd/>
          </a:ln>
          <a:effectLst/>
        </p:spPr>
        <p:txBody>
          <a:bodyPr vert="horz" wrap="square" lIns="90011" tIns="108014" rIns="90011" bIns="46806" numCol="1" anchor="t" anchorCtr="0" compatLnSpc="1">
            <a:prstTxWarp prst="textNoShape">
              <a:avLst/>
            </a:prstTxWarp>
          </a:bodyPr>
          <a:lstStyle>
            <a:lvl1pPr algn="l" rtl="0" eaLnBrk="1" fontAlgn="base" hangingPunct="1">
              <a:spcBef>
                <a:spcPct val="30000"/>
              </a:spcBef>
              <a:spcAft>
                <a:spcPct val="20000"/>
              </a:spcAft>
              <a:buClr>
                <a:schemeClr val="accent2"/>
              </a:buClr>
              <a:buFont typeface="Wingdings"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itchFamily="2" charset="2"/>
              <a:buChar char="§"/>
              <a:tabLst>
                <a:tab pos="266700" algn="l"/>
                <a:tab pos="631825" algn="l"/>
                <a:tab pos="981075" algn="l"/>
              </a:tabLst>
              <a:defRPr sz="1600">
                <a:solidFill>
                  <a:schemeClr val="tx1"/>
                </a:solidFill>
                <a:latin typeface="+mn-lt"/>
              </a:defRPr>
            </a:lvl9pPr>
          </a:lstStyle>
          <a:p>
            <a:pPr>
              <a:buClr>
                <a:srgbClr val="007398"/>
              </a:buClr>
            </a:pPr>
            <a:endParaRPr lang="de-DE" b="0" dirty="0">
              <a:solidFill>
                <a:srgbClr val="53565A"/>
              </a:solidFill>
            </a:endParaRPr>
          </a:p>
        </p:txBody>
      </p:sp>
    </p:spTree>
    <p:extLst>
      <p:ext uri="{BB962C8B-B14F-4D97-AF65-F5344CB8AC3E}">
        <p14:creationId xmlns:p14="http://schemas.microsoft.com/office/powerpoint/2010/main" val="122882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zh-CN" altLang="en-US" dirty="0" smtClean="0"/>
              <a:t>文献小常识</a:t>
            </a:r>
            <a:endParaRPr lang="en-US" dirty="0"/>
          </a:p>
          <a:p>
            <a:r>
              <a:rPr lang="en-US" sz="1800" dirty="0" smtClean="0"/>
              <a:t>What is literature?</a:t>
            </a:r>
          </a:p>
          <a:p>
            <a:r>
              <a:rPr lang="en-US" sz="1800" dirty="0" smtClean="0"/>
              <a:t>What can we do with literature?</a:t>
            </a:r>
          </a:p>
          <a:p>
            <a:r>
              <a:rPr lang="en-US" altLang="zh-CN" sz="1800" dirty="0" smtClean="0"/>
              <a:t>What Tools could we use?</a:t>
            </a:r>
            <a:endParaRPr lang="en-US" sz="1800" dirty="0" smtClean="0"/>
          </a:p>
        </p:txBody>
      </p:sp>
    </p:spTree>
    <p:extLst>
      <p:ext uri="{BB962C8B-B14F-4D97-AF65-F5344CB8AC3E}">
        <p14:creationId xmlns:p14="http://schemas.microsoft.com/office/powerpoint/2010/main" val="23116911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Remote Access</a:t>
            </a:r>
            <a:r>
              <a:rPr lang="zh-CN" altLang="en-US" dirty="0" smtClean="0"/>
              <a:t>成功设置</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852613"/>
            <a:ext cx="74295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1072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Remote Access </a:t>
            </a:r>
            <a:r>
              <a:rPr lang="zh-CN" altLang="en-US" dirty="0"/>
              <a:t>被动设置方法</a:t>
            </a:r>
            <a:endParaRPr lang="en-US" dirty="0"/>
          </a:p>
        </p:txBody>
      </p:sp>
    </p:spTree>
    <p:extLst>
      <p:ext uri="{BB962C8B-B14F-4D97-AF65-F5344CB8AC3E}">
        <p14:creationId xmlns:p14="http://schemas.microsoft.com/office/powerpoint/2010/main" val="2805885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ltLang="zh-CN" dirty="0" smtClean="0"/>
              <a:t>ScienceDirect</a:t>
            </a:r>
            <a:r>
              <a:rPr lang="zh-CN" altLang="en-US" dirty="0" smtClean="0"/>
              <a:t>数据库的使用</a:t>
            </a:r>
            <a:endParaRPr lang="en-US" dirty="0"/>
          </a:p>
        </p:txBody>
      </p:sp>
    </p:spTree>
    <p:extLst>
      <p:ext uri="{BB962C8B-B14F-4D97-AF65-F5344CB8AC3E}">
        <p14:creationId xmlns:p14="http://schemas.microsoft.com/office/powerpoint/2010/main" val="501539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4629821"/>
            <a:ext cx="7181850" cy="21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22" y="1136402"/>
            <a:ext cx="8794750" cy="186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76" y="2996952"/>
            <a:ext cx="7366000"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4355976" y="2375153"/>
            <a:ext cx="2362574"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快速搜索及高级搜索</a:t>
            </a:r>
          </a:p>
        </p:txBody>
      </p:sp>
      <p:sp>
        <p:nvSpPr>
          <p:cNvPr id="24" name="Rectangle 7"/>
          <p:cNvSpPr>
            <a:spLocks noChangeArrowheads="1"/>
          </p:cNvSpPr>
          <p:nvPr/>
        </p:nvSpPr>
        <p:spPr bwMode="auto">
          <a:xfrm>
            <a:off x="1547663" y="2095784"/>
            <a:ext cx="5832649" cy="741288"/>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2" name="TextBox 1"/>
          <p:cNvSpPr txBox="1"/>
          <p:nvPr/>
        </p:nvSpPr>
        <p:spPr>
          <a:xfrm>
            <a:off x="6226412" y="6309320"/>
            <a:ext cx="1224136"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smtClean="0">
                <a:solidFill>
                  <a:prstClr val="white"/>
                </a:solidFill>
              </a:rPr>
              <a:t>开放获取</a:t>
            </a:r>
            <a:endParaRPr lang="zh-CN" altLang="en-US" dirty="0">
              <a:solidFill>
                <a:prstClr val="white"/>
              </a:solidFill>
            </a:endParaRPr>
          </a:p>
        </p:txBody>
      </p:sp>
      <p:sp>
        <p:nvSpPr>
          <p:cNvPr id="33" name="Rectangle 7"/>
          <p:cNvSpPr>
            <a:spLocks noChangeArrowheads="1"/>
          </p:cNvSpPr>
          <p:nvPr/>
        </p:nvSpPr>
        <p:spPr bwMode="auto">
          <a:xfrm>
            <a:off x="2555776" y="5517232"/>
            <a:ext cx="5040560" cy="1224136"/>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34" name="Rectangle 7"/>
          <p:cNvSpPr>
            <a:spLocks noChangeArrowheads="1"/>
          </p:cNvSpPr>
          <p:nvPr/>
        </p:nvSpPr>
        <p:spPr bwMode="auto">
          <a:xfrm>
            <a:off x="672977" y="2769271"/>
            <a:ext cx="7139384" cy="2151520"/>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15" name="TextBox 14"/>
          <p:cNvSpPr txBox="1"/>
          <p:nvPr/>
        </p:nvSpPr>
        <p:spPr>
          <a:xfrm>
            <a:off x="5652120" y="3479947"/>
            <a:ext cx="1810920"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四</a:t>
            </a:r>
            <a:r>
              <a:rPr lang="zh-CN" altLang="en-US" dirty="0" smtClean="0">
                <a:solidFill>
                  <a:prstClr val="white"/>
                </a:solidFill>
              </a:rPr>
              <a:t>大学科类型</a:t>
            </a:r>
            <a:endParaRPr lang="zh-CN" altLang="en-US" dirty="0">
              <a:solidFill>
                <a:prstClr val="white"/>
              </a:solidFill>
            </a:endParaRPr>
          </a:p>
        </p:txBody>
      </p:sp>
      <p:pic>
        <p:nvPicPr>
          <p:cNvPr id="522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9" y="686594"/>
            <a:ext cx="9137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 Box 12"/>
          <p:cNvSpPr txBox="1">
            <a:spLocks noChangeArrowheads="1"/>
          </p:cNvSpPr>
          <p:nvPr/>
        </p:nvSpPr>
        <p:spPr bwMode="auto">
          <a:xfrm>
            <a:off x="334888" y="260648"/>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2800" b="1" dirty="0" smtClean="0">
                <a:solidFill>
                  <a:srgbClr val="036635"/>
                </a:solidFill>
                <a:latin typeface="微软雅黑" panose="020B0503020204020204" pitchFamily="34" charset="-122"/>
                <a:ea typeface="微软雅黑" panose="020B0503020204020204" pitchFamily="34" charset="-122"/>
              </a:rPr>
              <a:t>SD </a:t>
            </a:r>
            <a:r>
              <a:rPr lang="zh-CN" altLang="en-US" sz="2800" b="1" dirty="0" smtClean="0">
                <a:solidFill>
                  <a:srgbClr val="036635"/>
                </a:solidFill>
                <a:latin typeface="微软雅黑" panose="020B0503020204020204" pitchFamily="34" charset="-122"/>
                <a:ea typeface="微软雅黑" panose="020B0503020204020204" pitchFamily="34" charset="-122"/>
              </a:rPr>
              <a:t>主页</a:t>
            </a:r>
            <a:endParaRPr lang="zh-CN" altLang="en-US" sz="2800" b="1" dirty="0">
              <a:solidFill>
                <a:srgbClr val="03663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767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694695"/>
            <a:ext cx="6607257" cy="292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12"/>
          <p:cNvSpPr txBox="1">
            <a:spLocks noChangeArrowheads="1"/>
          </p:cNvSpPr>
          <p:nvPr/>
        </p:nvSpPr>
        <p:spPr bwMode="auto">
          <a:xfrm>
            <a:off x="334888" y="260648"/>
            <a:ext cx="3805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800" b="1" dirty="0" smtClean="0">
                <a:solidFill>
                  <a:srgbClr val="036635"/>
                </a:solidFill>
                <a:latin typeface="微软雅黑" panose="020B0503020204020204" pitchFamily="34" charset="-122"/>
                <a:ea typeface="微软雅黑" panose="020B0503020204020204" pitchFamily="34" charset="-122"/>
              </a:rPr>
              <a:t>快速检索某一特定文献</a:t>
            </a:r>
            <a:endParaRPr lang="zh-CN" altLang="en-US" sz="2800" b="1" dirty="0">
              <a:solidFill>
                <a:srgbClr val="036635"/>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505806" y="3909162"/>
            <a:ext cx="5745782" cy="646331"/>
          </a:xfrm>
          <a:prstGeom prst="rect">
            <a:avLst/>
          </a:prstGeom>
          <a:noFill/>
        </p:spPr>
        <p:txBody>
          <a:bodyPr wrap="square" rtlCol="0">
            <a:spAutoFit/>
          </a:bodyPr>
          <a:lstStyle/>
          <a:p>
            <a:r>
              <a:rPr lang="en-US" altLang="zh-CN" dirty="0">
                <a:solidFill>
                  <a:srgbClr val="FF8200"/>
                </a:solidFill>
              </a:rPr>
              <a:t>I. </a:t>
            </a:r>
            <a:r>
              <a:rPr lang="en-US" altLang="zh-CN" dirty="0" err="1">
                <a:solidFill>
                  <a:srgbClr val="FF8200"/>
                </a:solidFill>
              </a:rPr>
              <a:t>Diez</a:t>
            </a:r>
            <a:r>
              <a:rPr lang="en-US" altLang="zh-CN" dirty="0">
                <a:solidFill>
                  <a:srgbClr val="FF8200"/>
                </a:solidFill>
              </a:rPr>
              <a:t>-Perez, C. </a:t>
            </a:r>
            <a:r>
              <a:rPr lang="en-US" altLang="zh-CN" dirty="0" err="1">
                <a:solidFill>
                  <a:srgbClr val="FF8200"/>
                </a:solidFill>
              </a:rPr>
              <a:t>Vericat</a:t>
            </a:r>
            <a:r>
              <a:rPr lang="en-US" altLang="zh-CN" dirty="0">
                <a:solidFill>
                  <a:srgbClr val="FF8200"/>
                </a:solidFill>
              </a:rPr>
              <a:t>, P. </a:t>
            </a:r>
            <a:r>
              <a:rPr lang="en-US" altLang="zh-CN" dirty="0" err="1">
                <a:solidFill>
                  <a:srgbClr val="FF8200"/>
                </a:solidFill>
              </a:rPr>
              <a:t>Gorostiza</a:t>
            </a:r>
            <a:r>
              <a:rPr lang="en-US" altLang="zh-CN" dirty="0">
                <a:solidFill>
                  <a:srgbClr val="FF8200"/>
                </a:solidFill>
              </a:rPr>
              <a:t>, F. </a:t>
            </a:r>
            <a:r>
              <a:rPr lang="en-US" altLang="zh-CN" dirty="0" err="1" smtClean="0">
                <a:solidFill>
                  <a:srgbClr val="FF8200"/>
                </a:solidFill>
              </a:rPr>
              <a:t>Sanz</a:t>
            </a:r>
            <a:r>
              <a:rPr lang="en-US" altLang="zh-CN" dirty="0">
                <a:solidFill>
                  <a:srgbClr val="FF8200"/>
                </a:solidFill>
              </a:rPr>
              <a:t>, ELECTROCHEM COMMUN 8 (2006) 627.</a:t>
            </a:r>
            <a:endParaRPr lang="zh-CN" altLang="en-US" dirty="0">
              <a:solidFill>
                <a:srgbClr val="FF8200"/>
              </a:solidFill>
            </a:endParaRPr>
          </a:p>
        </p:txBody>
      </p:sp>
      <p:cxnSp>
        <p:nvCxnSpPr>
          <p:cNvPr id="6" name="直接连接符 5"/>
          <p:cNvCxnSpPr/>
          <p:nvPr/>
        </p:nvCxnSpPr>
        <p:spPr bwMode="auto">
          <a:xfrm>
            <a:off x="577376" y="4502318"/>
            <a:ext cx="2872891" cy="0"/>
          </a:xfrm>
          <a:prstGeom prst="line">
            <a:avLst/>
          </a:prstGeom>
          <a:solidFill>
            <a:schemeClr val="accent1"/>
          </a:solidFill>
          <a:ln w="19050" cap="flat" cmpd="sng" algn="ctr">
            <a:solidFill>
              <a:srgbClr val="FF9900"/>
            </a:solidFill>
            <a:prstDash val="solid"/>
            <a:round/>
            <a:headEnd type="none" w="med" len="med"/>
            <a:tailEnd type="none" w="med" len="med"/>
          </a:ln>
          <a:effectLst/>
        </p:spPr>
      </p:cxnSp>
      <p:sp>
        <p:nvSpPr>
          <p:cNvPr id="9" name="矩形 8"/>
          <p:cNvSpPr/>
          <p:nvPr/>
        </p:nvSpPr>
        <p:spPr bwMode="auto">
          <a:xfrm>
            <a:off x="-8546" y="3189082"/>
            <a:ext cx="9152546" cy="210877"/>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FF8200"/>
              </a:solidFill>
              <a:ea typeface="宋体" pitchFamily="2" charset="-122"/>
            </a:endParaRPr>
          </a:p>
        </p:txBody>
      </p:sp>
      <p:sp>
        <p:nvSpPr>
          <p:cNvPr id="10" name="矩形 9"/>
          <p:cNvSpPr/>
          <p:nvPr/>
        </p:nvSpPr>
        <p:spPr>
          <a:xfrm>
            <a:off x="126124" y="3477114"/>
            <a:ext cx="4031874"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a:solidFill>
                  <a:srgbClr val="FF8200"/>
                </a:solidFill>
              </a:rPr>
              <a:t>方式</a:t>
            </a:r>
            <a:r>
              <a:rPr lang="en-US" altLang="zh-CN" b="1" dirty="0">
                <a:solidFill>
                  <a:srgbClr val="FF8200"/>
                </a:solidFill>
              </a:rPr>
              <a:t>2</a:t>
            </a:r>
            <a:r>
              <a:rPr lang="zh-CN" altLang="en-US" b="1" dirty="0">
                <a:solidFill>
                  <a:srgbClr val="FF8200"/>
                </a:solidFill>
              </a:rPr>
              <a:t>：输入期刊名、</a:t>
            </a:r>
            <a:r>
              <a:rPr lang="zh-CN" altLang="en-US" b="1" dirty="0" smtClean="0">
                <a:solidFill>
                  <a:srgbClr val="FF8200"/>
                </a:solidFill>
              </a:rPr>
              <a:t>卷（期）、页码</a:t>
            </a:r>
            <a:endParaRPr lang="zh-CN" altLang="en-US" b="1" dirty="0">
              <a:solidFill>
                <a:srgbClr val="FF8200"/>
              </a:solidFill>
            </a:endParaRPr>
          </a:p>
        </p:txBody>
      </p:sp>
      <p:sp>
        <p:nvSpPr>
          <p:cNvPr id="13" name="矩形 12"/>
          <p:cNvSpPr/>
          <p:nvPr/>
        </p:nvSpPr>
        <p:spPr>
          <a:xfrm>
            <a:off x="126124" y="908720"/>
            <a:ext cx="2404826"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smtClean="0">
                <a:solidFill>
                  <a:srgbClr val="FF8200"/>
                </a:solidFill>
              </a:rPr>
              <a:t>方式</a:t>
            </a:r>
            <a:r>
              <a:rPr lang="en-US" altLang="zh-CN" b="1" dirty="0" smtClean="0">
                <a:solidFill>
                  <a:srgbClr val="FF8200"/>
                </a:solidFill>
              </a:rPr>
              <a:t>1</a:t>
            </a:r>
            <a:r>
              <a:rPr lang="zh-CN" altLang="en-US" b="1" dirty="0" smtClean="0">
                <a:solidFill>
                  <a:srgbClr val="FF8200"/>
                </a:solidFill>
              </a:rPr>
              <a:t>：输入文献全名</a:t>
            </a:r>
            <a:endParaRPr lang="zh-CN" altLang="en-US" b="1" dirty="0">
              <a:solidFill>
                <a:srgbClr val="FF8200"/>
              </a:solidFill>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078" t="10088" r="868"/>
          <a:stretch/>
        </p:blipFill>
        <p:spPr>
          <a:xfrm>
            <a:off x="827585" y="1412776"/>
            <a:ext cx="6552728" cy="263392"/>
          </a:xfrm>
          <a:prstGeom prst="rect">
            <a:avLst/>
          </a:prstGeom>
          <a:ln>
            <a:noFill/>
          </a:ln>
          <a:effectLst>
            <a:outerShdw blurRad="190500" algn="tl" rotWithShape="0">
              <a:srgbClr val="000000">
                <a:alpha val="70000"/>
              </a:srgbClr>
            </a:outerShdw>
          </a:effectLst>
        </p:spPr>
      </p:pic>
      <p:sp>
        <p:nvSpPr>
          <p:cNvPr id="17" name="矩形 16"/>
          <p:cNvSpPr/>
          <p:nvPr/>
        </p:nvSpPr>
        <p:spPr bwMode="auto">
          <a:xfrm>
            <a:off x="880553" y="1427148"/>
            <a:ext cx="2401368" cy="196553"/>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FF8200"/>
              </a:solidFill>
              <a:ea typeface="宋体" pitchFamily="2" charset="-122"/>
            </a:endParaRPr>
          </a:p>
        </p:txBody>
      </p:sp>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862570"/>
            <a:ext cx="7392355" cy="1206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bwMode="auto">
          <a:xfrm>
            <a:off x="4606183" y="4696952"/>
            <a:ext cx="2503918" cy="263280"/>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FF8200"/>
              </a:solidFill>
              <a:ea typeface="宋体" pitchFamily="2" charset="-122"/>
            </a:endParaRPr>
          </a:p>
        </p:txBody>
      </p:sp>
      <p:pic>
        <p:nvPicPr>
          <p:cNvPr id="542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541" y="3933131"/>
            <a:ext cx="3293268" cy="5848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5102837"/>
            <a:ext cx="7392355" cy="15458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095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fade">
                                      <p:cBhvr>
                                        <p:cTn id="15" dur="500"/>
                                        <p:tgtEl>
                                          <p:spTgt spid="542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278"/>
                                        </p:tgtEl>
                                        <p:attrNameLst>
                                          <p:attrName>style.visibility</p:attrName>
                                        </p:attrNameLst>
                                      </p:cBhvr>
                                      <p:to>
                                        <p:strVal val="visible"/>
                                      </p:to>
                                    </p:set>
                                    <p:animEffect transition="in" filter="fade">
                                      <p:cBhvr>
                                        <p:cTn id="42" dur="500"/>
                                        <p:tgtEl>
                                          <p:spTgt spid="542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279"/>
                                        </p:tgtEl>
                                        <p:attrNameLst>
                                          <p:attrName>style.visibility</p:attrName>
                                        </p:attrNameLst>
                                      </p:cBhvr>
                                      <p:to>
                                        <p:strVal val="visible"/>
                                      </p:to>
                                    </p:set>
                                    <p:animEffect transition="in" filter="fade">
                                      <p:cBhvr>
                                        <p:cTn id="47" dur="500"/>
                                        <p:tgtEl>
                                          <p:spTgt spid="542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280"/>
                                        </p:tgtEl>
                                        <p:attrNameLst>
                                          <p:attrName>style.visibility</p:attrName>
                                        </p:attrNameLst>
                                      </p:cBhvr>
                                      <p:to>
                                        <p:strVal val="visible"/>
                                      </p:to>
                                    </p:set>
                                    <p:animEffect transition="in" filter="fade">
                                      <p:cBhvr>
                                        <p:cTn id="52"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7"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519" y="1340768"/>
            <a:ext cx="6619875" cy="4905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334888" y="260648"/>
            <a:ext cx="1716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defTabSz="914400" fontAlgn="base">
              <a:spcBef>
                <a:spcPct val="0"/>
              </a:spcBef>
              <a:spcAft>
                <a:spcPct val="0"/>
              </a:spcAft>
            </a:pPr>
            <a:r>
              <a:rPr lang="zh-CN" altLang="en-US" sz="2800" b="1" dirty="0" smtClean="0">
                <a:solidFill>
                  <a:srgbClr val="036635"/>
                </a:solidFill>
                <a:latin typeface="微软雅黑" panose="020B0503020204020204" pitchFamily="34" charset="-122"/>
                <a:ea typeface="微软雅黑" panose="020B0503020204020204" pitchFamily="34" charset="-122"/>
              </a:rPr>
              <a:t>高级检索</a:t>
            </a:r>
            <a:endParaRPr lang="zh-CN" altLang="en-US" sz="2800" b="1" dirty="0">
              <a:solidFill>
                <a:srgbClr val="036635"/>
              </a:solidFill>
              <a:latin typeface="微软雅黑" panose="020B0503020204020204" pitchFamily="34" charset="-122"/>
              <a:ea typeface="微软雅黑" panose="020B0503020204020204" pitchFamily="34" charset="-122"/>
            </a:endParaRPr>
          </a:p>
        </p:txBody>
      </p:sp>
      <p:grpSp>
        <p:nvGrpSpPr>
          <p:cNvPr id="44047" name="组合 44046"/>
          <p:cNvGrpSpPr/>
          <p:nvPr/>
        </p:nvGrpSpPr>
        <p:grpSpPr>
          <a:xfrm>
            <a:off x="967539" y="4555126"/>
            <a:ext cx="6145641" cy="722101"/>
            <a:chOff x="954483" y="5038521"/>
            <a:chExt cx="6145641" cy="722101"/>
          </a:xfrm>
        </p:grpSpPr>
        <p:sp>
          <p:nvSpPr>
            <p:cNvPr id="47" name="矩形 46"/>
            <p:cNvSpPr/>
            <p:nvPr/>
          </p:nvSpPr>
          <p:spPr bwMode="auto">
            <a:xfrm>
              <a:off x="2267743" y="5049154"/>
              <a:ext cx="4832381" cy="609567"/>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sp>
          <p:nvSpPr>
            <p:cNvPr id="54" name="AutoShape 13"/>
            <p:cNvSpPr>
              <a:spLocks noChangeArrowheads="1"/>
            </p:cNvSpPr>
            <p:nvPr/>
          </p:nvSpPr>
          <p:spPr bwMode="auto">
            <a:xfrm>
              <a:off x="954483" y="5038521"/>
              <a:ext cx="737197" cy="722101"/>
            </a:xfrm>
            <a:prstGeom prst="wedgeRoundRectCallout">
              <a:avLst>
                <a:gd name="adj1" fmla="val 124958"/>
                <a:gd name="adj2" fmla="val -4888"/>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所属领域</a:t>
              </a:r>
            </a:p>
          </p:txBody>
        </p:sp>
      </p:grpSp>
      <p:grpSp>
        <p:nvGrpSpPr>
          <p:cNvPr id="44045" name="组合 44044"/>
          <p:cNvGrpSpPr/>
          <p:nvPr/>
        </p:nvGrpSpPr>
        <p:grpSpPr>
          <a:xfrm>
            <a:off x="5868144" y="2153516"/>
            <a:ext cx="3024336" cy="3011177"/>
            <a:chOff x="5691689" y="2708920"/>
            <a:chExt cx="3024336" cy="3011177"/>
          </a:xfrm>
        </p:grpSpPr>
        <p:grpSp>
          <p:nvGrpSpPr>
            <p:cNvPr id="44043" name="组合 44042"/>
            <p:cNvGrpSpPr/>
            <p:nvPr/>
          </p:nvGrpSpPr>
          <p:grpSpPr>
            <a:xfrm>
              <a:off x="5691689" y="2910619"/>
              <a:ext cx="3024336" cy="2809478"/>
              <a:chOff x="5979721" y="2563738"/>
              <a:chExt cx="3024336" cy="2809478"/>
            </a:xfrm>
          </p:grpSpPr>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3489357"/>
                <a:ext cx="1623745" cy="1883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直接箭头连接符 35"/>
              <p:cNvCxnSpPr>
                <a:stCxn id="45" idx="3"/>
                <a:endCxn id="44035" idx="0"/>
              </p:cNvCxnSpPr>
              <p:nvPr/>
            </p:nvCxnSpPr>
            <p:spPr bwMode="auto">
              <a:xfrm>
                <a:off x="7524328" y="2961725"/>
                <a:ext cx="667857" cy="527632"/>
              </a:xfrm>
              <a:prstGeom prst="straightConnector1">
                <a:avLst/>
              </a:prstGeom>
              <a:solidFill>
                <a:schemeClr val="accent1"/>
              </a:solidFill>
              <a:ln w="28575" cap="flat" cmpd="sng" algn="ctr">
                <a:solidFill>
                  <a:srgbClr val="FF9900"/>
                </a:solidFill>
                <a:prstDash val="solid"/>
                <a:round/>
                <a:headEnd type="none" w="med" len="med"/>
                <a:tailEnd type="triangle" w="med" len="lg"/>
              </a:ln>
              <a:effectLst/>
            </p:spPr>
          </p:cxnSp>
          <p:sp>
            <p:nvSpPr>
              <p:cNvPr id="45" name="矩形 44"/>
              <p:cNvSpPr/>
              <p:nvPr/>
            </p:nvSpPr>
            <p:spPr bwMode="auto">
              <a:xfrm>
                <a:off x="5979721" y="2563738"/>
                <a:ext cx="1544607" cy="79597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grpSp>
        <p:sp>
          <p:nvSpPr>
            <p:cNvPr id="55" name="AutoShape 13"/>
            <p:cNvSpPr>
              <a:spLocks noChangeArrowheads="1"/>
            </p:cNvSpPr>
            <p:nvPr/>
          </p:nvSpPr>
          <p:spPr bwMode="auto">
            <a:xfrm>
              <a:off x="7570224" y="2708920"/>
              <a:ext cx="737197" cy="722101"/>
            </a:xfrm>
            <a:prstGeom prst="wedgeRoundRectCallout">
              <a:avLst>
                <a:gd name="adj1" fmla="val -92976"/>
                <a:gd name="adj2" fmla="val -11989"/>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smtClean="0">
                  <a:solidFill>
                    <a:srgbClr val="FFFFFF"/>
                  </a:solidFill>
                </a:rPr>
                <a:t>检索字段</a:t>
              </a:r>
              <a:endParaRPr lang="zh-CN" altLang="en-US" b="1" dirty="0">
                <a:solidFill>
                  <a:srgbClr val="FFFFFF"/>
                </a:solidFill>
              </a:endParaRPr>
            </a:p>
          </p:txBody>
        </p:sp>
      </p:grpSp>
      <p:grpSp>
        <p:nvGrpSpPr>
          <p:cNvPr id="44046" name="组合 44045"/>
          <p:cNvGrpSpPr/>
          <p:nvPr/>
        </p:nvGrpSpPr>
        <p:grpSpPr>
          <a:xfrm>
            <a:off x="965464" y="3228794"/>
            <a:ext cx="4417947" cy="955332"/>
            <a:chOff x="954483" y="3756653"/>
            <a:chExt cx="4417947" cy="955332"/>
          </a:xfrm>
        </p:grpSpPr>
        <p:sp>
          <p:nvSpPr>
            <p:cNvPr id="34" name="矩形 33"/>
            <p:cNvSpPr/>
            <p:nvPr/>
          </p:nvSpPr>
          <p:spPr bwMode="auto">
            <a:xfrm>
              <a:off x="2267743" y="3756653"/>
              <a:ext cx="3104687" cy="9553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sp>
          <p:nvSpPr>
            <p:cNvPr id="56" name="AutoShape 13"/>
            <p:cNvSpPr>
              <a:spLocks noChangeArrowheads="1"/>
            </p:cNvSpPr>
            <p:nvPr/>
          </p:nvSpPr>
          <p:spPr bwMode="auto">
            <a:xfrm>
              <a:off x="954483" y="3960263"/>
              <a:ext cx="737197" cy="722101"/>
            </a:xfrm>
            <a:prstGeom prst="wedgeRoundRectCallout">
              <a:avLst>
                <a:gd name="adj1" fmla="val 129003"/>
                <a:gd name="adj2" fmla="val -25571"/>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smtClean="0">
                  <a:solidFill>
                    <a:srgbClr val="FFFFFF"/>
                  </a:solidFill>
                </a:rPr>
                <a:t>资源类型</a:t>
              </a:r>
              <a:endParaRPr lang="zh-CN" altLang="en-US" b="1" dirty="0">
                <a:solidFill>
                  <a:srgbClr val="FFFFFF"/>
                </a:solidFill>
              </a:endParaRPr>
            </a:p>
          </p:txBody>
        </p:sp>
      </p:grpSp>
      <p:grpSp>
        <p:nvGrpSpPr>
          <p:cNvPr id="44049" name="组合 44048"/>
          <p:cNvGrpSpPr/>
          <p:nvPr/>
        </p:nvGrpSpPr>
        <p:grpSpPr>
          <a:xfrm>
            <a:off x="2284638" y="2342297"/>
            <a:ext cx="2493888" cy="789261"/>
            <a:chOff x="2282215" y="2751261"/>
            <a:chExt cx="2493888" cy="789261"/>
          </a:xfrm>
        </p:grpSpPr>
        <p:sp>
          <p:nvSpPr>
            <p:cNvPr id="62" name="矩形 61"/>
            <p:cNvSpPr/>
            <p:nvPr/>
          </p:nvSpPr>
          <p:spPr bwMode="auto">
            <a:xfrm>
              <a:off x="2282215" y="2763847"/>
              <a:ext cx="860258" cy="776675"/>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sp>
          <p:nvSpPr>
            <p:cNvPr id="63" name="AutoShape 13"/>
            <p:cNvSpPr>
              <a:spLocks noChangeArrowheads="1"/>
            </p:cNvSpPr>
            <p:nvPr/>
          </p:nvSpPr>
          <p:spPr bwMode="auto">
            <a:xfrm>
              <a:off x="3802054" y="2751261"/>
              <a:ext cx="974049" cy="448848"/>
            </a:xfrm>
            <a:prstGeom prst="wedgeRoundRectCallout">
              <a:avLst>
                <a:gd name="adj1" fmla="val -119920"/>
                <a:gd name="adj2" fmla="val 54646"/>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检索词</a:t>
              </a:r>
            </a:p>
          </p:txBody>
        </p:sp>
      </p:grpSp>
      <p:grpSp>
        <p:nvGrpSpPr>
          <p:cNvPr id="44050" name="组合 44049"/>
          <p:cNvGrpSpPr/>
          <p:nvPr/>
        </p:nvGrpSpPr>
        <p:grpSpPr>
          <a:xfrm>
            <a:off x="2274004" y="5306291"/>
            <a:ext cx="3962738" cy="722101"/>
            <a:chOff x="2314113" y="5747154"/>
            <a:chExt cx="3962738" cy="722101"/>
          </a:xfrm>
        </p:grpSpPr>
        <p:sp>
          <p:nvSpPr>
            <p:cNvPr id="48" name="矩形 47"/>
            <p:cNvSpPr/>
            <p:nvPr/>
          </p:nvSpPr>
          <p:spPr bwMode="auto">
            <a:xfrm>
              <a:off x="2314113" y="5783396"/>
              <a:ext cx="2504521" cy="23789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sp>
          <p:nvSpPr>
            <p:cNvPr id="65" name="AutoShape 13"/>
            <p:cNvSpPr>
              <a:spLocks noChangeArrowheads="1"/>
            </p:cNvSpPr>
            <p:nvPr/>
          </p:nvSpPr>
          <p:spPr bwMode="auto">
            <a:xfrm>
              <a:off x="5539654" y="5747154"/>
              <a:ext cx="737197" cy="722101"/>
            </a:xfrm>
            <a:prstGeom prst="wedgeRoundRectCallout">
              <a:avLst>
                <a:gd name="adj1" fmla="val -147461"/>
                <a:gd name="adj2" fmla="val -28557"/>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smtClean="0">
                  <a:solidFill>
                    <a:srgbClr val="FFFFFF"/>
                  </a:solidFill>
                </a:rPr>
                <a:t>出版时间</a:t>
              </a:r>
              <a:endParaRPr lang="zh-CN" altLang="en-US" b="1" dirty="0">
                <a:solidFill>
                  <a:srgbClr val="FFFFFF"/>
                </a:solidFill>
              </a:endParaRPr>
            </a:p>
          </p:txBody>
        </p:sp>
      </p:grpSp>
      <p:grpSp>
        <p:nvGrpSpPr>
          <p:cNvPr id="44053" name="组合 44052"/>
          <p:cNvGrpSpPr/>
          <p:nvPr/>
        </p:nvGrpSpPr>
        <p:grpSpPr>
          <a:xfrm>
            <a:off x="539552" y="1399674"/>
            <a:ext cx="4885473" cy="1567096"/>
            <a:chOff x="509595" y="2035295"/>
            <a:chExt cx="4885473" cy="1567096"/>
          </a:xfrm>
        </p:grpSpPr>
        <p:grpSp>
          <p:nvGrpSpPr>
            <p:cNvPr id="44048" name="组合 44047"/>
            <p:cNvGrpSpPr/>
            <p:nvPr/>
          </p:nvGrpSpPr>
          <p:grpSpPr>
            <a:xfrm>
              <a:off x="509595" y="2035295"/>
              <a:ext cx="4885473" cy="1567096"/>
              <a:chOff x="509595" y="2035295"/>
              <a:chExt cx="4885473" cy="1567096"/>
            </a:xfrm>
          </p:grpSpPr>
          <p:sp>
            <p:nvSpPr>
              <p:cNvPr id="44044" name="TextBox 44043"/>
              <p:cNvSpPr txBox="1"/>
              <p:nvPr/>
            </p:nvSpPr>
            <p:spPr>
              <a:xfrm>
                <a:off x="509595" y="2035295"/>
                <a:ext cx="1224136" cy="156709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fontAlgn="base">
                  <a:lnSpc>
                    <a:spcPts val="2300"/>
                  </a:lnSpc>
                  <a:spcBef>
                    <a:spcPct val="0"/>
                  </a:spcBef>
                  <a:spcAft>
                    <a:spcPct val="0"/>
                  </a:spcAft>
                </a:pPr>
                <a:r>
                  <a:rPr lang="zh-CN" altLang="en-US" b="1" dirty="0">
                    <a:solidFill>
                      <a:srgbClr val="000000"/>
                    </a:solidFill>
                  </a:rPr>
                  <a:t>所有资源</a:t>
                </a:r>
                <a:endParaRPr lang="en-US" altLang="zh-CN" b="1" dirty="0" smtClean="0">
                  <a:solidFill>
                    <a:srgbClr val="000000"/>
                  </a:solidFill>
                </a:endParaRPr>
              </a:p>
              <a:p>
                <a:pPr defTabSz="914400" fontAlgn="base">
                  <a:lnSpc>
                    <a:spcPts val="2300"/>
                  </a:lnSpc>
                  <a:spcBef>
                    <a:spcPct val="0"/>
                  </a:spcBef>
                  <a:spcAft>
                    <a:spcPct val="0"/>
                  </a:spcAft>
                </a:pPr>
                <a:r>
                  <a:rPr lang="zh-CN" altLang="en-US" b="1" dirty="0" smtClean="0">
                    <a:solidFill>
                      <a:srgbClr val="000000"/>
                    </a:solidFill>
                  </a:rPr>
                  <a:t>期刊</a:t>
                </a:r>
                <a:endParaRPr lang="en-US" altLang="zh-CN" b="1" dirty="0" smtClean="0">
                  <a:solidFill>
                    <a:srgbClr val="000000"/>
                  </a:solidFill>
                </a:endParaRPr>
              </a:p>
              <a:p>
                <a:pPr defTabSz="914400" fontAlgn="base">
                  <a:lnSpc>
                    <a:spcPts val="2300"/>
                  </a:lnSpc>
                  <a:spcBef>
                    <a:spcPct val="0"/>
                  </a:spcBef>
                  <a:spcAft>
                    <a:spcPct val="0"/>
                  </a:spcAft>
                </a:pPr>
                <a:r>
                  <a:rPr lang="zh-CN" altLang="en-US" b="1" dirty="0" smtClean="0">
                    <a:solidFill>
                      <a:srgbClr val="000000"/>
                    </a:solidFill>
                  </a:rPr>
                  <a:t>书籍</a:t>
                </a:r>
                <a:endParaRPr lang="en-US" altLang="zh-CN" b="1" dirty="0" smtClean="0">
                  <a:solidFill>
                    <a:srgbClr val="000000"/>
                  </a:solidFill>
                </a:endParaRPr>
              </a:p>
              <a:p>
                <a:pPr defTabSz="914400" fontAlgn="base">
                  <a:lnSpc>
                    <a:spcPts val="2300"/>
                  </a:lnSpc>
                  <a:spcBef>
                    <a:spcPct val="0"/>
                  </a:spcBef>
                  <a:spcAft>
                    <a:spcPct val="0"/>
                  </a:spcAft>
                </a:pPr>
                <a:r>
                  <a:rPr lang="zh-CN" altLang="en-US" b="1" dirty="0" smtClean="0">
                    <a:solidFill>
                      <a:srgbClr val="000000"/>
                    </a:solidFill>
                  </a:rPr>
                  <a:t>参考书</a:t>
                </a:r>
                <a:endParaRPr lang="en-US" altLang="zh-CN" b="1" dirty="0" smtClean="0">
                  <a:solidFill>
                    <a:srgbClr val="000000"/>
                  </a:solidFill>
                </a:endParaRPr>
              </a:p>
              <a:p>
                <a:pPr defTabSz="914400" fontAlgn="base">
                  <a:lnSpc>
                    <a:spcPts val="2300"/>
                  </a:lnSpc>
                  <a:spcBef>
                    <a:spcPct val="0"/>
                  </a:spcBef>
                  <a:spcAft>
                    <a:spcPct val="0"/>
                  </a:spcAft>
                </a:pPr>
                <a:r>
                  <a:rPr lang="zh-CN" altLang="en-US" b="1" dirty="0" smtClean="0">
                    <a:solidFill>
                      <a:srgbClr val="000000"/>
                    </a:solidFill>
                  </a:rPr>
                  <a:t>图片</a:t>
                </a:r>
                <a:r>
                  <a:rPr lang="en-US" altLang="zh-CN" b="1" dirty="0" smtClean="0">
                    <a:solidFill>
                      <a:srgbClr val="000000"/>
                    </a:solidFill>
                  </a:rPr>
                  <a:t>/</a:t>
                </a:r>
                <a:r>
                  <a:rPr lang="zh-CN" altLang="en-US" b="1" dirty="0" smtClean="0">
                    <a:solidFill>
                      <a:srgbClr val="000000"/>
                    </a:solidFill>
                  </a:rPr>
                  <a:t>视频</a:t>
                </a:r>
                <a:endParaRPr lang="zh-CN" altLang="en-US" b="1" dirty="0">
                  <a:solidFill>
                    <a:srgbClr val="000000"/>
                  </a:solidFill>
                </a:endParaRPr>
              </a:p>
            </p:txBody>
          </p:sp>
          <p:sp>
            <p:nvSpPr>
              <p:cNvPr id="60" name="矩形 59"/>
              <p:cNvSpPr/>
              <p:nvPr/>
            </p:nvSpPr>
            <p:spPr bwMode="auto">
              <a:xfrm>
                <a:off x="2008261" y="2060848"/>
                <a:ext cx="3386807" cy="2880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grpSp>
        <p:cxnSp>
          <p:nvCxnSpPr>
            <p:cNvPr id="44052" name="直接箭头连接符 44051"/>
            <p:cNvCxnSpPr>
              <a:stCxn id="60" idx="1"/>
            </p:cNvCxnSpPr>
            <p:nvPr/>
          </p:nvCxnSpPr>
          <p:spPr bwMode="auto">
            <a:xfrm flipH="1">
              <a:off x="1733731" y="2204864"/>
              <a:ext cx="274530" cy="0"/>
            </a:xfrm>
            <a:prstGeom prst="straightConnector1">
              <a:avLst/>
            </a:prstGeom>
            <a:solidFill>
              <a:schemeClr val="accent1"/>
            </a:solidFill>
            <a:ln w="28575" cap="flat" cmpd="sng" algn="ctr">
              <a:solidFill>
                <a:srgbClr val="C00000"/>
              </a:solidFill>
              <a:prstDash val="solid"/>
              <a:round/>
              <a:headEnd type="none" w="med" len="med"/>
              <a:tailEnd type="triangle" w="med" len="lg"/>
            </a:ln>
            <a:effectLst/>
          </p:spPr>
        </p:cxnSp>
      </p:grpSp>
    </p:spTree>
    <p:extLst>
      <p:ext uri="{BB962C8B-B14F-4D97-AF65-F5344CB8AC3E}">
        <p14:creationId xmlns:p14="http://schemas.microsoft.com/office/powerpoint/2010/main" val="93400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53"/>
                                        </p:tgtEl>
                                        <p:attrNameLst>
                                          <p:attrName>style.visibility</p:attrName>
                                        </p:attrNameLst>
                                      </p:cBhvr>
                                      <p:to>
                                        <p:strVal val="visible"/>
                                      </p:to>
                                    </p:set>
                                    <p:animEffect transition="in" filter="fade">
                                      <p:cBhvr>
                                        <p:cTn id="7" dur="500"/>
                                        <p:tgtEl>
                                          <p:spTgt spid="44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45"/>
                                        </p:tgtEl>
                                        <p:attrNameLst>
                                          <p:attrName>style.visibility</p:attrName>
                                        </p:attrNameLst>
                                      </p:cBhvr>
                                      <p:to>
                                        <p:strVal val="visible"/>
                                      </p:to>
                                    </p:set>
                                    <p:animEffect transition="in" filter="fade">
                                      <p:cBhvr>
                                        <p:cTn id="12" dur="500"/>
                                        <p:tgtEl>
                                          <p:spTgt spid="440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49"/>
                                        </p:tgtEl>
                                        <p:attrNameLst>
                                          <p:attrName>style.visibility</p:attrName>
                                        </p:attrNameLst>
                                      </p:cBhvr>
                                      <p:to>
                                        <p:strVal val="visible"/>
                                      </p:to>
                                    </p:set>
                                    <p:animEffect transition="in" filter="fade">
                                      <p:cBhvr>
                                        <p:cTn id="17" dur="500"/>
                                        <p:tgtEl>
                                          <p:spTgt spid="44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046"/>
                                        </p:tgtEl>
                                        <p:attrNameLst>
                                          <p:attrName>style.visibility</p:attrName>
                                        </p:attrNameLst>
                                      </p:cBhvr>
                                      <p:to>
                                        <p:strVal val="visible"/>
                                      </p:to>
                                    </p:set>
                                    <p:animEffect transition="in" filter="fade">
                                      <p:cBhvr>
                                        <p:cTn id="22" dur="500"/>
                                        <p:tgtEl>
                                          <p:spTgt spid="440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047"/>
                                        </p:tgtEl>
                                        <p:attrNameLst>
                                          <p:attrName>style.visibility</p:attrName>
                                        </p:attrNameLst>
                                      </p:cBhvr>
                                      <p:to>
                                        <p:strVal val="visible"/>
                                      </p:to>
                                    </p:set>
                                    <p:animEffect transition="in" filter="fade">
                                      <p:cBhvr>
                                        <p:cTn id="27" dur="500"/>
                                        <p:tgtEl>
                                          <p:spTgt spid="440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050"/>
                                        </p:tgtEl>
                                        <p:attrNameLst>
                                          <p:attrName>style.visibility</p:attrName>
                                        </p:attrNameLst>
                                      </p:cBhvr>
                                      <p:to>
                                        <p:strVal val="visible"/>
                                      </p:to>
                                    </p:set>
                                    <p:animEffect transition="in" filter="fade">
                                      <p:cBhvr>
                                        <p:cTn id="32" dur="500"/>
                                        <p:tgtEl>
                                          <p:spTgt spid="4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334888" y="116632"/>
            <a:ext cx="1644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800" b="1" dirty="0" smtClean="0">
                <a:solidFill>
                  <a:srgbClr val="036635"/>
                </a:solidFill>
                <a:latin typeface="微软雅黑" panose="020B0503020204020204" pitchFamily="34" charset="-122"/>
                <a:ea typeface="微软雅黑" panose="020B0503020204020204" pitchFamily="34" charset="-122"/>
              </a:rPr>
              <a:t>检索结果</a:t>
            </a:r>
            <a:endParaRPr lang="zh-CN" altLang="en-US" sz="2800" b="1" dirty="0">
              <a:solidFill>
                <a:srgbClr val="036635"/>
              </a:solidFill>
              <a:latin typeface="微软雅黑" panose="020B0503020204020204" pitchFamily="34" charset="-122"/>
              <a:ea typeface="微软雅黑" panose="020B0503020204020204" pitchFamily="34" charset="-122"/>
            </a:endParaRPr>
          </a:p>
        </p:txBody>
      </p:sp>
      <p:pic>
        <p:nvPicPr>
          <p:cNvPr id="10" name="Picture 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764703"/>
            <a:ext cx="8532440" cy="5953227"/>
          </a:xfrm>
          <a:prstGeom prst="rect">
            <a:avLst/>
          </a:prstGeom>
        </p:spPr>
      </p:pic>
      <p:sp>
        <p:nvSpPr>
          <p:cNvPr id="11" name="矩形 5"/>
          <p:cNvSpPr/>
          <p:nvPr/>
        </p:nvSpPr>
        <p:spPr bwMode="auto">
          <a:xfrm>
            <a:off x="126710" y="1052736"/>
            <a:ext cx="4733322" cy="205531"/>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sp>
        <p:nvSpPr>
          <p:cNvPr id="12" name="Rectangle 11"/>
          <p:cNvSpPr/>
          <p:nvPr/>
        </p:nvSpPr>
        <p:spPr bwMode="auto">
          <a:xfrm>
            <a:off x="6156176" y="1412776"/>
            <a:ext cx="1512168" cy="216024"/>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mtClean="0">
              <a:solidFill>
                <a:srgbClr val="000000"/>
              </a:solidFill>
              <a:ea typeface="宋体" pitchFamily="2" charset="-122"/>
            </a:endParaRPr>
          </a:p>
        </p:txBody>
      </p:sp>
      <p:sp>
        <p:nvSpPr>
          <p:cNvPr id="13" name="Rectangle 12"/>
          <p:cNvSpPr/>
          <p:nvPr/>
        </p:nvSpPr>
        <p:spPr bwMode="auto">
          <a:xfrm>
            <a:off x="107504" y="1808820"/>
            <a:ext cx="1528113" cy="4540465"/>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mtClean="0">
              <a:solidFill>
                <a:srgbClr val="000000"/>
              </a:solidFill>
              <a:ea typeface="宋体" pitchFamily="2" charset="-122"/>
            </a:endParaRPr>
          </a:p>
        </p:txBody>
      </p:sp>
      <p:sp>
        <p:nvSpPr>
          <p:cNvPr id="14" name="AutoShape 13"/>
          <p:cNvSpPr>
            <a:spLocks noChangeArrowheads="1"/>
          </p:cNvSpPr>
          <p:nvPr/>
        </p:nvSpPr>
        <p:spPr bwMode="auto">
          <a:xfrm>
            <a:off x="954483" y="1922969"/>
            <a:ext cx="737197" cy="722101"/>
          </a:xfrm>
          <a:prstGeom prst="wedgeRoundRectCallout">
            <a:avLst>
              <a:gd name="adj1" fmla="val -71621"/>
              <a:gd name="adj2" fmla="val -54"/>
              <a:gd name="adj3" fmla="val 16667"/>
            </a:avLst>
          </a:prstGeom>
          <a:ln w="19050"/>
          <a:extLst/>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b="1" dirty="0" smtClean="0">
                <a:solidFill>
                  <a:srgbClr val="FFFFFF"/>
                </a:solidFill>
              </a:rPr>
              <a:t>条件精简</a:t>
            </a:r>
            <a:endParaRPr lang="zh-CN" altLang="en-US" b="1" dirty="0">
              <a:solidFill>
                <a:srgbClr val="FFFFFF"/>
              </a:solidFill>
            </a:endParaRPr>
          </a:p>
        </p:txBody>
      </p:sp>
      <p:sp>
        <p:nvSpPr>
          <p:cNvPr id="15" name="Rectangle 14"/>
          <p:cNvSpPr/>
          <p:nvPr/>
        </p:nvSpPr>
        <p:spPr bwMode="auto">
          <a:xfrm>
            <a:off x="7092280" y="1988840"/>
            <a:ext cx="288032" cy="3960440"/>
          </a:xfrm>
          <a:prstGeom prst="rect">
            <a:avLst/>
          </a:prstGeom>
          <a:no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mtClean="0">
              <a:solidFill>
                <a:srgbClr val="000000"/>
              </a:solidFill>
              <a:ea typeface="宋体" pitchFamily="2" charset="-122"/>
            </a:endParaRPr>
          </a:p>
        </p:txBody>
      </p:sp>
      <p:sp>
        <p:nvSpPr>
          <p:cNvPr id="16" name="Rectangle 15"/>
          <p:cNvSpPr/>
          <p:nvPr/>
        </p:nvSpPr>
        <p:spPr bwMode="auto">
          <a:xfrm>
            <a:off x="3203848" y="1484784"/>
            <a:ext cx="1008112" cy="144016"/>
          </a:xfrm>
          <a:prstGeom prst="rect">
            <a:avLst/>
          </a:prstGeom>
          <a:noFill/>
          <a:ln w="127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mtClean="0">
              <a:solidFill>
                <a:srgbClr val="000000"/>
              </a:solidFill>
              <a:ea typeface="宋体" pitchFamily="2" charset="-122"/>
            </a:endParaRPr>
          </a:p>
        </p:txBody>
      </p:sp>
      <p:sp>
        <p:nvSpPr>
          <p:cNvPr id="17" name="Rectangle 16"/>
          <p:cNvSpPr/>
          <p:nvPr/>
        </p:nvSpPr>
        <p:spPr bwMode="auto">
          <a:xfrm>
            <a:off x="7452320" y="1808820"/>
            <a:ext cx="1187624" cy="2160240"/>
          </a:xfrm>
          <a:prstGeom prst="rect">
            <a:avLst/>
          </a:prstGeom>
          <a:no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mtClean="0">
              <a:solidFill>
                <a:srgbClr val="000000"/>
              </a:solidFill>
              <a:ea typeface="宋体" pitchFamily="2" charset="-122"/>
            </a:endParaRPr>
          </a:p>
        </p:txBody>
      </p:sp>
    </p:spTree>
    <p:extLst>
      <p:ext uri="{BB962C8B-B14F-4D97-AF65-F5344CB8AC3E}">
        <p14:creationId xmlns:p14="http://schemas.microsoft.com/office/powerpoint/2010/main" val="1290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334888" y="260648"/>
            <a:ext cx="4237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defTabSz="914400" fontAlgn="base">
              <a:spcBef>
                <a:spcPct val="0"/>
              </a:spcBef>
              <a:spcAft>
                <a:spcPct val="0"/>
              </a:spcAft>
            </a:pPr>
            <a:r>
              <a:rPr lang="zh-CN" altLang="en-US" sz="2800" b="1" dirty="0" smtClean="0">
                <a:solidFill>
                  <a:srgbClr val="036635"/>
                </a:solidFill>
                <a:latin typeface="微软雅黑" panose="020B0503020204020204" pitchFamily="34" charset="-122"/>
                <a:ea typeface="微软雅黑" panose="020B0503020204020204" pitchFamily="34" charset="-122"/>
              </a:rPr>
              <a:t>检索历史保存和调用</a:t>
            </a:r>
            <a:endParaRPr lang="zh-CN" altLang="en-US" sz="2800" b="1" dirty="0">
              <a:solidFill>
                <a:srgbClr val="036635"/>
              </a:solidFill>
              <a:latin typeface="微软雅黑" panose="020B0503020204020204" pitchFamily="34" charset="-122"/>
              <a:ea typeface="微软雅黑" panose="020B0503020204020204" pitchFamily="34" charset="-122"/>
            </a:endParaRP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616624" cy="24955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422" y="4293096"/>
            <a:ext cx="3979599" cy="1177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bwMode="auto">
          <a:xfrm>
            <a:off x="4930924" y="1594692"/>
            <a:ext cx="760576" cy="268291"/>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spTree>
    <p:extLst>
      <p:ext uri="{BB962C8B-B14F-4D97-AF65-F5344CB8AC3E}">
        <p14:creationId xmlns:p14="http://schemas.microsoft.com/office/powerpoint/2010/main" val="65951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5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08720"/>
            <a:ext cx="5730316" cy="4263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800" b="1" dirty="0" smtClean="0">
                <a:solidFill>
                  <a:srgbClr val="036635"/>
                </a:solidFill>
                <a:latin typeface="微软雅黑" panose="020B0503020204020204" pitchFamily="34" charset="-122"/>
                <a:ea typeface="微软雅黑" panose="020B0503020204020204" pitchFamily="34" charset="-122"/>
              </a:rPr>
              <a:t>专家检索</a:t>
            </a:r>
            <a:endParaRPr lang="zh-CN" altLang="en-US" sz="2800" b="1" dirty="0">
              <a:solidFill>
                <a:srgbClr val="036635"/>
              </a:solidFill>
              <a:latin typeface="微软雅黑" panose="020B0503020204020204" pitchFamily="34" charset="-122"/>
              <a:ea typeface="微软雅黑" panose="020B0503020204020204" pitchFamily="34" charset="-122"/>
            </a:endParaRPr>
          </a:p>
        </p:txBody>
      </p:sp>
      <p:sp>
        <p:nvSpPr>
          <p:cNvPr id="2" name="矩形 1"/>
          <p:cNvSpPr/>
          <p:nvPr/>
        </p:nvSpPr>
        <p:spPr>
          <a:xfrm>
            <a:off x="1979712" y="5301208"/>
            <a:ext cx="5256584"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zh-CN" altLang="en-US" b="1" dirty="0" smtClean="0">
                <a:solidFill>
                  <a:srgbClr val="FFFFFF"/>
                </a:solidFill>
              </a:rPr>
              <a:t>使用布尔语法、邻近运算符和通配符建立搜索</a:t>
            </a:r>
            <a:endParaRPr lang="en-US" altLang="zh-CN" b="1" dirty="0" smtClean="0">
              <a:solidFill>
                <a:srgbClr val="FFFFFF"/>
              </a:solidFill>
            </a:endParaRPr>
          </a:p>
          <a:p>
            <a:r>
              <a:rPr lang="zh-CN" altLang="en-US" b="1" dirty="0">
                <a:solidFill>
                  <a:srgbClr val="FFFFFF"/>
                </a:solidFill>
              </a:rPr>
              <a:t>优先</a:t>
            </a:r>
            <a:r>
              <a:rPr lang="zh-CN" altLang="en-US" b="1" dirty="0" smtClean="0">
                <a:solidFill>
                  <a:srgbClr val="FFFFFF"/>
                </a:solidFill>
              </a:rPr>
              <a:t>考虑搜索字段</a:t>
            </a:r>
            <a:endParaRPr lang="en-US" altLang="zh-CN" b="1" dirty="0" smtClean="0">
              <a:solidFill>
                <a:srgbClr val="FFFFFF"/>
              </a:solidFill>
            </a:endParaRPr>
          </a:p>
          <a:p>
            <a:r>
              <a:rPr lang="zh-CN" altLang="en-US" b="1" dirty="0" smtClean="0">
                <a:solidFill>
                  <a:srgbClr val="FFFFFF"/>
                </a:solidFill>
              </a:rPr>
              <a:t>同时搜索</a:t>
            </a:r>
            <a:r>
              <a:rPr lang="zh-CN" altLang="en-US" b="1" dirty="0">
                <a:solidFill>
                  <a:srgbClr val="FFFFFF"/>
                </a:solidFill>
              </a:rPr>
              <a:t>多个</a:t>
            </a:r>
            <a:r>
              <a:rPr lang="zh-CN" altLang="en-US" b="1" dirty="0" smtClean="0">
                <a:solidFill>
                  <a:srgbClr val="FFFFFF"/>
                </a:solidFill>
              </a:rPr>
              <a:t>领域</a:t>
            </a:r>
            <a:endParaRPr lang="en-US" altLang="zh-CN" b="1" dirty="0" smtClean="0">
              <a:solidFill>
                <a:srgbClr val="FFFFFF"/>
              </a:solidFill>
            </a:endParaRPr>
          </a:p>
          <a:p>
            <a:r>
              <a:rPr lang="en-US" altLang="zh-CN" b="1" dirty="0" smtClean="0">
                <a:solidFill>
                  <a:srgbClr val="FFFFFF"/>
                </a:solidFill>
              </a:rPr>
              <a:t>Tips: </a:t>
            </a:r>
            <a:r>
              <a:rPr lang="zh-CN" altLang="en-US" b="1" dirty="0" smtClean="0">
                <a:solidFill>
                  <a:srgbClr val="FFFFFF"/>
                </a:solidFill>
              </a:rPr>
              <a:t>使用文档类型、时间及主题精简搜索</a:t>
            </a:r>
            <a:endParaRPr lang="en-US" altLang="zh-CN" b="1" dirty="0">
              <a:solidFill>
                <a:srgbClr val="FFFFFF"/>
              </a:solidFill>
            </a:endParaRPr>
          </a:p>
        </p:txBody>
      </p:sp>
      <p:sp>
        <p:nvSpPr>
          <p:cNvPr id="7" name="矩形 6"/>
          <p:cNvSpPr/>
          <p:nvPr/>
        </p:nvSpPr>
        <p:spPr bwMode="auto">
          <a:xfrm>
            <a:off x="2017513" y="1548554"/>
            <a:ext cx="4282679" cy="93610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spTree>
    <p:extLst>
      <p:ext uri="{BB962C8B-B14F-4D97-AF65-F5344CB8AC3E}">
        <p14:creationId xmlns:p14="http://schemas.microsoft.com/office/powerpoint/2010/main" val="18893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a:graphicFrameLocks noGrp="1"/>
          </p:cNvGraphicFramePr>
          <p:nvPr>
            <p:extLst>
              <p:ext uri="{D42A27DB-BD31-4B8C-83A1-F6EECF244321}">
                <p14:modId xmlns:p14="http://schemas.microsoft.com/office/powerpoint/2010/main" val="139262153"/>
              </p:ext>
            </p:extLst>
          </p:nvPr>
        </p:nvGraphicFramePr>
        <p:xfrm>
          <a:off x="1115616" y="1484784"/>
          <a:ext cx="7200800" cy="4450529"/>
        </p:xfrm>
        <a:graphic>
          <a:graphicData uri="http://schemas.openxmlformats.org/drawingml/2006/table">
            <a:tbl>
              <a:tblPr/>
              <a:tblGrid>
                <a:gridCol w="1096272"/>
                <a:gridCol w="6104528"/>
              </a:tblGrid>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AND</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默认算符，要求多个检索词同时出现在文章中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OR</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检索词中的任意一个或多个出现在文章中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37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AND NOT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后面所跟的词不出现在文章中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通配符 </a:t>
                      </a:r>
                      <a:r>
                        <a:rPr kumimoji="0" lang="en-US"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t>
                      </a:r>
                      <a:endPar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取代单词中的任意个（</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0,1,2…</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）字母</a:t>
                      </a:r>
                      <a:b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b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如</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transplant* </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可以检索到</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transplant, transplanted, transplanting…</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通配符</a:t>
                      </a:r>
                      <a:r>
                        <a:rPr kumimoji="0" lang="en-US"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t>
                      </a:r>
                      <a:endPar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取代单词中的</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1</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个字母</a:t>
                      </a:r>
                    </a:p>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如</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wom?n </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可以检索到</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woman, women</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72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W/n</a:t>
                      </a:r>
                    </a:p>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PRE/n</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两词相隔不超过</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n</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个词，词序不定   </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quick w/3 response </a:t>
                      </a:r>
                    </a:p>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两词相隔不超过</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n</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个词，词序一定   </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quick pre/2 response</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en-US" altLang="zh-CN" sz="1800" b="1" i="0" u="none" strike="noStrike" cap="none" normalizeH="0" baseline="0" dirty="0" smtClean="0">
                          <a:ln>
                            <a:noFill/>
                          </a:ln>
                          <a:solidFill>
                            <a:schemeClr val="tx1"/>
                          </a:solidFill>
                          <a:effectLst/>
                          <a:latin typeface="Arial" pitchFamily="34" charset="0"/>
                          <a:cs typeface="Times New Roman" pitchFamily="18" charset="0"/>
                        </a:rPr>
                        <a:t>“”</a:t>
                      </a:r>
                      <a:endPar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宽松短语检索，标点符号、连字符、停用字等会被自动忽略 </a:t>
                      </a:r>
                      <a:r>
                        <a:rPr kumimoji="0" lang="en-GB" altLang="en-US" sz="1600" b="1" i="0" u="none" strike="noStrike" cap="none" normalizeH="0" baseline="0" dirty="0" smtClean="0">
                          <a:ln>
                            <a:noFill/>
                          </a:ln>
                          <a:solidFill>
                            <a:srgbClr val="262626"/>
                          </a:solidFill>
                          <a:effectLst/>
                          <a:latin typeface="Arial" pitchFamily="34" charset="0"/>
                          <a:cs typeface="Times New Roman" pitchFamily="18" charset="0"/>
                        </a:rPr>
                        <a:t>“heart-attack”</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en-US"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 }</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精确短语检索，所有符号都将被作为检索词进行严格匹配 </a:t>
                      </a:r>
                      <a:r>
                        <a:rPr kumimoji="0" lang="en-GB" altLang="en-US" sz="1600" b="1" i="0" u="none" strike="noStrike" cap="none" normalizeH="0" baseline="0" dirty="0" smtClean="0">
                          <a:ln>
                            <a:noFill/>
                          </a:ln>
                          <a:solidFill>
                            <a:srgbClr val="262626"/>
                          </a:solidFill>
                          <a:effectLst/>
                          <a:latin typeface="Arial" pitchFamily="34" charset="0"/>
                          <a:cs typeface="Times New Roman" pitchFamily="18" charset="0"/>
                        </a:rPr>
                        <a:t>{</a:t>
                      </a:r>
                      <a:r>
                        <a:rPr kumimoji="0" lang="en-GB" altLang="en-US" sz="1600" b="1" i="0" u="none" strike="noStrike" cap="none" normalizeH="0" baseline="0" dirty="0" err="1" smtClean="0">
                          <a:ln>
                            <a:noFill/>
                          </a:ln>
                          <a:solidFill>
                            <a:srgbClr val="262626"/>
                          </a:solidFill>
                          <a:effectLst/>
                          <a:latin typeface="Arial" pitchFamily="34" charset="0"/>
                          <a:cs typeface="Times New Roman" pitchFamily="18" charset="0"/>
                        </a:rPr>
                        <a:t>c++</a:t>
                      </a:r>
                      <a:r>
                        <a:rPr kumimoji="0" lang="en-GB" altLang="en-US" sz="1600" b="1" i="0" u="none" strike="noStrike" cap="none" normalizeH="0" baseline="0" dirty="0" smtClean="0">
                          <a:ln>
                            <a:noFill/>
                          </a:ln>
                          <a:solidFill>
                            <a:srgbClr val="262626"/>
                          </a:solidFill>
                          <a:effectLst/>
                          <a:latin typeface="Arial" pitchFamily="34" charset="0"/>
                          <a:cs typeface="Times New Roman" pitchFamily="18" charset="0"/>
                        </a:rPr>
                        <a:t>}</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800" b="1" dirty="0" smtClean="0">
                <a:solidFill>
                  <a:srgbClr val="036635"/>
                </a:solidFill>
                <a:latin typeface="微软雅黑" panose="020B0503020204020204" pitchFamily="34" charset="-122"/>
                <a:ea typeface="微软雅黑" panose="020B0503020204020204" pitchFamily="34" charset="-122"/>
              </a:rPr>
              <a:t>检索语言</a:t>
            </a:r>
            <a:endParaRPr lang="zh-CN" altLang="en-US" sz="2800" b="1" dirty="0">
              <a:solidFill>
                <a:srgbClr val="03663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2327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文</a:t>
            </a:r>
            <a:r>
              <a:rPr lang="zh-CN" altLang="en-US" dirty="0" smtClean="0"/>
              <a:t>献类型、特点与使用目的</a:t>
            </a:r>
            <a:endParaRPr lang="en-US" dirty="0"/>
          </a:p>
        </p:txBody>
      </p:sp>
      <p:grpSp>
        <p:nvGrpSpPr>
          <p:cNvPr id="4" name="Group 1"/>
          <p:cNvGrpSpPr>
            <a:grpSpLocks noChangeAspect="1"/>
          </p:cNvGrpSpPr>
          <p:nvPr/>
        </p:nvGrpSpPr>
        <p:grpSpPr bwMode="auto">
          <a:xfrm>
            <a:off x="208410" y="1553504"/>
            <a:ext cx="8703362" cy="3996622"/>
            <a:chOff x="1073150" y="2292176"/>
            <a:chExt cx="10253687" cy="4708525"/>
          </a:xfrm>
        </p:grpSpPr>
        <p:sp>
          <p:nvSpPr>
            <p:cNvPr id="5" name="直接连接符 50"/>
            <p:cNvSpPr>
              <a:spLocks noChangeShapeType="1"/>
            </p:cNvSpPr>
            <p:nvPr/>
          </p:nvSpPr>
          <p:spPr bwMode="auto">
            <a:xfrm flipV="1">
              <a:off x="2628904" y="2946226"/>
              <a:ext cx="1600204" cy="1085850"/>
            </a:xfrm>
            <a:prstGeom prst="line">
              <a:avLst/>
            </a:prstGeom>
            <a:noFill/>
            <a:ln w="12700" cap="flat" cmpd="sng">
              <a:solidFill>
                <a:srgbClr val="424242"/>
              </a:solidFill>
              <a:bevel/>
              <a:headEnd/>
              <a:tailEn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6" name="直接连接符 51"/>
            <p:cNvSpPr>
              <a:spLocks noChangeShapeType="1"/>
            </p:cNvSpPr>
            <p:nvPr/>
          </p:nvSpPr>
          <p:spPr bwMode="auto">
            <a:xfrm flipV="1">
              <a:off x="2628904" y="3884439"/>
              <a:ext cx="2606681" cy="617537"/>
            </a:xfrm>
            <a:prstGeom prst="line">
              <a:avLst/>
            </a:prstGeom>
            <a:noFill/>
            <a:ln w="12700" cap="flat" cmpd="sng">
              <a:solidFill>
                <a:srgbClr val="424242"/>
              </a:solidFill>
              <a:bevel/>
              <a:headEnd/>
              <a:tailEn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7" name="直接连接符 54"/>
            <p:cNvSpPr>
              <a:spLocks noChangeShapeType="1"/>
            </p:cNvSpPr>
            <p:nvPr/>
          </p:nvSpPr>
          <p:spPr bwMode="auto">
            <a:xfrm>
              <a:off x="2628904" y="4881389"/>
              <a:ext cx="2663831" cy="428625"/>
            </a:xfrm>
            <a:prstGeom prst="line">
              <a:avLst/>
            </a:prstGeom>
            <a:noFill/>
            <a:ln w="12700" cap="flat" cmpd="sng">
              <a:solidFill>
                <a:srgbClr val="424242"/>
              </a:solidFill>
              <a:bevel/>
              <a:headEnd/>
              <a:tailEn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8" name="直接连接符 59"/>
            <p:cNvSpPr>
              <a:spLocks noChangeShapeType="1"/>
            </p:cNvSpPr>
            <p:nvPr/>
          </p:nvSpPr>
          <p:spPr bwMode="auto">
            <a:xfrm>
              <a:off x="2460628" y="5189364"/>
              <a:ext cx="2006605" cy="1268412"/>
            </a:xfrm>
            <a:prstGeom prst="line">
              <a:avLst/>
            </a:prstGeom>
            <a:noFill/>
            <a:ln w="12700" cap="flat" cmpd="sng">
              <a:solidFill>
                <a:srgbClr val="424242"/>
              </a:solidFill>
              <a:bevel/>
              <a:headEnd/>
              <a:tailEnd/>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itchFamily="34" charset="0"/>
                <a:buNone/>
                <a:defRPr/>
              </a:pPr>
              <a:endParaRPr lang="en-US" sz="1800" kern="0">
                <a:solidFill>
                  <a:srgbClr val="000000"/>
                </a:solidFill>
                <a:latin typeface="+mn-ea"/>
              </a:endParaRPr>
            </a:p>
          </p:txBody>
        </p:sp>
        <p:sp>
          <p:nvSpPr>
            <p:cNvPr id="9" name="矩形 12"/>
            <p:cNvSpPr>
              <a:spLocks noChangeArrowheads="1"/>
            </p:cNvSpPr>
            <p:nvPr/>
          </p:nvSpPr>
          <p:spPr bwMode="auto">
            <a:xfrm>
              <a:off x="6911975" y="2698015"/>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Calibri" pitchFamily="34" charset="0"/>
                </a:rPr>
                <a:t>综述</a:t>
              </a:r>
              <a:endParaRPr lang="en-US" altLang="zh-CN" sz="1600" b="0">
                <a:solidFill>
                  <a:srgbClr val="000000"/>
                </a:solidFill>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宋体" pitchFamily="2" charset="-122"/>
                </a:rPr>
                <a:t>弄清楚基本的概念</a:t>
              </a:r>
            </a:p>
          </p:txBody>
        </p:sp>
        <p:sp>
          <p:nvSpPr>
            <p:cNvPr id="10" name="矩形 13"/>
            <p:cNvSpPr>
              <a:spLocks noChangeArrowheads="1"/>
            </p:cNvSpPr>
            <p:nvPr/>
          </p:nvSpPr>
          <p:spPr bwMode="auto">
            <a:xfrm>
              <a:off x="6911975" y="3722140"/>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b="0" dirty="0">
                  <a:solidFill>
                    <a:srgbClr val="000000"/>
                  </a:solidFill>
                  <a:latin typeface="+mn-ea"/>
                  <a:cs typeface="Calibri" pitchFamily="34" charset="0"/>
                  <a:sym typeface="Calibri" pitchFamily="34" charset="0"/>
                </a:rPr>
                <a:t>专著</a:t>
              </a:r>
              <a:endParaRPr lang="en-US" altLang="zh-CN" sz="1600" b="0" dirty="0">
                <a:solidFill>
                  <a:srgbClr val="000000"/>
                </a:solidFill>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b="0" dirty="0">
                  <a:solidFill>
                    <a:srgbClr val="000000"/>
                  </a:solidFill>
                  <a:latin typeface="+mn-ea"/>
                  <a:cs typeface="Calibri" pitchFamily="34" charset="0"/>
                  <a:sym typeface="宋体" pitchFamily="2" charset="-122"/>
                </a:rPr>
                <a:t>弄清基本的原理、方法</a:t>
              </a:r>
            </a:p>
          </p:txBody>
        </p:sp>
        <p:sp>
          <p:nvSpPr>
            <p:cNvPr id="11" name="矩形 14"/>
            <p:cNvSpPr>
              <a:spLocks noChangeArrowheads="1"/>
            </p:cNvSpPr>
            <p:nvPr/>
          </p:nvSpPr>
          <p:spPr bwMode="auto">
            <a:xfrm>
              <a:off x="6932637" y="4806901"/>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Calibri" pitchFamily="34" charset="0"/>
                </a:rPr>
                <a:t>期刊</a:t>
              </a:r>
              <a:endParaRPr lang="en-US" altLang="zh-CN" sz="1600" b="0">
                <a:solidFill>
                  <a:srgbClr val="000000"/>
                </a:solidFill>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b="0">
                  <a:solidFill>
                    <a:srgbClr val="000000"/>
                  </a:solidFill>
                  <a:latin typeface="+mn-ea"/>
                  <a:cs typeface="Calibri" pitchFamily="34" charset="0"/>
                  <a:sym typeface="宋体" pitchFamily="2" charset="-122"/>
                </a:rPr>
                <a:t>当今研究现状及要解决的问题</a:t>
              </a:r>
            </a:p>
          </p:txBody>
        </p:sp>
        <p:sp>
          <p:nvSpPr>
            <p:cNvPr id="12" name="矩形 15"/>
            <p:cNvSpPr>
              <a:spLocks noChangeArrowheads="1"/>
            </p:cNvSpPr>
            <p:nvPr/>
          </p:nvSpPr>
          <p:spPr bwMode="auto">
            <a:xfrm>
              <a:off x="6908800" y="5874573"/>
              <a:ext cx="4394200" cy="97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defTabSz="914400" eaLnBrk="1" hangingPunct="1">
                <a:lnSpc>
                  <a:spcPct val="150000"/>
                </a:lnSpc>
                <a:spcBef>
                  <a:spcPct val="0"/>
                </a:spcBef>
                <a:buFont typeface="Arial" pitchFamily="34" charset="0"/>
                <a:buNone/>
              </a:pPr>
              <a:r>
                <a:rPr lang="zh-CN" altLang="en-US" sz="1600" dirty="0">
                  <a:solidFill>
                    <a:srgbClr val="C00000"/>
                  </a:solidFill>
                  <a:effectLst>
                    <a:glow rad="228600">
                      <a:srgbClr val="FFFF00">
                        <a:alpha val="40000"/>
                      </a:srgbClr>
                    </a:glow>
                  </a:effectLst>
                  <a:latin typeface="+mn-ea"/>
                  <a:cs typeface="Calibri" pitchFamily="34" charset="0"/>
                  <a:sym typeface="Calibri" pitchFamily="34" charset="0"/>
                </a:rPr>
                <a:t>工具</a:t>
              </a:r>
              <a:endParaRPr lang="en-US" altLang="zh-CN" sz="1600" dirty="0">
                <a:solidFill>
                  <a:srgbClr val="C00000"/>
                </a:solidFill>
                <a:effectLst>
                  <a:glow rad="228600">
                    <a:srgbClr val="FFFF00">
                      <a:alpha val="40000"/>
                    </a:srgbClr>
                  </a:glow>
                </a:effectLst>
                <a:latin typeface="+mn-ea"/>
                <a:cs typeface="Calibri" pitchFamily="34" charset="0"/>
                <a:sym typeface="Calibri" pitchFamily="34" charset="0"/>
              </a:endParaRPr>
            </a:p>
            <a:p>
              <a:pPr defTabSz="914400" eaLnBrk="1" hangingPunct="1">
                <a:lnSpc>
                  <a:spcPct val="150000"/>
                </a:lnSpc>
                <a:spcBef>
                  <a:spcPct val="0"/>
                </a:spcBef>
                <a:buFont typeface="Arial" pitchFamily="34" charset="0"/>
                <a:buNone/>
              </a:pPr>
              <a:r>
                <a:rPr lang="zh-CN" altLang="en-US" sz="1600" dirty="0">
                  <a:solidFill>
                    <a:srgbClr val="C00000"/>
                  </a:solidFill>
                  <a:effectLst>
                    <a:glow rad="228600">
                      <a:srgbClr val="FFFF00">
                        <a:alpha val="40000"/>
                      </a:srgbClr>
                    </a:glow>
                  </a:effectLst>
                  <a:latin typeface="+mn-ea"/>
                  <a:cs typeface="Calibri" pitchFamily="34" charset="0"/>
                  <a:sym typeface="Calibri" pitchFamily="34" charset="0"/>
                </a:rPr>
                <a:t>文摘库，分析</a:t>
              </a:r>
              <a:r>
                <a:rPr lang="zh-CN" altLang="en-US" sz="1600" dirty="0" smtClean="0">
                  <a:solidFill>
                    <a:srgbClr val="C00000"/>
                  </a:solidFill>
                  <a:effectLst>
                    <a:glow rad="228600">
                      <a:srgbClr val="FFFF00">
                        <a:alpha val="40000"/>
                      </a:srgbClr>
                    </a:glow>
                  </a:effectLst>
                  <a:latin typeface="+mn-ea"/>
                  <a:cs typeface="Calibri" pitchFamily="34" charset="0"/>
                  <a:sym typeface="Calibri" pitchFamily="34" charset="0"/>
                </a:rPr>
                <a:t>工具，专业工</a:t>
              </a:r>
              <a:r>
                <a:rPr lang="zh-CN" altLang="en-US" sz="1600" dirty="0">
                  <a:solidFill>
                    <a:srgbClr val="C00000"/>
                  </a:solidFill>
                  <a:effectLst>
                    <a:glow rad="228600">
                      <a:srgbClr val="FFFF00">
                        <a:alpha val="40000"/>
                      </a:srgbClr>
                    </a:glow>
                  </a:effectLst>
                  <a:latin typeface="+mn-ea"/>
                  <a:cs typeface="Calibri" pitchFamily="34" charset="0"/>
                  <a:sym typeface="Calibri" pitchFamily="34" charset="0"/>
                </a:rPr>
                <a:t>具</a:t>
              </a:r>
              <a:endParaRPr lang="en-US" altLang="zh-CN" sz="1600" dirty="0">
                <a:solidFill>
                  <a:srgbClr val="C00000"/>
                </a:solidFill>
                <a:effectLst>
                  <a:glow rad="228600">
                    <a:srgbClr val="FFFF00">
                      <a:alpha val="40000"/>
                    </a:srgbClr>
                  </a:glow>
                </a:effectLst>
                <a:latin typeface="+mn-ea"/>
                <a:cs typeface="Calibri" pitchFamily="34" charset="0"/>
                <a:sym typeface="Calibri" pitchFamily="34" charset="0"/>
              </a:endParaRPr>
            </a:p>
          </p:txBody>
        </p:sp>
        <p:grpSp>
          <p:nvGrpSpPr>
            <p:cNvPr id="13" name="Group 15"/>
            <p:cNvGrpSpPr>
              <a:grpSpLocks/>
            </p:cNvGrpSpPr>
            <p:nvPr/>
          </p:nvGrpSpPr>
          <p:grpSpPr bwMode="auto">
            <a:xfrm>
              <a:off x="1073150" y="3679651"/>
              <a:ext cx="1906588" cy="1919288"/>
              <a:chOff x="0" y="0"/>
              <a:chExt cx="2132807" cy="2132807"/>
            </a:xfrm>
          </p:grpSpPr>
          <p:sp useBgFill="1">
            <p:nvSpPr>
              <p:cNvPr id="35" name="椭圆 35"/>
              <p:cNvSpPr>
                <a:spLocks noChangeArrowheads="1"/>
              </p:cNvSpPr>
              <p:nvPr/>
            </p:nvSpPr>
            <p:spPr bwMode="auto">
              <a:xfrm>
                <a:off x="0" y="0"/>
                <a:ext cx="2132807" cy="2132807"/>
              </a:xfrm>
              <a:prstGeom prst="ellipse">
                <a:avLst/>
              </a:prstGeom>
              <a:ln w="25400">
                <a:solidFill>
                  <a:srgbClr val="424242"/>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6" name="椭圆 36"/>
              <p:cNvSpPr>
                <a:spLocks noChangeArrowheads="1"/>
              </p:cNvSpPr>
              <p:nvPr/>
            </p:nvSpPr>
            <p:spPr bwMode="auto">
              <a:xfrm>
                <a:off x="112317" y="112317"/>
                <a:ext cx="1908175" cy="1908175"/>
              </a:xfrm>
              <a:prstGeom prst="ellipse">
                <a:avLst/>
              </a:prstGeom>
              <a:solidFill>
                <a:srgbClr val="FF9900"/>
              </a:solidFill>
              <a:ln>
                <a:noFill/>
              </a:ln>
              <a:extLst>
                <a:ext uri="{91240B29-F687-4F45-9708-019B960494DF}">
                  <a14:hiddenLine xmlns:a14="http://schemas.microsoft.com/office/drawing/2010/main" w="254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grpSp>
        <p:grpSp>
          <p:nvGrpSpPr>
            <p:cNvPr id="14" name="Group 18"/>
            <p:cNvGrpSpPr>
              <a:grpSpLocks/>
            </p:cNvGrpSpPr>
            <p:nvPr/>
          </p:nvGrpSpPr>
          <p:grpSpPr bwMode="auto">
            <a:xfrm>
              <a:off x="3925888" y="2292176"/>
              <a:ext cx="1084262" cy="1082675"/>
              <a:chOff x="0" y="0"/>
              <a:chExt cx="2132807" cy="2132807"/>
            </a:xfrm>
          </p:grpSpPr>
          <p:sp useBgFill="1">
            <p:nvSpPr>
              <p:cNvPr id="33" name="椭圆 38"/>
              <p:cNvSpPr>
                <a:spLocks noChangeArrowheads="1"/>
              </p:cNvSpPr>
              <p:nvPr/>
            </p:nvSpPr>
            <p:spPr bwMode="auto">
              <a:xfrm>
                <a:off x="0" y="0"/>
                <a:ext cx="2132807" cy="2132807"/>
              </a:xfrm>
              <a:prstGeom prst="ellipse">
                <a:avLst/>
              </a:prstGeom>
              <a:ln w="25400">
                <a:solidFill>
                  <a:srgbClr val="21AFE6"/>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4" name="椭圆 39"/>
              <p:cNvSpPr>
                <a:spLocks noChangeArrowheads="1"/>
              </p:cNvSpPr>
              <p:nvPr/>
            </p:nvSpPr>
            <p:spPr bwMode="auto">
              <a:xfrm>
                <a:off x="112316" y="112316"/>
                <a:ext cx="1908175" cy="1908175"/>
              </a:xfrm>
              <a:prstGeom prst="ellipse">
                <a:avLst/>
              </a:prstGeom>
              <a:solidFill>
                <a:srgbClr val="21AFE6"/>
              </a:solidFill>
              <a:ln>
                <a:noFill/>
              </a:ln>
              <a:extLst>
                <a:ext uri="{91240B29-F687-4F45-9708-019B960494DF}">
                  <a14:hiddenLine xmlns:a14="http://schemas.microsoft.com/office/drawing/2010/main" w="254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grpSp>
        <p:grpSp>
          <p:nvGrpSpPr>
            <p:cNvPr id="15" name="Group 21"/>
            <p:cNvGrpSpPr>
              <a:grpSpLocks/>
            </p:cNvGrpSpPr>
            <p:nvPr/>
          </p:nvGrpSpPr>
          <p:grpSpPr bwMode="auto">
            <a:xfrm>
              <a:off x="4751388" y="3320876"/>
              <a:ext cx="1084262" cy="1082675"/>
              <a:chOff x="0" y="0"/>
              <a:chExt cx="2132807" cy="2132807"/>
            </a:xfrm>
          </p:grpSpPr>
          <p:sp useBgFill="1">
            <p:nvSpPr>
              <p:cNvPr id="31" name="椭圆 41"/>
              <p:cNvSpPr>
                <a:spLocks noChangeArrowheads="1"/>
              </p:cNvSpPr>
              <p:nvPr/>
            </p:nvSpPr>
            <p:spPr bwMode="auto">
              <a:xfrm>
                <a:off x="0" y="0"/>
                <a:ext cx="2132807" cy="2132807"/>
              </a:xfrm>
              <a:prstGeom prst="ellipse">
                <a:avLst/>
              </a:prstGeom>
              <a:ln w="25400">
                <a:solidFill>
                  <a:srgbClr val="AEDC46"/>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2" name="椭圆 42"/>
              <p:cNvSpPr>
                <a:spLocks noChangeArrowheads="1"/>
              </p:cNvSpPr>
              <p:nvPr/>
            </p:nvSpPr>
            <p:spPr bwMode="auto">
              <a:xfrm>
                <a:off x="112317" y="112317"/>
                <a:ext cx="1908175" cy="1908175"/>
              </a:xfrm>
              <a:prstGeom prst="ellipse">
                <a:avLst/>
              </a:prstGeom>
              <a:solidFill>
                <a:srgbClr val="AEDC46"/>
              </a:solidFill>
              <a:ln>
                <a:noFill/>
              </a:ln>
              <a:extLst>
                <a:ext uri="{91240B29-F687-4F45-9708-019B960494DF}">
                  <a14:hiddenLine xmlns:a14="http://schemas.microsoft.com/office/drawing/2010/main" w="254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grpSp>
        <p:grpSp>
          <p:nvGrpSpPr>
            <p:cNvPr id="16" name="Group 24"/>
            <p:cNvGrpSpPr>
              <a:grpSpLocks/>
            </p:cNvGrpSpPr>
            <p:nvPr/>
          </p:nvGrpSpPr>
          <p:grpSpPr bwMode="auto">
            <a:xfrm>
              <a:off x="4751388" y="4881389"/>
              <a:ext cx="1084262" cy="1082675"/>
              <a:chOff x="0" y="0"/>
              <a:chExt cx="2132807" cy="2132807"/>
            </a:xfrm>
          </p:grpSpPr>
          <p:sp useBgFill="1">
            <p:nvSpPr>
              <p:cNvPr id="29" name="椭圆 44"/>
              <p:cNvSpPr>
                <a:spLocks noChangeArrowheads="1"/>
              </p:cNvSpPr>
              <p:nvPr/>
            </p:nvSpPr>
            <p:spPr bwMode="auto">
              <a:xfrm>
                <a:off x="0" y="0"/>
                <a:ext cx="2132807" cy="2132807"/>
              </a:xfrm>
              <a:prstGeom prst="ellipse">
                <a:avLst/>
              </a:prstGeom>
              <a:ln w="25400">
                <a:solidFill>
                  <a:srgbClr val="424242"/>
                </a:solidFill>
                <a:bevel/>
                <a:headEnd/>
                <a:tailEnd/>
              </a:ln>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400">
                  <a:solidFill>
                    <a:srgbClr val="181818"/>
                  </a:solidFill>
                  <a:latin typeface="+mn-ea"/>
                  <a:cs typeface="方正兰亭特黑简体"/>
                </a:endParaRPr>
              </a:p>
            </p:txBody>
          </p:sp>
          <p:sp>
            <p:nvSpPr>
              <p:cNvPr id="30" name="椭圆 45"/>
              <p:cNvSpPr>
                <a:spLocks noChangeArrowheads="1"/>
              </p:cNvSpPr>
              <p:nvPr/>
            </p:nvSpPr>
            <p:spPr bwMode="auto">
              <a:xfrm>
                <a:off x="112435" y="112582"/>
                <a:ext cx="1907977" cy="1907643"/>
              </a:xfrm>
              <a:prstGeom prst="ellipse">
                <a:avLst/>
              </a:prstGeom>
              <a:solidFill>
                <a:schemeClr val="tx2">
                  <a:lumMod val="75000"/>
                </a:schemeClr>
              </a:solidFill>
              <a:ln>
                <a:noFill/>
              </a:ln>
              <a:extLst>
                <a:ext uri="{91240B29-F687-4F45-9708-019B960494DF}">
                  <a14:hiddenLine xmlns:a14="http://schemas.microsoft.com/office/drawing/2010/main" w="25400" cap="flat" cmpd="sng">
                    <a:solidFill>
                      <a:srgbClr val="42719B"/>
                    </a:solidFill>
                    <a:bevel/>
                    <a:headEnd/>
                    <a:tailEnd/>
                  </a14:hiddenLine>
                </a:ext>
              </a:extLst>
            </p:spPr>
            <p:txBody>
              <a:bodyPr anchor="ctr"/>
              <a:lstStyle/>
              <a:p>
                <a:pPr algn="ctr" defTabSz="914400">
                  <a:buFont typeface="Arial" pitchFamily="34" charset="0"/>
                  <a:buNone/>
                  <a:defRPr/>
                </a:pPr>
                <a:endParaRPr lang="en-US" altLang="en-US" b="1">
                  <a:solidFill>
                    <a:srgbClr val="181818"/>
                  </a:solidFill>
                  <a:latin typeface="+mn-ea"/>
                </a:endParaRPr>
              </a:p>
            </p:txBody>
          </p:sp>
        </p:grpSp>
        <p:grpSp>
          <p:nvGrpSpPr>
            <p:cNvPr id="17" name="Group 27"/>
            <p:cNvGrpSpPr>
              <a:grpSpLocks/>
            </p:cNvGrpSpPr>
            <p:nvPr/>
          </p:nvGrpSpPr>
          <p:grpSpPr bwMode="auto">
            <a:xfrm>
              <a:off x="3906838" y="5916439"/>
              <a:ext cx="1082675" cy="1084262"/>
              <a:chOff x="0" y="0"/>
              <a:chExt cx="1957893" cy="1957893"/>
            </a:xfrm>
          </p:grpSpPr>
          <p:sp useBgFill="1">
            <p:nvSpPr>
              <p:cNvPr id="27" name="椭圆 47"/>
              <p:cNvSpPr>
                <a:spLocks noChangeArrowheads="1"/>
              </p:cNvSpPr>
              <p:nvPr/>
            </p:nvSpPr>
            <p:spPr bwMode="auto">
              <a:xfrm>
                <a:off x="13" y="0"/>
                <a:ext cx="1957898" cy="1957893"/>
              </a:xfrm>
              <a:prstGeom prst="ellipse">
                <a:avLst/>
              </a:prstGeom>
              <a:ln w="25400" cap="flat" cmpd="sng">
                <a:solidFill>
                  <a:srgbClr val="FFFFFF"/>
                </a:solidFill>
                <a:bevel/>
                <a:headEnd/>
                <a:tailEnd/>
              </a:ln>
            </p:spPr>
            <p:txBody>
              <a:bodyPr anchor="ctr"/>
              <a:lstStyle/>
              <a:p>
                <a:pPr algn="ctr" defTabSz="914400" fontAlgn="auto">
                  <a:spcBef>
                    <a:spcPts val="0"/>
                  </a:spcBef>
                  <a:spcAft>
                    <a:spcPts val="0"/>
                  </a:spcAft>
                  <a:buFont typeface="Arial" pitchFamily="34" charset="0"/>
                  <a:buNone/>
                  <a:defRPr/>
                </a:pPr>
                <a:endParaRPr lang="en-US" altLang="en-US" sz="1800" b="1" kern="0">
                  <a:solidFill>
                    <a:srgbClr val="181818"/>
                  </a:solidFill>
                  <a:latin typeface="+mn-ea"/>
                </a:endParaRPr>
              </a:p>
            </p:txBody>
          </p:sp>
          <p:sp>
            <p:nvSpPr>
              <p:cNvPr id="28" name="椭圆 48"/>
              <p:cNvSpPr>
                <a:spLocks noChangeArrowheads="1"/>
              </p:cNvSpPr>
              <p:nvPr/>
            </p:nvSpPr>
            <p:spPr bwMode="auto">
              <a:xfrm>
                <a:off x="103362" y="103198"/>
                <a:ext cx="1751199" cy="1751497"/>
              </a:xfrm>
              <a:prstGeom prst="ellipse">
                <a:avLst/>
              </a:prstGeom>
              <a:solidFill>
                <a:srgbClr val="002060"/>
              </a:solidFill>
              <a:ln w="25400" cap="flat" cmpd="sng">
                <a:solidFill>
                  <a:srgbClr val="42719B"/>
                </a:solidFill>
                <a:bevel/>
                <a:headEnd/>
                <a:tailEnd/>
              </a:ln>
            </p:spPr>
            <p:txBody>
              <a:bodyPr anchor="ctr"/>
              <a:lstStyle/>
              <a:p>
                <a:pPr algn="ctr" defTabSz="914400" fontAlgn="auto">
                  <a:spcBef>
                    <a:spcPts val="0"/>
                  </a:spcBef>
                  <a:spcAft>
                    <a:spcPts val="0"/>
                  </a:spcAft>
                  <a:buFont typeface="Arial" pitchFamily="34" charset="0"/>
                  <a:buNone/>
                  <a:defRPr/>
                </a:pPr>
                <a:endParaRPr lang="en-US" altLang="en-US" sz="1800" b="1" kern="0">
                  <a:solidFill>
                    <a:srgbClr val="181818"/>
                  </a:solidFill>
                  <a:latin typeface="+mn-ea"/>
                </a:endParaRPr>
              </a:p>
            </p:txBody>
          </p:sp>
        </p:grpSp>
        <p:sp>
          <p:nvSpPr>
            <p:cNvPr id="18" name="矩形 62"/>
            <p:cNvSpPr>
              <a:spLocks noChangeArrowheads="1"/>
            </p:cNvSpPr>
            <p:nvPr/>
          </p:nvSpPr>
          <p:spPr bwMode="auto">
            <a:xfrm>
              <a:off x="1171997" y="4007010"/>
              <a:ext cx="1709738" cy="14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3600" b="0" dirty="0">
                  <a:solidFill>
                    <a:srgbClr val="FFFFFF"/>
                  </a:solidFill>
                  <a:latin typeface="+mn-ea"/>
                  <a:sym typeface="宋体" pitchFamily="2" charset="-122"/>
                </a:rPr>
                <a:t>文献</a:t>
              </a:r>
              <a:endParaRPr lang="en-US" altLang="zh-CN" sz="3600" b="0" dirty="0">
                <a:solidFill>
                  <a:srgbClr val="FFFFFF"/>
                </a:solidFill>
                <a:latin typeface="+mn-ea"/>
                <a:sym typeface="宋体" pitchFamily="2" charset="-122"/>
              </a:endParaRPr>
            </a:p>
            <a:p>
              <a:pPr algn="ctr" defTabSz="914400" eaLnBrk="1" hangingPunct="1">
                <a:lnSpc>
                  <a:spcPct val="100000"/>
                </a:lnSpc>
                <a:spcBef>
                  <a:spcPct val="0"/>
                </a:spcBef>
                <a:buFont typeface="Arial" pitchFamily="34" charset="0"/>
                <a:buNone/>
              </a:pPr>
              <a:r>
                <a:rPr lang="zh-CN" altLang="en-US" sz="3600" b="0" dirty="0">
                  <a:solidFill>
                    <a:srgbClr val="FFFFFF"/>
                  </a:solidFill>
                  <a:latin typeface="+mn-ea"/>
                  <a:sym typeface="宋体" pitchFamily="2" charset="-122"/>
                </a:rPr>
                <a:t>资源</a:t>
              </a:r>
            </a:p>
          </p:txBody>
        </p:sp>
        <p:sp>
          <p:nvSpPr>
            <p:cNvPr id="19" name="矩形 69"/>
            <p:cNvSpPr>
              <a:spLocks noChangeArrowheads="1"/>
            </p:cNvSpPr>
            <p:nvPr/>
          </p:nvSpPr>
          <p:spPr bwMode="auto">
            <a:xfrm>
              <a:off x="4002195" y="2593801"/>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综述</a:t>
              </a:r>
            </a:p>
          </p:txBody>
        </p:sp>
        <p:sp>
          <p:nvSpPr>
            <p:cNvPr id="20" name="矩形 70"/>
            <p:cNvSpPr>
              <a:spLocks noChangeArrowheads="1"/>
            </p:cNvSpPr>
            <p:nvPr/>
          </p:nvSpPr>
          <p:spPr bwMode="auto">
            <a:xfrm>
              <a:off x="4832457" y="3653247"/>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专著</a:t>
              </a:r>
            </a:p>
          </p:txBody>
        </p:sp>
        <p:sp>
          <p:nvSpPr>
            <p:cNvPr id="21" name="矩形 71"/>
            <p:cNvSpPr>
              <a:spLocks noChangeArrowheads="1"/>
            </p:cNvSpPr>
            <p:nvPr/>
          </p:nvSpPr>
          <p:spPr bwMode="auto">
            <a:xfrm>
              <a:off x="4807131" y="5238948"/>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期刊</a:t>
              </a:r>
            </a:p>
          </p:txBody>
        </p:sp>
        <p:sp>
          <p:nvSpPr>
            <p:cNvPr id="22" name="矩形 72"/>
            <p:cNvSpPr>
              <a:spLocks noChangeArrowheads="1"/>
            </p:cNvSpPr>
            <p:nvPr/>
          </p:nvSpPr>
          <p:spPr bwMode="auto">
            <a:xfrm>
              <a:off x="3992670" y="6197426"/>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r>
                <a:rPr lang="zh-CN" altLang="en-US" sz="2400" b="0">
                  <a:solidFill>
                    <a:schemeClr val="bg1"/>
                  </a:solidFill>
                  <a:latin typeface="+mn-ea"/>
                  <a:sym typeface="宋体" pitchFamily="2" charset="-122"/>
                </a:rPr>
                <a:t>工具</a:t>
              </a:r>
            </a:p>
          </p:txBody>
        </p:sp>
        <p:sp>
          <p:nvSpPr>
            <p:cNvPr id="23" name="圆角矩形 73"/>
            <p:cNvSpPr>
              <a:spLocks noChangeArrowheads="1"/>
            </p:cNvSpPr>
            <p:nvPr/>
          </p:nvSpPr>
          <p:spPr bwMode="auto">
            <a:xfrm rot="-5400000">
              <a:off x="6413500" y="3060526"/>
              <a:ext cx="768350" cy="95250"/>
            </a:xfrm>
            <a:prstGeom prst="roundRect">
              <a:avLst>
                <a:gd name="adj" fmla="val 50000"/>
              </a:avLst>
            </a:prstGeom>
            <a:solidFill>
              <a:srgbClr val="21AFE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sp>
          <p:nvSpPr>
            <p:cNvPr id="24" name="圆角矩形 74"/>
            <p:cNvSpPr>
              <a:spLocks noChangeArrowheads="1"/>
            </p:cNvSpPr>
            <p:nvPr/>
          </p:nvSpPr>
          <p:spPr bwMode="auto">
            <a:xfrm rot="-5400000">
              <a:off x="6413500" y="4090814"/>
              <a:ext cx="768350" cy="95250"/>
            </a:xfrm>
            <a:prstGeom prst="roundRect">
              <a:avLst>
                <a:gd name="adj" fmla="val 50000"/>
              </a:avLst>
            </a:prstGeom>
            <a:solidFill>
              <a:srgbClr val="AEDC4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sp>
          <p:nvSpPr>
            <p:cNvPr id="25" name="圆角矩形 75"/>
            <p:cNvSpPr>
              <a:spLocks noChangeArrowheads="1"/>
            </p:cNvSpPr>
            <p:nvPr/>
          </p:nvSpPr>
          <p:spPr bwMode="auto">
            <a:xfrm rot="-5400000">
              <a:off x="6413500" y="5190951"/>
              <a:ext cx="768350" cy="95250"/>
            </a:xfrm>
            <a:prstGeom prst="roundRect">
              <a:avLst>
                <a:gd name="adj" fmla="val 50000"/>
              </a:avLst>
            </a:prstGeom>
            <a:solidFill>
              <a:srgbClr val="424242"/>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sp>
          <p:nvSpPr>
            <p:cNvPr id="26" name="圆角矩形 76"/>
            <p:cNvSpPr>
              <a:spLocks noChangeArrowheads="1"/>
            </p:cNvSpPr>
            <p:nvPr/>
          </p:nvSpPr>
          <p:spPr bwMode="auto">
            <a:xfrm rot="-5400000">
              <a:off x="6413500" y="6262514"/>
              <a:ext cx="768350" cy="95250"/>
            </a:xfrm>
            <a:prstGeom prst="roundRect">
              <a:avLst>
                <a:gd name="adj" fmla="val 50000"/>
              </a:avLst>
            </a:prstGeom>
            <a:solidFill>
              <a:srgbClr val="21AFE6"/>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860425"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433513" indent="-28575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2008188"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581275" indent="-28575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30384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34956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9528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4410075" indent="-285750"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algn="ctr" defTabSz="914400" eaLnBrk="1" hangingPunct="1">
                <a:lnSpc>
                  <a:spcPct val="100000"/>
                </a:lnSpc>
                <a:spcBef>
                  <a:spcPct val="0"/>
                </a:spcBef>
                <a:buFont typeface="Arial" pitchFamily="34" charset="0"/>
                <a:buNone/>
              </a:pPr>
              <a:endParaRPr lang="en-US" altLang="en-US" sz="1800" b="0">
                <a:solidFill>
                  <a:srgbClr val="FFFFFF"/>
                </a:solidFill>
                <a:latin typeface="+mn-ea"/>
                <a:sym typeface="宋体" pitchFamily="2" charset="-122"/>
              </a:endParaRPr>
            </a:p>
          </p:txBody>
        </p:sp>
      </p:grpSp>
    </p:spTree>
    <p:extLst>
      <p:ext uri="{BB962C8B-B14F-4D97-AF65-F5344CB8AC3E}">
        <p14:creationId xmlns:p14="http://schemas.microsoft.com/office/powerpoint/2010/main" val="3973840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1082055"/>
            <a:ext cx="7056784" cy="5155257"/>
          </a:xfrm>
          <a:prstGeom prst="rect">
            <a:avLst/>
          </a:prstGeom>
        </p:spPr>
        <p:txBody>
          <a:bodyPr wrap="square">
            <a:spAutoFit/>
          </a:bodyPr>
          <a:lstStyle/>
          <a:p>
            <a:pPr>
              <a:spcBef>
                <a:spcPts val="600"/>
              </a:spcBef>
            </a:pPr>
            <a:r>
              <a:rPr lang="zh-CN" altLang="en-US" sz="2000" b="1" dirty="0" smtClean="0">
                <a:solidFill>
                  <a:srgbClr val="C0504D"/>
                </a:solidFill>
                <a:ea typeface="微软雅黑" panose="020B0503020204020204" pitchFamily="34" charset="-122"/>
              </a:rPr>
              <a:t>拼写</a:t>
            </a:r>
            <a:r>
              <a:rPr lang="zh-CN" altLang="en-US" sz="2000" b="1" dirty="0">
                <a:solidFill>
                  <a:srgbClr val="C0504D"/>
                </a:solidFill>
                <a:ea typeface="微软雅黑" panose="020B0503020204020204" pitchFamily="34" charset="-122"/>
              </a:rPr>
              <a:t>方式</a:t>
            </a:r>
          </a:p>
          <a:p>
            <a:pPr marL="265113">
              <a:spcBef>
                <a:spcPts val="600"/>
              </a:spcBef>
            </a:pPr>
            <a:r>
              <a:rPr lang="zh-CN" altLang="en-US" b="1" dirty="0">
                <a:solidFill>
                  <a:srgbClr val="000000"/>
                </a:solidFill>
              </a:rPr>
              <a:t>当英式与美式拼写方式不同时，可使用任何一种形式检索</a:t>
            </a:r>
          </a:p>
          <a:p>
            <a:pPr marL="265113">
              <a:spcBef>
                <a:spcPts val="600"/>
              </a:spcBef>
            </a:pPr>
            <a:r>
              <a:rPr lang="zh-CN" altLang="en-US" b="1" dirty="0">
                <a:solidFill>
                  <a:srgbClr val="000000"/>
                </a:solidFill>
              </a:rPr>
              <a:t>例：</a:t>
            </a:r>
            <a:r>
              <a:rPr lang="en-US" altLang="zh-CN" b="1" dirty="0" err="1">
                <a:solidFill>
                  <a:srgbClr val="000000"/>
                </a:solidFill>
              </a:rPr>
              <a:t>behaviour</a:t>
            </a:r>
            <a:r>
              <a:rPr lang="en-US" altLang="zh-CN" b="1" dirty="0">
                <a:solidFill>
                  <a:srgbClr val="000000"/>
                </a:solidFill>
              </a:rPr>
              <a:t> </a:t>
            </a:r>
            <a:r>
              <a:rPr lang="zh-CN" altLang="en-US" b="1" dirty="0">
                <a:solidFill>
                  <a:srgbClr val="000000"/>
                </a:solidFill>
              </a:rPr>
              <a:t>与</a:t>
            </a:r>
            <a:r>
              <a:rPr lang="en-US" altLang="zh-CN" b="1" dirty="0">
                <a:solidFill>
                  <a:srgbClr val="000000"/>
                </a:solidFill>
              </a:rPr>
              <a:t>behavior; </a:t>
            </a:r>
            <a:r>
              <a:rPr lang="en-US" altLang="zh-CN" b="1" dirty="0" err="1">
                <a:solidFill>
                  <a:srgbClr val="000000"/>
                </a:solidFill>
              </a:rPr>
              <a:t>psychoanalyse</a:t>
            </a:r>
            <a:r>
              <a:rPr lang="en-US" altLang="zh-CN" b="1" dirty="0">
                <a:solidFill>
                  <a:srgbClr val="000000"/>
                </a:solidFill>
              </a:rPr>
              <a:t> </a:t>
            </a:r>
            <a:r>
              <a:rPr lang="zh-CN" altLang="en-US" b="1" dirty="0">
                <a:solidFill>
                  <a:srgbClr val="000000"/>
                </a:solidFill>
              </a:rPr>
              <a:t>与</a:t>
            </a:r>
            <a:r>
              <a:rPr lang="en-US" altLang="zh-CN" b="1" dirty="0">
                <a:solidFill>
                  <a:srgbClr val="000000"/>
                </a:solidFill>
              </a:rPr>
              <a:t>psychoanalyze</a:t>
            </a:r>
          </a:p>
          <a:p>
            <a:pPr>
              <a:spcBef>
                <a:spcPts val="600"/>
              </a:spcBef>
            </a:pPr>
            <a:r>
              <a:rPr lang="zh-CN" altLang="en-US" sz="2000" b="1" dirty="0" smtClean="0">
                <a:solidFill>
                  <a:srgbClr val="C0504D"/>
                </a:solidFill>
                <a:ea typeface="微软雅黑" panose="020B0503020204020204" pitchFamily="34" charset="-122"/>
              </a:rPr>
              <a:t>单词</a:t>
            </a:r>
            <a:r>
              <a:rPr lang="zh-CN" altLang="en-US" sz="2000" b="1" dirty="0">
                <a:solidFill>
                  <a:srgbClr val="C0504D"/>
                </a:solidFill>
                <a:ea typeface="微软雅黑" panose="020B0503020204020204" pitchFamily="34" charset="-122"/>
              </a:rPr>
              <a:t>复数</a:t>
            </a:r>
          </a:p>
          <a:p>
            <a:pPr marL="265113">
              <a:spcBef>
                <a:spcPts val="600"/>
              </a:spcBef>
            </a:pPr>
            <a:r>
              <a:rPr lang="zh-CN" altLang="en-US" b="1" dirty="0">
                <a:solidFill>
                  <a:srgbClr val="000000"/>
                </a:solidFill>
              </a:rPr>
              <a:t>使用名词单数形式可同时检索出复数形式</a:t>
            </a:r>
          </a:p>
          <a:p>
            <a:pPr marL="265113">
              <a:spcBef>
                <a:spcPts val="600"/>
              </a:spcBef>
            </a:pPr>
            <a:r>
              <a:rPr lang="zh-CN" altLang="en-US" b="1" dirty="0">
                <a:solidFill>
                  <a:srgbClr val="000000"/>
                </a:solidFill>
              </a:rPr>
              <a:t>例：</a:t>
            </a:r>
            <a:r>
              <a:rPr lang="en-US" altLang="zh-CN" b="1" dirty="0">
                <a:solidFill>
                  <a:srgbClr val="000000"/>
                </a:solidFill>
              </a:rPr>
              <a:t>horse -horses, woman –women</a:t>
            </a:r>
          </a:p>
          <a:p>
            <a:pPr>
              <a:spcBef>
                <a:spcPts val="600"/>
              </a:spcBef>
            </a:pPr>
            <a:r>
              <a:rPr lang="zh-CN" altLang="en-US" sz="2000" b="1" dirty="0" smtClean="0">
                <a:solidFill>
                  <a:srgbClr val="C0504D"/>
                </a:solidFill>
                <a:ea typeface="微软雅黑" panose="020B0503020204020204" pitchFamily="34" charset="-122"/>
              </a:rPr>
              <a:t>希腊字母</a:t>
            </a:r>
            <a:endParaRPr lang="en-US" altLang="zh-CN" sz="2000" b="1" dirty="0" smtClean="0">
              <a:solidFill>
                <a:srgbClr val="C0504D"/>
              </a:solidFill>
              <a:ea typeface="微软雅黑" panose="020B0503020204020204" pitchFamily="34" charset="-122"/>
            </a:endParaRPr>
          </a:p>
          <a:p>
            <a:pPr marL="265113">
              <a:spcBef>
                <a:spcPts val="600"/>
              </a:spcBef>
            </a:pPr>
            <a:r>
              <a:rPr lang="zh-CN" altLang="en-US" b="1" dirty="0">
                <a:solidFill>
                  <a:srgbClr val="000000"/>
                </a:solidFill>
              </a:rPr>
              <a:t>支持</a:t>
            </a:r>
            <a:r>
              <a:rPr lang="en-US" altLang="zh-CN" b="1" dirty="0">
                <a:solidFill>
                  <a:srgbClr val="000000"/>
                </a:solidFill>
              </a:rPr>
              <a:t>α, β, γ, Ω</a:t>
            </a:r>
            <a:r>
              <a:rPr lang="zh-CN" altLang="en-US" b="1" dirty="0">
                <a:solidFill>
                  <a:srgbClr val="000000"/>
                </a:solidFill>
              </a:rPr>
              <a:t>检索（或英文拼写方式）</a:t>
            </a:r>
          </a:p>
          <a:p>
            <a:pPr>
              <a:spcBef>
                <a:spcPts val="600"/>
              </a:spcBef>
            </a:pPr>
            <a:r>
              <a:rPr lang="zh-CN" altLang="en-US" sz="2000" b="1" dirty="0">
                <a:solidFill>
                  <a:srgbClr val="C0504D"/>
                </a:solidFill>
                <a:ea typeface="微软雅黑" panose="020B0503020204020204" pitchFamily="34" charset="-122"/>
              </a:rPr>
              <a:t>法语、德语</a:t>
            </a:r>
            <a:endParaRPr lang="en-US" altLang="zh-CN" sz="2000" b="1" dirty="0">
              <a:solidFill>
                <a:srgbClr val="C0504D"/>
              </a:solidFill>
              <a:ea typeface="微软雅黑" panose="020B0503020204020204" pitchFamily="34" charset="-122"/>
            </a:endParaRPr>
          </a:p>
          <a:p>
            <a:pPr marL="265113">
              <a:spcBef>
                <a:spcPts val="600"/>
              </a:spcBef>
            </a:pPr>
            <a:r>
              <a:rPr lang="zh-CN" altLang="en-US" b="1" dirty="0">
                <a:solidFill>
                  <a:srgbClr val="000000"/>
                </a:solidFill>
              </a:rPr>
              <a:t>重音、变音符号，如</a:t>
            </a:r>
            <a:r>
              <a:rPr lang="en-US" altLang="zh-CN" b="1" dirty="0" err="1">
                <a:solidFill>
                  <a:srgbClr val="000000"/>
                </a:solidFill>
              </a:rPr>
              <a:t>é,è,ä</a:t>
            </a:r>
            <a:r>
              <a:rPr lang="en-US" altLang="zh-CN" b="1" dirty="0">
                <a:solidFill>
                  <a:srgbClr val="000000"/>
                </a:solidFill>
              </a:rPr>
              <a:t> </a:t>
            </a:r>
            <a:r>
              <a:rPr lang="zh-CN" altLang="en-US" b="1" dirty="0">
                <a:solidFill>
                  <a:srgbClr val="000000"/>
                </a:solidFill>
              </a:rPr>
              <a:t>均可以检索</a:t>
            </a:r>
          </a:p>
          <a:p>
            <a:pPr>
              <a:spcBef>
                <a:spcPts val="600"/>
              </a:spcBef>
            </a:pPr>
            <a:r>
              <a:rPr lang="zh-CN" altLang="en-US" sz="2000" b="1" dirty="0">
                <a:solidFill>
                  <a:srgbClr val="C0504D"/>
                </a:solidFill>
                <a:ea typeface="微软雅黑" panose="020B0503020204020204" pitchFamily="34" charset="-122"/>
              </a:rPr>
              <a:t>大小写</a:t>
            </a:r>
            <a:endParaRPr lang="en-US" altLang="zh-CN" sz="2000" b="1" dirty="0">
              <a:solidFill>
                <a:srgbClr val="C0504D"/>
              </a:solidFill>
              <a:ea typeface="微软雅黑" panose="020B0503020204020204" pitchFamily="34" charset="-122"/>
            </a:endParaRPr>
          </a:p>
          <a:p>
            <a:pPr marL="265113">
              <a:spcBef>
                <a:spcPts val="600"/>
              </a:spcBef>
            </a:pPr>
            <a:r>
              <a:rPr lang="zh-CN" altLang="en-US" b="1" dirty="0">
                <a:solidFill>
                  <a:srgbClr val="000000"/>
                </a:solidFill>
              </a:rPr>
              <a:t>英文字母不区分</a:t>
            </a:r>
          </a:p>
          <a:p>
            <a:pPr>
              <a:spcBef>
                <a:spcPts val="600"/>
              </a:spcBef>
            </a:pPr>
            <a:r>
              <a:rPr lang="zh-CN" altLang="en-US" sz="2000" b="1" dirty="0">
                <a:solidFill>
                  <a:srgbClr val="C0504D"/>
                </a:solidFill>
                <a:ea typeface="微软雅黑" panose="020B0503020204020204" pitchFamily="34" charset="-122"/>
              </a:rPr>
              <a:t>上下标</a:t>
            </a:r>
          </a:p>
          <a:p>
            <a:pPr marL="179388">
              <a:spcBef>
                <a:spcPts val="600"/>
              </a:spcBef>
            </a:pPr>
            <a:r>
              <a:rPr lang="en-US" altLang="zh-CN" b="1" dirty="0" smtClean="0">
                <a:solidFill>
                  <a:srgbClr val="000000"/>
                </a:solidFill>
              </a:rPr>
              <a:t> To </a:t>
            </a:r>
            <a:r>
              <a:rPr lang="en-US" altLang="zh-CN" b="1" dirty="0">
                <a:solidFill>
                  <a:srgbClr val="000000"/>
                </a:solidFill>
              </a:rPr>
              <a:t>search H</a:t>
            </a:r>
            <a:r>
              <a:rPr lang="en-US" altLang="zh-CN" b="1" baseline="-25000" dirty="0">
                <a:solidFill>
                  <a:srgbClr val="000000"/>
                </a:solidFill>
              </a:rPr>
              <a:t>2</a:t>
            </a:r>
            <a:r>
              <a:rPr lang="en-US" altLang="zh-CN" b="1" dirty="0">
                <a:solidFill>
                  <a:srgbClr val="000000"/>
                </a:solidFill>
              </a:rPr>
              <a:t>O</a:t>
            </a:r>
            <a:r>
              <a:rPr lang="zh-CN" altLang="en-US" b="1" dirty="0">
                <a:solidFill>
                  <a:srgbClr val="000000"/>
                </a:solidFill>
              </a:rPr>
              <a:t>，</a:t>
            </a:r>
            <a:r>
              <a:rPr lang="en-US" altLang="zh-CN" b="1" dirty="0">
                <a:solidFill>
                  <a:srgbClr val="000000"/>
                </a:solidFill>
              </a:rPr>
              <a:t>enter H2O</a:t>
            </a:r>
            <a:endParaRPr lang="zh-CN" altLang="en-US" b="1" dirty="0">
              <a:solidFill>
                <a:srgbClr val="000000"/>
              </a:solidFill>
            </a:endParaRPr>
          </a:p>
        </p:txBody>
      </p:sp>
      <p:sp>
        <p:nvSpPr>
          <p:cNvPr id="3"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2800" b="1" dirty="0" smtClean="0">
                <a:solidFill>
                  <a:srgbClr val="036635"/>
                </a:solidFill>
                <a:latin typeface="微软雅黑" panose="020B0503020204020204" pitchFamily="34" charset="-122"/>
                <a:ea typeface="微软雅黑" panose="020B0503020204020204" pitchFamily="34" charset="-122"/>
              </a:rPr>
              <a:t>检索语言</a:t>
            </a:r>
            <a:endParaRPr lang="zh-CN" altLang="en-US" sz="2800" b="1" dirty="0">
              <a:solidFill>
                <a:srgbClr val="03663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31008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4257054"/>
              </p:ext>
            </p:extLst>
          </p:nvPr>
        </p:nvGraphicFramePr>
        <p:xfrm>
          <a:off x="755576" y="1772816"/>
          <a:ext cx="2952328" cy="2767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469774784"/>
              </p:ext>
            </p:extLst>
          </p:nvPr>
        </p:nvGraphicFramePr>
        <p:xfrm>
          <a:off x="5364310" y="1834073"/>
          <a:ext cx="3024336" cy="26958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p:cNvSpPr txBox="1"/>
          <p:nvPr/>
        </p:nvSpPr>
        <p:spPr>
          <a:xfrm>
            <a:off x="1259632" y="1337442"/>
            <a:ext cx="2088232" cy="276999"/>
          </a:xfrm>
          <a:prstGeom prst="rect">
            <a:avLst/>
          </a:prstGeom>
          <a:solidFill>
            <a:srgbClr val="FFC000"/>
          </a:solidFill>
        </p:spPr>
        <p:txBody>
          <a:bodyPr wrap="square" rtlCol="0">
            <a:spAutoFit/>
          </a:bodyPr>
          <a:lstStyle/>
          <a:p>
            <a:r>
              <a:rPr lang="zh-CN" altLang="en-US" sz="1200" b="1" dirty="0">
                <a:solidFill>
                  <a:srgbClr val="000000"/>
                </a:solidFill>
              </a:rPr>
              <a:t>讨</a:t>
            </a:r>
            <a:r>
              <a:rPr lang="zh-CN" altLang="en-US" sz="1200" b="1" dirty="0" smtClean="0">
                <a:solidFill>
                  <a:srgbClr val="000000"/>
                </a:solidFill>
              </a:rPr>
              <a:t>论多时的课题： </a:t>
            </a:r>
            <a:r>
              <a:rPr lang="en-US" altLang="zh-CN" sz="1200" b="1" dirty="0" smtClean="0">
                <a:solidFill>
                  <a:srgbClr val="000000"/>
                </a:solidFill>
              </a:rPr>
              <a:t>H1N1</a:t>
            </a:r>
            <a:endParaRPr lang="en-US" sz="1200" b="1" dirty="0">
              <a:solidFill>
                <a:srgbClr val="000000"/>
              </a:solidFill>
            </a:endParaRPr>
          </a:p>
        </p:txBody>
      </p:sp>
      <p:sp>
        <p:nvSpPr>
          <p:cNvPr id="5" name="TextBox 4"/>
          <p:cNvSpPr txBox="1"/>
          <p:nvPr/>
        </p:nvSpPr>
        <p:spPr>
          <a:xfrm>
            <a:off x="5796136" y="1489842"/>
            <a:ext cx="2088232" cy="276999"/>
          </a:xfrm>
          <a:prstGeom prst="rect">
            <a:avLst/>
          </a:prstGeom>
          <a:solidFill>
            <a:srgbClr val="FFC000"/>
          </a:solidFill>
        </p:spPr>
        <p:txBody>
          <a:bodyPr wrap="square" rtlCol="0">
            <a:spAutoFit/>
          </a:bodyPr>
          <a:lstStyle/>
          <a:p>
            <a:r>
              <a:rPr lang="zh-CN" altLang="en-US" sz="1200" b="1" dirty="0">
                <a:solidFill>
                  <a:srgbClr val="000000"/>
                </a:solidFill>
              </a:rPr>
              <a:t>近期</a:t>
            </a:r>
            <a:r>
              <a:rPr lang="zh-CN" altLang="en-US" sz="1200" b="1" dirty="0" smtClean="0">
                <a:solidFill>
                  <a:srgbClr val="000000"/>
                </a:solidFill>
              </a:rPr>
              <a:t>的课题： </a:t>
            </a:r>
            <a:r>
              <a:rPr lang="en-US" altLang="zh-CN" sz="1200" b="1" dirty="0" smtClean="0">
                <a:solidFill>
                  <a:srgbClr val="000000"/>
                </a:solidFill>
              </a:rPr>
              <a:t>H7N9</a:t>
            </a:r>
            <a:endParaRPr lang="en-US" sz="1200" b="1" dirty="0">
              <a:solidFill>
                <a:srgbClr val="000000"/>
              </a:solidFill>
            </a:endParaRPr>
          </a:p>
        </p:txBody>
      </p:sp>
      <p:sp>
        <p:nvSpPr>
          <p:cNvPr id="6" name="TextBox 5"/>
          <p:cNvSpPr txBox="1"/>
          <p:nvPr/>
        </p:nvSpPr>
        <p:spPr>
          <a:xfrm>
            <a:off x="899592" y="5949280"/>
            <a:ext cx="7344816" cy="369332"/>
          </a:xfrm>
          <a:prstGeom prst="rect">
            <a:avLst/>
          </a:prstGeom>
          <a:noFill/>
        </p:spPr>
        <p:txBody>
          <a:bodyPr wrap="square" rtlCol="0">
            <a:spAutoFit/>
          </a:bodyPr>
          <a:lstStyle/>
          <a:p>
            <a:r>
              <a:rPr lang="zh-CN" altLang="en-US" dirty="0">
                <a:solidFill>
                  <a:srgbClr val="000000"/>
                </a:solidFill>
              </a:rPr>
              <a:t>检索金三角概念为台湾淡江大学资讯与图书馆系林雯瑶助理教授所提供</a:t>
            </a:r>
            <a:endParaRPr lang="en-US" dirty="0">
              <a:solidFill>
                <a:srgbClr val="000000"/>
              </a:solidFill>
            </a:endParaRPr>
          </a:p>
        </p:txBody>
      </p:sp>
      <p:sp>
        <p:nvSpPr>
          <p:cNvPr id="7" name="TextBox 6"/>
          <p:cNvSpPr txBox="1"/>
          <p:nvPr/>
        </p:nvSpPr>
        <p:spPr>
          <a:xfrm>
            <a:off x="-468560" y="116632"/>
            <a:ext cx="8136904" cy="400110"/>
          </a:xfrm>
          <a:prstGeom prst="rect">
            <a:avLst/>
          </a:prstGeom>
          <a:noFill/>
        </p:spPr>
        <p:txBody>
          <a:bodyPr wrap="square" rtlCol="0">
            <a:spAutoFit/>
          </a:bodyPr>
          <a:lstStyle/>
          <a:p>
            <a:r>
              <a:rPr lang="zh-CN" altLang="en-US" sz="2000" b="1" dirty="0" smtClean="0">
                <a:solidFill>
                  <a:srgbClr val="000000"/>
                </a:solidFill>
              </a:rPr>
              <a:t>利用关键词和栏位组合选择检索策略</a:t>
            </a:r>
            <a:r>
              <a:rPr lang="en-US" altLang="zh-CN" sz="2000" b="1" dirty="0" smtClean="0">
                <a:solidFill>
                  <a:srgbClr val="000000"/>
                </a:solidFill>
              </a:rPr>
              <a:t>-</a:t>
            </a:r>
            <a:r>
              <a:rPr lang="zh-CN" altLang="en-US" sz="2000" b="1" dirty="0" smtClean="0">
                <a:solidFill>
                  <a:srgbClr val="000000"/>
                </a:solidFill>
              </a:rPr>
              <a:t>检索金三角概念</a:t>
            </a:r>
            <a:endParaRPr lang="en-US" sz="2000" b="1" dirty="0">
              <a:solidFill>
                <a:srgbClr val="000000"/>
              </a:solidFill>
            </a:endParaRPr>
          </a:p>
        </p:txBody>
      </p:sp>
      <p:sp>
        <p:nvSpPr>
          <p:cNvPr id="8" name="TextBox 7"/>
          <p:cNvSpPr txBox="1"/>
          <p:nvPr/>
        </p:nvSpPr>
        <p:spPr>
          <a:xfrm>
            <a:off x="899592" y="4653136"/>
            <a:ext cx="2700300" cy="830997"/>
          </a:xfrm>
          <a:prstGeom prst="rect">
            <a:avLst/>
          </a:prstGeom>
          <a:solidFill>
            <a:schemeClr val="accent3">
              <a:lumMod val="75000"/>
            </a:schemeClr>
          </a:solidFill>
        </p:spPr>
        <p:txBody>
          <a:bodyPr wrap="square" rtlCol="0">
            <a:spAutoFit/>
          </a:bodyPr>
          <a:lstStyle/>
          <a:p>
            <a:r>
              <a:rPr lang="zh-CN" altLang="en-US" sz="1200" dirty="0" smtClean="0">
                <a:solidFill>
                  <a:srgbClr val="000000"/>
                </a:solidFill>
              </a:rPr>
              <a:t>已经研究了一段时间的主题其文献较多</a:t>
            </a:r>
            <a:r>
              <a:rPr lang="en-US" altLang="zh-CN" sz="1200" dirty="0" smtClean="0">
                <a:solidFill>
                  <a:srgbClr val="000000"/>
                </a:solidFill>
              </a:rPr>
              <a:t>,</a:t>
            </a:r>
            <a:r>
              <a:rPr lang="zh-CN" altLang="en-US" sz="1200" dirty="0" smtClean="0">
                <a:solidFill>
                  <a:srgbClr val="000000"/>
                </a:solidFill>
              </a:rPr>
              <a:t>在所有字段中检索时，相关度高和低的文章都会被找出来。这时可以改用</a:t>
            </a:r>
            <a:r>
              <a:rPr lang="en-US" altLang="zh-CN" sz="1200" dirty="0" smtClean="0">
                <a:solidFill>
                  <a:srgbClr val="000000"/>
                </a:solidFill>
              </a:rPr>
              <a:t>Keywords</a:t>
            </a:r>
            <a:r>
              <a:rPr lang="zh-CN" altLang="en-US" sz="1200" dirty="0" smtClean="0">
                <a:solidFill>
                  <a:srgbClr val="000000"/>
                </a:solidFill>
              </a:rPr>
              <a:t>字段来检索</a:t>
            </a:r>
            <a:endParaRPr lang="en-US" sz="1200" dirty="0">
              <a:solidFill>
                <a:srgbClr val="000000"/>
              </a:solidFill>
            </a:endParaRPr>
          </a:p>
        </p:txBody>
      </p:sp>
      <p:sp>
        <p:nvSpPr>
          <p:cNvPr id="9" name="TextBox 8"/>
          <p:cNvSpPr txBox="1"/>
          <p:nvPr/>
        </p:nvSpPr>
        <p:spPr>
          <a:xfrm>
            <a:off x="5544108" y="4805536"/>
            <a:ext cx="2700300" cy="646331"/>
          </a:xfrm>
          <a:prstGeom prst="rect">
            <a:avLst/>
          </a:prstGeom>
          <a:solidFill>
            <a:schemeClr val="accent3">
              <a:lumMod val="75000"/>
            </a:schemeClr>
          </a:solidFill>
        </p:spPr>
        <p:txBody>
          <a:bodyPr wrap="square" rtlCol="0">
            <a:spAutoFit/>
          </a:bodyPr>
          <a:lstStyle/>
          <a:p>
            <a:r>
              <a:rPr lang="zh-CN" altLang="en-US" sz="1200" dirty="0" smtClean="0">
                <a:solidFill>
                  <a:srgbClr val="000000"/>
                </a:solidFill>
              </a:rPr>
              <a:t>新兴课题文献产量较小，在</a:t>
            </a:r>
            <a:r>
              <a:rPr lang="en-US" altLang="zh-CN" sz="1200" dirty="0" smtClean="0">
                <a:solidFill>
                  <a:srgbClr val="000000"/>
                </a:solidFill>
              </a:rPr>
              <a:t>Keywords</a:t>
            </a:r>
            <a:r>
              <a:rPr lang="zh-CN" altLang="en-US" sz="1200" dirty="0" smtClean="0">
                <a:solidFill>
                  <a:srgbClr val="000000"/>
                </a:solidFill>
              </a:rPr>
              <a:t>字段可以找到精确文献，可以改在所有字段检索扩大文献量</a:t>
            </a:r>
            <a:endParaRPr lang="en-US" sz="1200" dirty="0">
              <a:solidFill>
                <a:srgbClr val="000000"/>
              </a:solidFill>
            </a:endParaRPr>
          </a:p>
        </p:txBody>
      </p:sp>
    </p:spTree>
    <p:extLst>
      <p:ext uri="{BB962C8B-B14F-4D97-AF65-F5344CB8AC3E}">
        <p14:creationId xmlns:p14="http://schemas.microsoft.com/office/powerpoint/2010/main" val="13792056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p:cNvSpPr txBox="1">
            <a:spLocks noChangeArrowheads="1"/>
          </p:cNvSpPr>
          <p:nvPr/>
        </p:nvSpPr>
        <p:spPr bwMode="auto">
          <a:xfrm>
            <a:off x="334888" y="260648"/>
            <a:ext cx="72614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defTabSz="914400" fontAlgn="base">
              <a:spcBef>
                <a:spcPct val="0"/>
              </a:spcBef>
              <a:spcAft>
                <a:spcPct val="0"/>
              </a:spcAft>
            </a:pPr>
            <a:r>
              <a:rPr lang="zh-CN" altLang="en-US" sz="2800" b="1" dirty="0" smtClean="0">
                <a:solidFill>
                  <a:srgbClr val="036635"/>
                </a:solidFill>
                <a:latin typeface="微软雅黑" panose="020B0503020204020204" pitchFamily="34" charset="-122"/>
                <a:ea typeface="微软雅黑" panose="020B0503020204020204" pitchFamily="34" charset="-122"/>
              </a:rPr>
              <a:t>设置提醒或同步追踪</a:t>
            </a:r>
            <a:r>
              <a:rPr lang="en-US" altLang="zh-CN" sz="2800" b="1" dirty="0" smtClean="0">
                <a:solidFill>
                  <a:srgbClr val="036635"/>
                </a:solidFill>
                <a:latin typeface="微软雅黑" panose="020B0503020204020204" pitchFamily="34" charset="-122"/>
                <a:ea typeface="微软雅黑" panose="020B0503020204020204" pitchFamily="34" charset="-122"/>
              </a:rPr>
              <a:t> </a:t>
            </a:r>
            <a:r>
              <a:rPr lang="en-US" altLang="zh-CN" sz="2800" b="1" dirty="0">
                <a:solidFill>
                  <a:srgbClr val="036635"/>
                </a:solidFill>
              </a:rPr>
              <a:t>A</a:t>
            </a:r>
            <a:r>
              <a:rPr lang="en-US" altLang="zh-CN" sz="2800" b="1" dirty="0" smtClean="0">
                <a:solidFill>
                  <a:srgbClr val="036635"/>
                </a:solidFill>
              </a:rPr>
              <a:t>lert or RSS Feed</a:t>
            </a:r>
            <a:endParaRPr lang="zh-CN" altLang="en-US" sz="2800" b="1" dirty="0">
              <a:solidFill>
                <a:srgbClr val="036635"/>
              </a:solidFill>
            </a:endParaRP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799" y="980728"/>
            <a:ext cx="7128792" cy="318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组合 4"/>
          <p:cNvGrpSpPr/>
          <p:nvPr/>
        </p:nvGrpSpPr>
        <p:grpSpPr>
          <a:xfrm>
            <a:off x="1219799" y="4663099"/>
            <a:ext cx="5822246" cy="1368152"/>
            <a:chOff x="755576" y="5013176"/>
            <a:chExt cx="5822246" cy="1368152"/>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013176"/>
              <a:ext cx="5822246" cy="13681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bwMode="auto">
            <a:xfrm>
              <a:off x="1783038" y="5517232"/>
              <a:ext cx="1503447" cy="388738"/>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grpSp>
      <p:sp>
        <p:nvSpPr>
          <p:cNvPr id="8" name="矩形 7"/>
          <p:cNvSpPr/>
          <p:nvPr/>
        </p:nvSpPr>
        <p:spPr bwMode="auto">
          <a:xfrm>
            <a:off x="6384731" y="980728"/>
            <a:ext cx="1963860" cy="300738"/>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zh-CN" altLang="en-US" smtClean="0">
              <a:solidFill>
                <a:srgbClr val="000000"/>
              </a:solidFill>
              <a:ea typeface="宋体" pitchFamily="2" charset="-122"/>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799" y="1385133"/>
            <a:ext cx="6854103" cy="32149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1295762" y="6167828"/>
            <a:ext cx="7524710" cy="36933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defTabSz="914400" fontAlgn="base">
              <a:spcBef>
                <a:spcPct val="0"/>
              </a:spcBef>
              <a:spcAft>
                <a:spcPct val="0"/>
              </a:spcAft>
            </a:pPr>
            <a:r>
              <a:rPr lang="zh-CN" altLang="en-US" b="1" dirty="0" smtClean="0">
                <a:solidFill>
                  <a:srgbClr val="FFFFFF"/>
                </a:solidFill>
              </a:rPr>
              <a:t>某搜索或某特定</a:t>
            </a:r>
            <a:r>
              <a:rPr lang="zh-CN" altLang="en-US" b="1" dirty="0">
                <a:solidFill>
                  <a:srgbClr val="FFFFFF"/>
                </a:solidFill>
              </a:rPr>
              <a:t>领域最新发表的文章</a:t>
            </a:r>
            <a:r>
              <a:rPr lang="zh-CN" altLang="en-US" b="1" dirty="0" smtClean="0">
                <a:solidFill>
                  <a:srgbClr val="FFFFFF"/>
                </a:solidFill>
              </a:rPr>
              <a:t>，某期刊或丛书最新</a:t>
            </a:r>
            <a:r>
              <a:rPr lang="zh-CN" altLang="en-US" b="1" dirty="0">
                <a:solidFill>
                  <a:srgbClr val="FFFFFF"/>
                </a:solidFill>
              </a:rPr>
              <a:t>出版</a:t>
            </a:r>
            <a:r>
              <a:rPr lang="zh-CN" altLang="en-US" b="1" dirty="0" smtClean="0">
                <a:solidFill>
                  <a:srgbClr val="FFFFFF"/>
                </a:solidFill>
              </a:rPr>
              <a:t>的期或卷</a:t>
            </a:r>
            <a:endParaRPr lang="en-US" altLang="zh-CN" b="1" dirty="0">
              <a:solidFill>
                <a:srgbClr val="FFFFFF"/>
              </a:solidFill>
            </a:endParaRPr>
          </a:p>
        </p:txBody>
      </p:sp>
    </p:spTree>
    <p:extLst>
      <p:ext uri="{BB962C8B-B14F-4D97-AF65-F5344CB8AC3E}">
        <p14:creationId xmlns:p14="http://schemas.microsoft.com/office/powerpoint/2010/main" val="636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fade">
                                      <p:cBhvr>
                                        <p:cTn id="7" dur="500"/>
                                        <p:tgtEl>
                                          <p:spTgt spid="573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ende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228949"/>
            <a:ext cx="7429500" cy="200025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99592" y="1268760"/>
            <a:ext cx="7429500" cy="1872208"/>
            <a:chOff x="899592" y="1340768"/>
            <a:chExt cx="7429500" cy="1872208"/>
          </a:xfrm>
        </p:grpSpPr>
        <p:sp>
          <p:nvSpPr>
            <p:cNvPr id="5" name="Rounded Rectangle 4"/>
            <p:cNvSpPr/>
            <p:nvPr/>
          </p:nvSpPr>
          <p:spPr bwMode="auto">
            <a:xfrm>
              <a:off x="899592" y="1340768"/>
              <a:ext cx="7429500" cy="1872208"/>
            </a:xfrm>
            <a:prstGeom prst="roundRect">
              <a:avLst/>
            </a:prstGeom>
            <a:noFill/>
            <a:ln w="25400" cap="flat" cmpd="sng" algn="ctr">
              <a:solidFill>
                <a:srgbClr val="008000"/>
              </a:solidFill>
              <a:prstDash val="solid"/>
              <a:round/>
              <a:headEnd type="none" w="med" len="med"/>
              <a:tailEnd type="none" w="med" len="med"/>
            </a:ln>
            <a:effectLst/>
            <a:extLst/>
          </p:spPr>
          <p:txBody>
            <a:bodyPr vert="horz" wrap="square" lIns="45719" tIns="45719" rIns="45719" bIns="45719" numCol="1" rtlCol="0" anchor="ctr" anchorCtr="0" compatLnSpc="1">
              <a:prstTxWarp prst="textNoShape">
                <a:avLst/>
              </a:prstTxWarp>
            </a:bodyP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pic>
          <p:nvPicPr>
            <p:cNvPr id="51206" name="Picture 6" descr="http://www.elsevier.com/__data/assets/image/0019/236152/sciencedirect-orange-word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974" y="1844824"/>
              <a:ext cx="6602735" cy="845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0" name="AutoShape 1">
            <a:hlinkClick r:id="rId4"/>
          </p:cNvPr>
          <p:cNvSpPr>
            <a:spLocks/>
          </p:cNvSpPr>
          <p:nvPr/>
        </p:nvSpPr>
        <p:spPr bwMode="auto">
          <a:xfrm>
            <a:off x="899591" y="5661248"/>
            <a:ext cx="7429500" cy="792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914400" fontAlgn="base" hangingPunct="0">
              <a:spcBef>
                <a:spcPct val="0"/>
              </a:spcBef>
              <a:spcAft>
                <a:spcPct val="0"/>
              </a:spcAft>
              <a:defRPr/>
            </a:pPr>
            <a:r>
              <a:rPr lang="zh-CN" altLang="en-US" sz="2400" dirty="0"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同聚</a:t>
            </a:r>
            <a:r>
              <a:rPr lang="en-US" altLang="zh-CN" sz="2400" dirty="0"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Elsevier</a:t>
            </a:r>
            <a:r>
              <a:rPr lang="zh-CN" altLang="en-US" sz="2400" dirty="0"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旗下的</a:t>
            </a:r>
            <a:r>
              <a:rPr lang="en-US" altLang="zh-CN" sz="2400" dirty="0" err="1"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ScienceDirect</a:t>
            </a:r>
            <a:r>
              <a:rPr lang="zh-CN" altLang="en-US" sz="2400" dirty="0"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和</a:t>
            </a:r>
            <a:r>
              <a:rPr lang="en-US" altLang="zh-CN" sz="2400" dirty="0" err="1"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Mendeley</a:t>
            </a:r>
            <a:r>
              <a:rPr lang="zh-CN" altLang="en-US" sz="2400" dirty="0"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在文献检索管理方面可以完美融合，为用户提供一站式的解决方案</a:t>
            </a:r>
            <a:endParaRPr lang="en-US" sz="1600" dirty="0">
              <a:solidFill>
                <a:srgbClr val="A40B24"/>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sp>
        <p:nvSpPr>
          <p:cNvPr id="11" name="TextBox 10"/>
          <p:cNvSpPr txBox="1"/>
          <p:nvPr/>
        </p:nvSpPr>
        <p:spPr>
          <a:xfrm>
            <a:off x="2893743" y="3133417"/>
            <a:ext cx="3262433" cy="1015663"/>
          </a:xfrm>
          <a:prstGeom prst="rect">
            <a:avLst/>
          </a:prstGeom>
          <a:noFill/>
        </p:spPr>
        <p:txBody>
          <a:bodyPr wrap="none" rtlCol="0">
            <a:spAutoFit/>
          </a:bodyPr>
          <a:lstStyle/>
          <a:p>
            <a:pPr algn="ctr" defTabSz="914400" fontAlgn="base">
              <a:spcBef>
                <a:spcPct val="0"/>
              </a:spcBef>
              <a:spcAft>
                <a:spcPct val="0"/>
              </a:spcAft>
            </a:pPr>
            <a:r>
              <a:rPr lang="zh-CN" altLang="en-US" sz="6000" dirty="0">
                <a:solidFill>
                  <a:srgbClr val="A40B24"/>
                </a:solidFill>
                <a:latin typeface="微軟正黑體" panose="020B0604030504040204" pitchFamily="34" charset="-120"/>
                <a:ea typeface="微軟正黑體" panose="020B0604030504040204" pitchFamily="34" charset="-120"/>
                <a:cs typeface="Georgia" charset="0"/>
              </a:rPr>
              <a:t>实</a:t>
            </a:r>
            <a:r>
              <a:rPr lang="zh-CN" altLang="en-US" sz="6000" dirty="0">
                <a:solidFill>
                  <a:srgbClr val="A40B24"/>
                </a:solidFill>
                <a:latin typeface="微軟正黑體" panose="020B0604030504040204" pitchFamily="34" charset="-120"/>
                <a:ea typeface="微軟正黑體" panose="020B0604030504040204" pitchFamily="34" charset="-120"/>
                <a:cs typeface="Georgia" charset="0"/>
                <a:sym typeface="Helvetica" charset="0"/>
              </a:rPr>
              <a:t>例展示</a:t>
            </a:r>
            <a:endParaRPr lang="en-US" sz="6000" dirty="0">
              <a:solidFill>
                <a:srgbClr val="A40B24"/>
              </a:solidFill>
              <a:latin typeface="微軟正黑體" panose="020B0604030504040204" pitchFamily="34" charset="-120"/>
              <a:ea typeface="微軟正黑體" panose="020B0604030504040204" pitchFamily="34" charset="-120"/>
              <a:cs typeface="Georgia" charset="0"/>
              <a:sym typeface="Helvetica" charset="0"/>
            </a:endParaRPr>
          </a:p>
        </p:txBody>
      </p:sp>
    </p:spTree>
    <p:extLst>
      <p:ext uri="{BB962C8B-B14F-4D97-AF65-F5344CB8AC3E}">
        <p14:creationId xmlns:p14="http://schemas.microsoft.com/office/powerpoint/2010/main" val="30062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0-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51202"/>
                                        </p:tgtEl>
                                        <p:attrNameLst>
                                          <p:attrName>ppt_x</p:attrName>
                                        </p:attrNameLst>
                                      </p:cBhvr>
                                      <p:tavLst>
                                        <p:tav tm="0">
                                          <p:val>
                                            <p:strVal val="ppt_x"/>
                                          </p:val>
                                        </p:tav>
                                        <p:tav tm="100000">
                                          <p:val>
                                            <p:strVal val="1+ppt_w/2"/>
                                          </p:val>
                                        </p:tav>
                                      </p:tavLst>
                                    </p:anim>
                                    <p:anim calcmode="lin" valueType="num">
                                      <p:cBhvr additive="base">
                                        <p:cTn id="11" dur="500"/>
                                        <p:tgtEl>
                                          <p:spTgt spid="51202"/>
                                        </p:tgtEl>
                                        <p:attrNameLst>
                                          <p:attrName>ppt_y</p:attrName>
                                        </p:attrNameLst>
                                      </p:cBhvr>
                                      <p:tavLst>
                                        <p:tav tm="0">
                                          <p:val>
                                            <p:strVal val="ppt_y"/>
                                          </p:val>
                                        </p:tav>
                                        <p:tav tm="100000">
                                          <p:val>
                                            <p:strVal val="ppt_y"/>
                                          </p:val>
                                        </p:tav>
                                      </p:tavLst>
                                    </p:anim>
                                    <p:set>
                                      <p:cBhvr>
                                        <p:cTn id="12" dur="1" fill="hold">
                                          <p:stCondLst>
                                            <p:cond delay="499"/>
                                          </p:stCondLst>
                                        </p:cTn>
                                        <p:tgtEl>
                                          <p:spTgt spid="51202"/>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1.85185E-6 L 2.5E-6 -0.72963 " pathEditMode="relative" rAng="0" ptsTypes="AA">
                                      <p:cBhvr>
                                        <p:cTn id="14" dur="1000" fill="hold"/>
                                        <p:tgtEl>
                                          <p:spTgt spid="10"/>
                                        </p:tgtEl>
                                        <p:attrNameLst>
                                          <p:attrName>ppt_x</p:attrName>
                                          <p:attrName>ppt_y</p:attrName>
                                        </p:attrNameLst>
                                      </p:cBhvr>
                                      <p:rCtr x="0" y="-36481"/>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2"/>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在</a:t>
            </a: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ScienceDirect</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中检索所需文献</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83" y="1026908"/>
            <a:ext cx="6576189" cy="302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a:spLocks noChangeArrowheads="1"/>
          </p:cNvSpPr>
          <p:nvPr/>
        </p:nvSpPr>
        <p:spPr bwMode="auto">
          <a:xfrm>
            <a:off x="431642" y="1241275"/>
            <a:ext cx="2088232" cy="61206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11" name="Rectangular Callout 2"/>
          <p:cNvSpPr>
            <a:spLocks noChangeArrowheads="1"/>
          </p:cNvSpPr>
          <p:nvPr/>
        </p:nvSpPr>
        <p:spPr bwMode="auto">
          <a:xfrm>
            <a:off x="4571354" y="1853343"/>
            <a:ext cx="3601046" cy="649287"/>
          </a:xfrm>
          <a:prstGeom prst="wedgeRectCallout">
            <a:avLst>
              <a:gd name="adj1" fmla="val -107000"/>
              <a:gd name="adj2" fmla="val -62676"/>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r>
              <a:rPr lang="zh-CN" altLang="en-US" sz="1600" dirty="0">
                <a:solidFill>
                  <a:srgbClr val="FFFFFF"/>
                </a:solidFill>
                <a:latin typeface="Georgia" charset="0"/>
                <a:cs typeface="Georgia" charset="0"/>
                <a:sym typeface="Arial" charset="0"/>
              </a:rPr>
              <a:t>在</a:t>
            </a:r>
            <a:r>
              <a:rPr lang="en-US" altLang="zh-CN" sz="1600" dirty="0" smtClean="0">
                <a:solidFill>
                  <a:srgbClr val="FFFFFF"/>
                </a:solidFill>
                <a:latin typeface="Georgia" charset="0"/>
                <a:cs typeface="Georgia" charset="0"/>
                <a:sym typeface="Arial" charset="0"/>
              </a:rPr>
              <a:t>quick search</a:t>
            </a:r>
            <a:r>
              <a:rPr lang="zh-CN" altLang="en-US" sz="1600" dirty="0" smtClean="0">
                <a:solidFill>
                  <a:srgbClr val="FFFFFF"/>
                </a:solidFill>
                <a:latin typeface="Georgia" charset="0"/>
                <a:cs typeface="Georgia" charset="0"/>
                <a:sym typeface="Arial" charset="0"/>
              </a:rPr>
              <a:t>中输入关键词“</a:t>
            </a:r>
            <a:r>
              <a:rPr lang="en-US" altLang="zh-CN" sz="1600" dirty="0" smtClean="0">
                <a:solidFill>
                  <a:srgbClr val="FFFFFF"/>
                </a:solidFill>
                <a:latin typeface="Georgia" charset="0"/>
                <a:cs typeface="Georgia" charset="0"/>
                <a:sym typeface="Arial" charset="0"/>
              </a:rPr>
              <a:t>open access</a:t>
            </a:r>
            <a:r>
              <a:rPr lang="zh-CN" altLang="en-US" sz="1600" dirty="0" smtClean="0">
                <a:solidFill>
                  <a:srgbClr val="FFFFFF"/>
                </a:solidFill>
                <a:latin typeface="Georgia" charset="0"/>
                <a:cs typeface="Georgia" charset="0"/>
                <a:sym typeface="Arial" charset="0"/>
              </a:rPr>
              <a:t>”</a:t>
            </a:r>
            <a:r>
              <a:rPr lang="en-US" altLang="zh-CN" sz="1600" dirty="0">
                <a:solidFill>
                  <a:srgbClr val="FFFFFF"/>
                </a:solidFill>
                <a:latin typeface="Georgia" charset="0"/>
                <a:cs typeface="Georgia" charset="0"/>
                <a:sym typeface="Arial" charset="0"/>
              </a:rPr>
              <a:t>【</a:t>
            </a:r>
            <a:r>
              <a:rPr lang="zh-CN" altLang="en-US" sz="1600" dirty="0" smtClean="0">
                <a:solidFill>
                  <a:srgbClr val="FFFFFF"/>
                </a:solidFill>
                <a:latin typeface="Georgia" charset="0"/>
                <a:cs typeface="Georgia" charset="0"/>
                <a:sym typeface="Arial" charset="0"/>
              </a:rPr>
              <a:t>实例</a:t>
            </a:r>
            <a:r>
              <a:rPr lang="en-US" altLang="zh-CN" sz="1600" dirty="0">
                <a:solidFill>
                  <a:srgbClr val="FFFFFF"/>
                </a:solidFill>
                <a:latin typeface="Georgia" charset="0"/>
                <a:cs typeface="Georgia" charset="0"/>
                <a:sym typeface="Arial" charset="0"/>
              </a:rPr>
              <a:t>】</a:t>
            </a:r>
            <a:endParaRPr lang="en-US" sz="1600" dirty="0">
              <a:solidFill>
                <a:srgbClr val="FFFFFF"/>
              </a:solidFill>
              <a:latin typeface="Georgia" charset="0"/>
              <a:cs typeface="Georgia" charset="0"/>
              <a:sym typeface="Arial" charset="0"/>
            </a:endParaRPr>
          </a:p>
        </p:txBody>
      </p:sp>
      <p:sp>
        <p:nvSpPr>
          <p:cNvPr id="13" name="Rounded Rectangle 12"/>
          <p:cNvSpPr>
            <a:spLocks noChangeArrowheads="1"/>
          </p:cNvSpPr>
          <p:nvPr/>
        </p:nvSpPr>
        <p:spPr bwMode="auto">
          <a:xfrm>
            <a:off x="5769632" y="1380423"/>
            <a:ext cx="360040" cy="306034"/>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7" name="Group 6"/>
          <p:cNvGrpSpPr/>
          <p:nvPr/>
        </p:nvGrpSpPr>
        <p:grpSpPr>
          <a:xfrm>
            <a:off x="170419" y="2618910"/>
            <a:ext cx="8973581" cy="4239090"/>
            <a:chOff x="170419" y="2618910"/>
            <a:chExt cx="8973581" cy="4239090"/>
          </a:xfrm>
        </p:grpSpPr>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2670646"/>
              <a:ext cx="7452320" cy="4187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a:spLocks noChangeArrowheads="1"/>
            </p:cNvSpPr>
            <p:nvPr/>
          </p:nvSpPr>
          <p:spPr bwMode="auto">
            <a:xfrm>
              <a:off x="1691680" y="2924944"/>
              <a:ext cx="1800200" cy="374441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17" name="Rounded Rectangle 16"/>
            <p:cNvSpPr>
              <a:spLocks noChangeArrowheads="1"/>
            </p:cNvSpPr>
            <p:nvPr/>
          </p:nvSpPr>
          <p:spPr bwMode="auto">
            <a:xfrm>
              <a:off x="6804248" y="2618910"/>
              <a:ext cx="2088232" cy="61206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18" name="Group 7"/>
            <p:cNvGrpSpPr>
              <a:grpSpLocks/>
            </p:cNvGrpSpPr>
            <p:nvPr/>
          </p:nvGrpSpPr>
          <p:grpSpPr bwMode="auto">
            <a:xfrm>
              <a:off x="4903311" y="3290297"/>
              <a:ext cx="2070100" cy="1584176"/>
              <a:chOff x="287133" y="1611970"/>
              <a:chExt cx="2069269" cy="1782688"/>
            </a:xfrm>
            <a:solidFill>
              <a:srgbClr val="A40B24"/>
            </a:solidFill>
          </p:grpSpPr>
          <p:sp>
            <p:nvSpPr>
              <p:cNvPr id="19" name="AutoShape 8"/>
              <p:cNvSpPr>
                <a:spLocks/>
              </p:cNvSpPr>
              <p:nvPr/>
            </p:nvSpPr>
            <p:spPr bwMode="auto">
              <a:xfrm>
                <a:off x="287133" y="1611970"/>
                <a:ext cx="2069269" cy="1782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166"/>
                    </a:moveTo>
                    <a:lnTo>
                      <a:pt x="12599" y="8166"/>
                    </a:lnTo>
                    <a:lnTo>
                      <a:pt x="20374" y="0"/>
                    </a:lnTo>
                    <a:lnTo>
                      <a:pt x="18000" y="8166"/>
                    </a:lnTo>
                    <a:lnTo>
                      <a:pt x="21600" y="8166"/>
                    </a:lnTo>
                    <a:lnTo>
                      <a:pt x="21600" y="21600"/>
                    </a:lnTo>
                    <a:lnTo>
                      <a:pt x="0" y="21600"/>
                    </a:lnTo>
                    <a:lnTo>
                      <a:pt x="0" y="10405"/>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a:solidFill>
                    <a:srgbClr val="FFFFFF"/>
                  </a:solidFill>
                  <a:latin typeface="Georgia" charset="0"/>
                  <a:cs typeface="Georgia" charset="0"/>
                  <a:sym typeface="Georgia" charset="0"/>
                </a:endParaRPr>
              </a:p>
            </p:txBody>
          </p:sp>
          <p:sp>
            <p:nvSpPr>
              <p:cNvPr id="20" name="AutoShape 9"/>
              <p:cNvSpPr>
                <a:spLocks/>
              </p:cNvSpPr>
              <p:nvPr/>
            </p:nvSpPr>
            <p:spPr bwMode="auto">
              <a:xfrm>
                <a:off x="287133" y="2443383"/>
                <a:ext cx="2069269" cy="9469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sz="1600" dirty="0" smtClean="0">
                    <a:solidFill>
                      <a:srgbClr val="FFFFFF"/>
                    </a:solidFill>
                    <a:latin typeface="微軟正黑體" panose="020B0604030504040204" pitchFamily="34" charset="-120"/>
                    <a:ea typeface="微軟正黑體" panose="020B0604030504040204" pitchFamily="34" charset="-120"/>
                    <a:cs typeface="Arial" charset="0"/>
                    <a:sym typeface="Georgia" charset="0"/>
                  </a:rPr>
                  <a:t>根据出版先后、相关度等进行排序。</a:t>
                </a:r>
                <a:endParaRPr lang="en-US" dirty="0">
                  <a:solidFill>
                    <a:srgbClr val="000000"/>
                  </a:solidFill>
                  <a:latin typeface="微軟正黑體" panose="020B0604030504040204" pitchFamily="34" charset="-120"/>
                  <a:ea typeface="微軟正黑體" panose="020B0604030504040204" pitchFamily="34" charset="-120"/>
                  <a:cs typeface="Arial" charset="0"/>
                  <a:sym typeface="Arial" charset="0"/>
                </a:endParaRPr>
              </a:p>
            </p:txBody>
          </p:sp>
        </p:grpSp>
        <p:grpSp>
          <p:nvGrpSpPr>
            <p:cNvPr id="21" name="Group 7"/>
            <p:cNvGrpSpPr>
              <a:grpSpLocks/>
            </p:cNvGrpSpPr>
            <p:nvPr/>
          </p:nvGrpSpPr>
          <p:grpSpPr bwMode="auto">
            <a:xfrm>
              <a:off x="170419" y="5237584"/>
              <a:ext cx="2070100" cy="1584176"/>
              <a:chOff x="287133" y="1611970"/>
              <a:chExt cx="2069269" cy="1782688"/>
            </a:xfrm>
            <a:solidFill>
              <a:srgbClr val="A40B24"/>
            </a:solidFill>
          </p:grpSpPr>
          <p:sp>
            <p:nvSpPr>
              <p:cNvPr id="22" name="AutoShape 8"/>
              <p:cNvSpPr>
                <a:spLocks/>
              </p:cNvSpPr>
              <p:nvPr/>
            </p:nvSpPr>
            <p:spPr bwMode="auto">
              <a:xfrm>
                <a:off x="287133" y="1611970"/>
                <a:ext cx="2069269" cy="1782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166"/>
                    </a:moveTo>
                    <a:lnTo>
                      <a:pt x="12599" y="8166"/>
                    </a:lnTo>
                    <a:lnTo>
                      <a:pt x="20374" y="0"/>
                    </a:lnTo>
                    <a:lnTo>
                      <a:pt x="18000" y="8166"/>
                    </a:lnTo>
                    <a:lnTo>
                      <a:pt x="21600" y="8166"/>
                    </a:lnTo>
                    <a:lnTo>
                      <a:pt x="21600" y="21600"/>
                    </a:lnTo>
                    <a:lnTo>
                      <a:pt x="0" y="21600"/>
                    </a:lnTo>
                    <a:lnTo>
                      <a:pt x="0" y="10405"/>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a:solidFill>
                    <a:srgbClr val="FFFFFF"/>
                  </a:solidFill>
                  <a:latin typeface="Georgia" charset="0"/>
                  <a:cs typeface="Georgia" charset="0"/>
                  <a:sym typeface="Georgia" charset="0"/>
                </a:endParaRPr>
              </a:p>
            </p:txBody>
          </p:sp>
          <p:sp>
            <p:nvSpPr>
              <p:cNvPr id="23" name="AutoShape 9"/>
              <p:cNvSpPr>
                <a:spLocks/>
              </p:cNvSpPr>
              <p:nvPr/>
            </p:nvSpPr>
            <p:spPr bwMode="auto">
              <a:xfrm>
                <a:off x="287133" y="2443383"/>
                <a:ext cx="2069269" cy="9469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sz="1600" dirty="0">
                    <a:solidFill>
                      <a:srgbClr val="FFFFFF"/>
                    </a:solidFill>
                    <a:latin typeface="微軟正黑體" panose="020B0604030504040204" pitchFamily="34" charset="-120"/>
                    <a:ea typeface="微軟正黑體" panose="020B0604030504040204" pitchFamily="34" charset="-120"/>
                    <a:cs typeface="Arial" charset="0"/>
                    <a:sym typeface="Georgia" charset="0"/>
                  </a:rPr>
                  <a:t>根</a:t>
                </a:r>
                <a:r>
                  <a:rPr lang="zh-CN" altLang="en-US" sz="1600" dirty="0" smtClean="0">
                    <a:solidFill>
                      <a:srgbClr val="FFFFFF"/>
                    </a:solidFill>
                    <a:latin typeface="微軟正黑體" panose="020B0604030504040204" pitchFamily="34" charset="-120"/>
                    <a:ea typeface="微軟正黑體" panose="020B0604030504040204" pitchFamily="34" charset="-120"/>
                    <a:cs typeface="Arial" charset="0"/>
                    <a:sym typeface="Georgia" charset="0"/>
                  </a:rPr>
                  <a:t>据年份、期刊、学科等进行筛选</a:t>
                </a:r>
                <a:endParaRPr lang="en-US" dirty="0">
                  <a:solidFill>
                    <a:srgbClr val="000000"/>
                  </a:solidFill>
                  <a:latin typeface="微軟正黑體" panose="020B0604030504040204" pitchFamily="34" charset="-120"/>
                  <a:ea typeface="微軟正黑體" panose="020B0604030504040204" pitchFamily="34" charset="-120"/>
                  <a:cs typeface="Arial" charset="0"/>
                  <a:sym typeface="Arial" charset="0"/>
                </a:endParaRPr>
              </a:p>
            </p:txBody>
          </p:sp>
        </p:grpSp>
      </p:grpSp>
    </p:spTree>
    <p:extLst>
      <p:ext uri="{BB962C8B-B14F-4D97-AF65-F5344CB8AC3E}">
        <p14:creationId xmlns:p14="http://schemas.microsoft.com/office/powerpoint/2010/main" val="353397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31" y="1628800"/>
            <a:ext cx="8376617" cy="470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1">
            <a:hlinkClick r:id="rId3"/>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通过摘要阅读选择所需文献，</a:t>
            </a:r>
            <a:r>
              <a:rPr lang="zh-CN" altLang="en-US" sz="2600" dirty="0">
                <a:solidFill>
                  <a:srgbClr val="A40B24"/>
                </a:solidFill>
                <a:latin typeface="微軟正黑體" panose="020B0604030504040204" pitchFamily="34" charset="-120"/>
                <a:ea typeface="微軟正黑體" panose="020B0604030504040204" pitchFamily="34" charset="-120"/>
                <a:cs typeface="Georgia" charset="0"/>
                <a:sym typeface="Georgia" charset="0"/>
              </a:rPr>
              <a:t>选择</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并导入至</a:t>
            </a: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Mendeley</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sp>
        <p:nvSpPr>
          <p:cNvPr id="7" name="Rounded Rectangle 6"/>
          <p:cNvSpPr>
            <a:spLocks noChangeArrowheads="1"/>
          </p:cNvSpPr>
          <p:nvPr/>
        </p:nvSpPr>
        <p:spPr bwMode="auto">
          <a:xfrm>
            <a:off x="2843808" y="3429000"/>
            <a:ext cx="6168440" cy="223224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8" name="Rounded Rectangle 7"/>
          <p:cNvSpPr>
            <a:spLocks noChangeArrowheads="1"/>
          </p:cNvSpPr>
          <p:nvPr/>
        </p:nvSpPr>
        <p:spPr bwMode="auto">
          <a:xfrm>
            <a:off x="2663788" y="2060848"/>
            <a:ext cx="360040" cy="306034"/>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4" name="Group 3"/>
          <p:cNvGrpSpPr/>
          <p:nvPr/>
        </p:nvGrpSpPr>
        <p:grpSpPr>
          <a:xfrm>
            <a:off x="926615" y="4653136"/>
            <a:ext cx="2070100" cy="1584176"/>
            <a:chOff x="170419" y="5237584"/>
            <a:chExt cx="2070100" cy="1584176"/>
          </a:xfrm>
        </p:grpSpPr>
        <p:sp>
          <p:nvSpPr>
            <p:cNvPr id="10" name="AutoShape 8"/>
            <p:cNvSpPr>
              <a:spLocks/>
            </p:cNvSpPr>
            <p:nvPr/>
          </p:nvSpPr>
          <p:spPr bwMode="auto">
            <a:xfrm>
              <a:off x="170419" y="5237584"/>
              <a:ext cx="2070100" cy="15841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166"/>
                  </a:moveTo>
                  <a:lnTo>
                    <a:pt x="12599" y="8166"/>
                  </a:lnTo>
                  <a:lnTo>
                    <a:pt x="20374" y="0"/>
                  </a:lnTo>
                  <a:lnTo>
                    <a:pt x="18000" y="8166"/>
                  </a:lnTo>
                  <a:lnTo>
                    <a:pt x="21600" y="8166"/>
                  </a:lnTo>
                  <a:lnTo>
                    <a:pt x="21600" y="21600"/>
                  </a:lnTo>
                  <a:lnTo>
                    <a:pt x="0" y="21600"/>
                  </a:lnTo>
                  <a:lnTo>
                    <a:pt x="0" y="10405"/>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a:solidFill>
                  <a:srgbClr val="FFFFFF"/>
                </a:solidFill>
                <a:latin typeface="Georgia" charset="0"/>
                <a:cs typeface="Georgia" charset="0"/>
                <a:sym typeface="Georgia" charset="0"/>
              </a:endParaRPr>
            </a:p>
          </p:txBody>
        </p:sp>
        <p:sp>
          <p:nvSpPr>
            <p:cNvPr id="11" name="AutoShape 9"/>
            <p:cNvSpPr>
              <a:spLocks/>
            </p:cNvSpPr>
            <p:nvPr/>
          </p:nvSpPr>
          <p:spPr bwMode="auto">
            <a:xfrm>
              <a:off x="170419" y="5976415"/>
              <a:ext cx="2070100" cy="8415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sz="1600" dirty="0" smtClean="0">
                  <a:solidFill>
                    <a:srgbClr val="FFFFFF"/>
                  </a:solidFill>
                  <a:latin typeface="微軟正黑體" panose="020B0604030504040204" pitchFamily="34" charset="-120"/>
                  <a:ea typeface="微軟正黑體" panose="020B0604030504040204" pitchFamily="34" charset="-120"/>
                  <a:cs typeface="Arial" charset="0"/>
                  <a:sym typeface="Georgia" charset="0"/>
                </a:rPr>
                <a:t>查看文献摘要</a:t>
              </a:r>
              <a:endParaRPr lang="en-US" dirty="0">
                <a:solidFill>
                  <a:srgbClr val="000000"/>
                </a:solidFill>
                <a:latin typeface="微軟正黑體" panose="020B0604030504040204" pitchFamily="34" charset="-120"/>
                <a:ea typeface="微軟正黑體" panose="020B0604030504040204" pitchFamily="34" charset="-120"/>
                <a:cs typeface="Arial" charset="0"/>
                <a:sym typeface="Arial" charset="0"/>
              </a:endParaRPr>
            </a:p>
          </p:txBody>
        </p:sp>
      </p:grpSp>
      <p:grpSp>
        <p:nvGrpSpPr>
          <p:cNvPr id="5" name="Group 4"/>
          <p:cNvGrpSpPr/>
          <p:nvPr/>
        </p:nvGrpSpPr>
        <p:grpSpPr>
          <a:xfrm>
            <a:off x="4067944" y="2005714"/>
            <a:ext cx="3314700" cy="3952875"/>
            <a:chOff x="4067944" y="2005714"/>
            <a:chExt cx="3314700" cy="3952875"/>
          </a:xfrm>
        </p:grpSpPr>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005714"/>
              <a:ext cx="33147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a:spLocks noChangeArrowheads="1"/>
            </p:cNvSpPr>
            <p:nvPr/>
          </p:nvSpPr>
          <p:spPr bwMode="auto">
            <a:xfrm>
              <a:off x="4250588" y="2676669"/>
              <a:ext cx="1677440"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grpSp>
        <p:nvGrpSpPr>
          <p:cNvPr id="12" name="Group 11"/>
          <p:cNvGrpSpPr/>
          <p:nvPr/>
        </p:nvGrpSpPr>
        <p:grpSpPr>
          <a:xfrm>
            <a:off x="6015620" y="1436281"/>
            <a:ext cx="3133693" cy="4729023"/>
            <a:chOff x="6015620" y="1436281"/>
            <a:chExt cx="3133693" cy="4729023"/>
          </a:xfrm>
        </p:grpSpPr>
        <p:pic>
          <p:nvPicPr>
            <p:cNvPr id="532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436281"/>
              <a:ext cx="2921129" cy="472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ight Arrow 4"/>
            <p:cNvSpPr>
              <a:spLocks noChangeArrowheads="1"/>
            </p:cNvSpPr>
            <p:nvPr/>
          </p:nvSpPr>
          <p:spPr bwMode="auto">
            <a:xfrm>
              <a:off x="6015620" y="2554207"/>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18" name="Rounded Rectangle 17"/>
            <p:cNvSpPr>
              <a:spLocks noChangeArrowheads="1"/>
            </p:cNvSpPr>
            <p:nvPr/>
          </p:nvSpPr>
          <p:spPr bwMode="auto">
            <a:xfrm>
              <a:off x="8691964" y="2339761"/>
              <a:ext cx="360040" cy="306034"/>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19" name="Rounded Rectangle 18"/>
            <p:cNvSpPr>
              <a:spLocks noChangeArrowheads="1"/>
            </p:cNvSpPr>
            <p:nvPr/>
          </p:nvSpPr>
          <p:spPr bwMode="auto">
            <a:xfrm>
              <a:off x="8388424" y="1565294"/>
              <a:ext cx="663580" cy="306034"/>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spTree>
    <p:extLst>
      <p:ext uri="{BB962C8B-B14F-4D97-AF65-F5344CB8AC3E}">
        <p14:creationId xmlns:p14="http://schemas.microsoft.com/office/powerpoint/2010/main" val="393910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
            <a:hlinkClick r:id="rId2"/>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或者点击文章题目，进入全文界面进行阅读。后导入至</a:t>
            </a: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Mendeley</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进行文件管理</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15" y="1268760"/>
            <a:ext cx="6923087"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bwMode="auto">
          <a:xfrm>
            <a:off x="683568" y="1883122"/>
            <a:ext cx="6336704" cy="0"/>
          </a:xfrm>
          <a:prstGeom prst="line">
            <a:avLst/>
          </a:prstGeom>
          <a:solidFill>
            <a:srgbClr val="FFFFFF"/>
          </a:solidFill>
          <a:ln w="76200" cap="flat" cmpd="sng" algn="ctr">
            <a:solidFill>
              <a:srgbClr val="A40B2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 name="Group 2"/>
          <p:cNvGrpSpPr/>
          <p:nvPr/>
        </p:nvGrpSpPr>
        <p:grpSpPr>
          <a:xfrm>
            <a:off x="0" y="1268760"/>
            <a:ext cx="9144000" cy="5137886"/>
            <a:chOff x="0" y="1268760"/>
            <a:chExt cx="9144000" cy="5137886"/>
          </a:xfrm>
        </p:grpSpPr>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8760"/>
              <a:ext cx="9144000" cy="513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AutoShape 5"/>
            <p:cNvSpPr>
              <a:spLocks/>
            </p:cNvSpPr>
            <p:nvPr/>
          </p:nvSpPr>
          <p:spPr bwMode="auto">
            <a:xfrm>
              <a:off x="5940152" y="4221088"/>
              <a:ext cx="1779611" cy="763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400" fontAlgn="base">
                <a:spcBef>
                  <a:spcPct val="0"/>
                </a:spcBef>
                <a:spcAft>
                  <a:spcPct val="0"/>
                </a:spcAft>
                <a:defRPr/>
              </a:pPr>
              <a:r>
                <a:rPr lang="zh-CN" altLang="en-US" sz="2400" b="1"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rPr>
                <a:t>阅读全文</a:t>
              </a:r>
              <a:endParaRPr lang="en-US" sz="2400" b="1" dirty="0">
                <a:solidFill>
                  <a:srgbClr val="FFFFFF"/>
                </a:solidFill>
                <a:latin typeface="Calibri" panose="020F0502020204030204" pitchFamily="34" charset="0"/>
                <a:ea typeface="微軟正黑體" panose="020B0604030504040204" pitchFamily="34" charset="-120"/>
                <a:cs typeface="Calibri" panose="020F0502020204030204" pitchFamily="34" charset="0"/>
              </a:endParaRPr>
            </a:p>
          </p:txBody>
        </p:sp>
      </p:grpSp>
      <p:grpSp>
        <p:nvGrpSpPr>
          <p:cNvPr id="20" name="Group 19"/>
          <p:cNvGrpSpPr/>
          <p:nvPr/>
        </p:nvGrpSpPr>
        <p:grpSpPr>
          <a:xfrm>
            <a:off x="1547664" y="1700808"/>
            <a:ext cx="3314700" cy="3952875"/>
            <a:chOff x="4067944" y="2005714"/>
            <a:chExt cx="3314700" cy="3952875"/>
          </a:xfrm>
        </p:grpSpPr>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2005714"/>
              <a:ext cx="33147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1"/>
            <p:cNvSpPr>
              <a:spLocks noChangeArrowheads="1"/>
            </p:cNvSpPr>
            <p:nvPr/>
          </p:nvSpPr>
          <p:spPr bwMode="auto">
            <a:xfrm>
              <a:off x="4250588" y="2676669"/>
              <a:ext cx="1677440"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grpSp>
        <p:nvGrpSpPr>
          <p:cNvPr id="12" name="Group 11"/>
          <p:cNvGrpSpPr/>
          <p:nvPr/>
        </p:nvGrpSpPr>
        <p:grpSpPr>
          <a:xfrm>
            <a:off x="4541033" y="1304053"/>
            <a:ext cx="3545287" cy="5067300"/>
            <a:chOff x="4541033" y="1304053"/>
            <a:chExt cx="3545287" cy="5067300"/>
          </a:xfrm>
        </p:grpSpPr>
        <p:grpSp>
          <p:nvGrpSpPr>
            <p:cNvPr id="9" name="Group 8"/>
            <p:cNvGrpSpPr/>
            <p:nvPr/>
          </p:nvGrpSpPr>
          <p:grpSpPr>
            <a:xfrm>
              <a:off x="4541033" y="1304053"/>
              <a:ext cx="3545287" cy="5067300"/>
              <a:chOff x="4541033" y="1304053"/>
              <a:chExt cx="3545287" cy="5067300"/>
            </a:xfrm>
          </p:grpSpPr>
          <p:pic>
            <p:nvPicPr>
              <p:cNvPr id="542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070" y="1304053"/>
                <a:ext cx="314325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ight Arrow 4"/>
              <p:cNvSpPr>
                <a:spLocks noChangeArrowheads="1"/>
              </p:cNvSpPr>
              <p:nvPr/>
            </p:nvSpPr>
            <p:spPr bwMode="auto">
              <a:xfrm>
                <a:off x="4541033" y="2239572"/>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sp>
          <p:nvSpPr>
            <p:cNvPr id="27" name="Rounded Rectangle 26"/>
            <p:cNvSpPr>
              <a:spLocks noChangeArrowheads="1"/>
            </p:cNvSpPr>
            <p:nvPr/>
          </p:nvSpPr>
          <p:spPr bwMode="auto">
            <a:xfrm>
              <a:off x="7247600" y="1417638"/>
              <a:ext cx="636768" cy="35517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spTree>
    <p:extLst>
      <p:ext uri="{BB962C8B-B14F-4D97-AF65-F5344CB8AC3E}">
        <p14:creationId xmlns:p14="http://schemas.microsoft.com/office/powerpoint/2010/main" val="92498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2"/>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或在</a:t>
            </a: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Mendeley</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中进行文献的阅读和管理</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08720"/>
            <a:ext cx="296227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a:spLocks noChangeArrowheads="1"/>
          </p:cNvSpPr>
          <p:nvPr/>
        </p:nvSpPr>
        <p:spPr bwMode="auto">
          <a:xfrm>
            <a:off x="1166368" y="2613062"/>
            <a:ext cx="1245392"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9" name="Group 8"/>
          <p:cNvGrpSpPr/>
          <p:nvPr/>
        </p:nvGrpSpPr>
        <p:grpSpPr>
          <a:xfrm>
            <a:off x="0" y="1649050"/>
            <a:ext cx="9036496" cy="4995649"/>
            <a:chOff x="0" y="1649050"/>
            <a:chExt cx="9036496" cy="4995649"/>
          </a:xfrm>
        </p:grpSpPr>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4528"/>
              <a:ext cx="9036496" cy="463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12"/>
            <p:cNvGrpSpPr>
              <a:grpSpLocks/>
            </p:cNvGrpSpPr>
            <p:nvPr/>
          </p:nvGrpSpPr>
          <p:grpSpPr bwMode="auto">
            <a:xfrm>
              <a:off x="3068695" y="4080377"/>
              <a:ext cx="4383625" cy="1085850"/>
              <a:chOff x="0" y="0"/>
              <a:chExt cx="2043090" cy="1087388"/>
            </a:xfrm>
            <a:solidFill>
              <a:srgbClr val="A40B24"/>
            </a:solidFill>
          </p:grpSpPr>
          <p:sp>
            <p:nvSpPr>
              <p:cNvPr id="11" name="AutoShape 13"/>
              <p:cNvSpPr>
                <a:spLocks/>
              </p:cNvSpPr>
              <p:nvPr/>
            </p:nvSpPr>
            <p:spPr bwMode="auto">
              <a:xfrm>
                <a:off x="0" y="0"/>
                <a:ext cx="2043090" cy="1087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a:solidFill>
                    <a:srgbClr val="FFFFFF"/>
                  </a:solidFill>
                  <a:latin typeface="Georgia" charset="0"/>
                  <a:cs typeface="Georgia" charset="0"/>
                  <a:sym typeface="Georgia" charset="0"/>
                </a:endParaRPr>
              </a:p>
            </p:txBody>
          </p:sp>
          <p:sp>
            <p:nvSpPr>
              <p:cNvPr id="12" name="AutoShape 14"/>
              <p:cNvSpPr>
                <a:spLocks/>
              </p:cNvSpPr>
              <p:nvPr/>
            </p:nvSpPr>
            <p:spPr bwMode="auto">
              <a:xfrm>
                <a:off x="852193" y="249590"/>
                <a:ext cx="1120759" cy="8155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dirty="0" smtClean="0">
                    <a:solidFill>
                      <a:srgbClr val="FFFFFF"/>
                    </a:solidFill>
                    <a:latin typeface="微軟正黑體" panose="020B0604030504040204" pitchFamily="34" charset="-120"/>
                    <a:ea typeface="微軟正黑體" panose="020B0604030504040204" pitchFamily="34" charset="-120"/>
                    <a:cs typeface="Arial" charset="0"/>
                    <a:sym typeface="Arial" charset="0"/>
                  </a:rPr>
                  <a:t>双击加入的词条，便可自动下载，并跳转至全文阅读页面</a:t>
                </a:r>
                <a:endParaRPr lang="en-US" dirty="0">
                  <a:solidFill>
                    <a:srgbClr val="FFFFFF"/>
                  </a:solidFill>
                  <a:latin typeface="微軟正黑體" panose="020B0604030504040204" pitchFamily="34" charset="-120"/>
                  <a:ea typeface="微軟正黑體" panose="020B0604030504040204" pitchFamily="34" charset="-120"/>
                  <a:cs typeface="Arial" charset="0"/>
                  <a:sym typeface="Arial" charset="0"/>
                </a:endParaRPr>
              </a:p>
            </p:txBody>
          </p:sp>
        </p:grpSp>
        <p:sp>
          <p:nvSpPr>
            <p:cNvPr id="7" name="Bent Arrow 6"/>
            <p:cNvSpPr/>
            <p:nvPr/>
          </p:nvSpPr>
          <p:spPr bwMode="auto">
            <a:xfrm rot="5400000">
              <a:off x="3051955" y="1908955"/>
              <a:ext cx="1923966" cy="1404156"/>
            </a:xfrm>
            <a:prstGeom prst="bentArrow">
              <a:avLst>
                <a:gd name="adj1" fmla="val 25000"/>
                <a:gd name="adj2" fmla="val 25876"/>
                <a:gd name="adj3" fmla="val 25000"/>
                <a:gd name="adj4" fmla="val 43750"/>
              </a:avLst>
            </a:prstGeom>
            <a:solidFill>
              <a:schemeClr val="bg1"/>
            </a:solidFill>
            <a:ln w="25400" cap="flat" cmpd="sng" algn="ctr">
              <a:noFill/>
              <a:prstDash val="solid"/>
              <a:round/>
              <a:headEnd type="none" w="med" len="med"/>
              <a:tailEnd type="none" w="med" len="med"/>
            </a:ln>
            <a:effectLst/>
            <a:extLst/>
          </p:spPr>
          <p:txBody>
            <a:bodyPr vert="horz" wrap="square" lIns="45719" tIns="45719" rIns="45719" bIns="45719" numCol="1" rtlCol="0" anchor="ctr" anchorCtr="0" compatLnSpc="1">
              <a:prstTxWarp prst="textNoShape">
                <a:avLst/>
              </a:prstTxWarp>
            </a:bodyP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spTree>
    <p:extLst>
      <p:ext uri="{BB962C8B-B14F-4D97-AF65-F5344CB8AC3E}">
        <p14:creationId xmlns:p14="http://schemas.microsoft.com/office/powerpoint/2010/main" val="326873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zhany190\AppData\Local\Temp\SNAGHTML760baf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1" y="1340768"/>
            <a:ext cx="9128529" cy="486498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
            <a:hlinkClick r:id="rId3"/>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Mendeley</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中进行文献阅读，标注和评论。以及查看文献的书目信息</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sp>
        <p:nvSpPr>
          <p:cNvPr id="6" name="Rounded Rectangle 5"/>
          <p:cNvSpPr>
            <a:spLocks noChangeArrowheads="1"/>
          </p:cNvSpPr>
          <p:nvPr/>
        </p:nvSpPr>
        <p:spPr bwMode="auto">
          <a:xfrm>
            <a:off x="6999016" y="1604950"/>
            <a:ext cx="2144984"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7" name="Rounded Rectangle 6"/>
          <p:cNvSpPr>
            <a:spLocks noChangeArrowheads="1"/>
          </p:cNvSpPr>
          <p:nvPr/>
        </p:nvSpPr>
        <p:spPr bwMode="auto">
          <a:xfrm>
            <a:off x="2267744" y="5445224"/>
            <a:ext cx="4464496" cy="50405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8" name="Rounded Rectangle 7"/>
          <p:cNvSpPr>
            <a:spLocks noChangeArrowheads="1"/>
          </p:cNvSpPr>
          <p:nvPr/>
        </p:nvSpPr>
        <p:spPr bwMode="auto">
          <a:xfrm>
            <a:off x="4721764" y="2453140"/>
            <a:ext cx="1728192" cy="158417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9" name="Rounded Rectangle 8"/>
          <p:cNvSpPr>
            <a:spLocks noChangeArrowheads="1"/>
          </p:cNvSpPr>
          <p:nvPr/>
        </p:nvSpPr>
        <p:spPr bwMode="auto">
          <a:xfrm>
            <a:off x="7069428" y="3863076"/>
            <a:ext cx="2074572" cy="2086203"/>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6134037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2"/>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将文献通过</a:t>
            </a: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Mendeley</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引用至您的手稿中</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grpSp>
        <p:nvGrpSpPr>
          <p:cNvPr id="6" name="Group 5"/>
          <p:cNvGrpSpPr/>
          <p:nvPr/>
        </p:nvGrpSpPr>
        <p:grpSpPr>
          <a:xfrm>
            <a:off x="467544" y="1141705"/>
            <a:ext cx="3207476" cy="1232625"/>
            <a:chOff x="1043608" y="1141705"/>
            <a:chExt cx="3207476" cy="1232625"/>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41705"/>
              <a:ext cx="3207476" cy="123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8"/>
            <p:cNvSpPr>
              <a:spLocks noChangeArrowheads="1"/>
            </p:cNvSpPr>
            <p:nvPr/>
          </p:nvSpPr>
          <p:spPr bwMode="auto">
            <a:xfrm>
              <a:off x="1043608" y="1196976"/>
              <a:ext cx="719621" cy="1151904"/>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pic>
        <p:nvPicPr>
          <p:cNvPr id="57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893661"/>
            <a:ext cx="586408" cy="60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13"/>
          <p:cNvSpPr>
            <a:spLocks/>
          </p:cNvSpPr>
          <p:nvPr/>
        </p:nvSpPr>
        <p:spPr bwMode="auto">
          <a:xfrm>
            <a:off x="919514" y="2398941"/>
            <a:ext cx="3292446" cy="670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dirty="0">
              <a:solidFill>
                <a:srgbClr val="FFFFFF"/>
              </a:solidFill>
              <a:latin typeface="Georgia" charset="0"/>
              <a:cs typeface="Georgia" charset="0"/>
              <a:sym typeface="Georgia" charset="0"/>
            </a:endParaRPr>
          </a:p>
        </p:txBody>
      </p:sp>
      <p:sp>
        <p:nvSpPr>
          <p:cNvPr id="10" name="AutoShape 16"/>
          <p:cNvSpPr>
            <a:spLocks/>
          </p:cNvSpPr>
          <p:nvPr/>
        </p:nvSpPr>
        <p:spPr bwMode="auto">
          <a:xfrm>
            <a:off x="2009868" y="2519400"/>
            <a:ext cx="2268352" cy="5040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选择</a:t>
            </a:r>
            <a:r>
              <a:rPr lang="en-US" altLang="zh-CN"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word</a:t>
            </a:r>
            <a:r>
              <a:rPr lang="zh-CN" alt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中的</a:t>
            </a:r>
            <a:r>
              <a:rPr lang="en-US" altLang="zh-CN"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Reference</a:t>
            </a:r>
            <a:r>
              <a:rPr lang="zh-CN" alt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的</a:t>
            </a:r>
            <a:r>
              <a:rPr lang="en-US" altLang="zh-CN"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Insert Citation</a:t>
            </a:r>
            <a:endParaRPr lang="en-US" dirty="0">
              <a:solidFill>
                <a:srgbClr val="000000"/>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grpSp>
        <p:nvGrpSpPr>
          <p:cNvPr id="25" name="Group 24"/>
          <p:cNvGrpSpPr/>
          <p:nvPr/>
        </p:nvGrpSpPr>
        <p:grpSpPr>
          <a:xfrm>
            <a:off x="3938910" y="908720"/>
            <a:ext cx="5097586" cy="2743200"/>
            <a:chOff x="3938910" y="908720"/>
            <a:chExt cx="5097586" cy="2743200"/>
          </a:xfrm>
        </p:grpSpPr>
        <p:sp>
          <p:nvSpPr>
            <p:cNvPr id="11" name="Right Arrow 4"/>
            <p:cNvSpPr>
              <a:spLocks noChangeArrowheads="1"/>
            </p:cNvSpPr>
            <p:nvPr/>
          </p:nvSpPr>
          <p:spPr bwMode="auto">
            <a:xfrm>
              <a:off x="3938910" y="1484796"/>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pic>
          <p:nvPicPr>
            <p:cNvPr id="573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471" y="908720"/>
              <a:ext cx="43910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ounded Rectangle 12"/>
          <p:cNvSpPr>
            <a:spLocks noChangeArrowheads="1"/>
          </p:cNvSpPr>
          <p:nvPr/>
        </p:nvSpPr>
        <p:spPr bwMode="auto">
          <a:xfrm>
            <a:off x="4622777" y="1320460"/>
            <a:ext cx="4464496" cy="622875"/>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14" name="Rounded Rectangle 13"/>
          <p:cNvSpPr>
            <a:spLocks noChangeArrowheads="1"/>
          </p:cNvSpPr>
          <p:nvPr/>
        </p:nvSpPr>
        <p:spPr bwMode="auto">
          <a:xfrm>
            <a:off x="7234607" y="3215089"/>
            <a:ext cx="971600" cy="25202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22" name="Group 21"/>
          <p:cNvGrpSpPr/>
          <p:nvPr/>
        </p:nvGrpSpPr>
        <p:grpSpPr>
          <a:xfrm>
            <a:off x="5237245" y="3733363"/>
            <a:ext cx="3207476" cy="1896125"/>
            <a:chOff x="5237245" y="3733363"/>
            <a:chExt cx="3207476" cy="1896125"/>
          </a:xfrm>
        </p:grpSpPr>
        <p:sp>
          <p:nvSpPr>
            <p:cNvPr id="15" name="Right Arrow 4"/>
            <p:cNvSpPr>
              <a:spLocks noChangeArrowheads="1"/>
            </p:cNvSpPr>
            <p:nvPr/>
          </p:nvSpPr>
          <p:spPr bwMode="auto">
            <a:xfrm rot="5400000">
              <a:off x="6279801" y="3718281"/>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16" name="Group 15"/>
            <p:cNvGrpSpPr/>
            <p:nvPr/>
          </p:nvGrpSpPr>
          <p:grpSpPr>
            <a:xfrm>
              <a:off x="5237245" y="4396863"/>
              <a:ext cx="3207476" cy="1232625"/>
              <a:chOff x="1043608" y="1141705"/>
              <a:chExt cx="3207476" cy="1232625"/>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41705"/>
                <a:ext cx="3207476" cy="123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8"/>
              <p:cNvSpPr>
                <a:spLocks noChangeArrowheads="1"/>
              </p:cNvSpPr>
              <p:nvPr/>
            </p:nvSpPr>
            <p:spPr bwMode="auto">
              <a:xfrm>
                <a:off x="1674507" y="1500022"/>
                <a:ext cx="1852263" cy="360040"/>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grpSp>
      <p:grpSp>
        <p:nvGrpSpPr>
          <p:cNvPr id="20" name="Group 19"/>
          <p:cNvGrpSpPr/>
          <p:nvPr/>
        </p:nvGrpSpPr>
        <p:grpSpPr>
          <a:xfrm>
            <a:off x="222587" y="4031928"/>
            <a:ext cx="4967522" cy="1940734"/>
            <a:chOff x="222587" y="4031928"/>
            <a:chExt cx="4967522" cy="1940734"/>
          </a:xfrm>
        </p:grpSpPr>
        <p:sp>
          <p:nvSpPr>
            <p:cNvPr id="19" name="Right Arrow 4"/>
            <p:cNvSpPr>
              <a:spLocks noChangeArrowheads="1"/>
            </p:cNvSpPr>
            <p:nvPr/>
          </p:nvSpPr>
          <p:spPr bwMode="auto">
            <a:xfrm rot="10800000">
              <a:off x="4644009" y="4725144"/>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12" name="Group 11"/>
            <p:cNvGrpSpPr/>
            <p:nvPr/>
          </p:nvGrpSpPr>
          <p:grpSpPr>
            <a:xfrm>
              <a:off x="222587" y="4031928"/>
              <a:ext cx="4422884" cy="1940734"/>
              <a:chOff x="222587" y="4031928"/>
              <a:chExt cx="4422884" cy="1940734"/>
            </a:xfrm>
          </p:grpSpPr>
          <p:pic>
            <p:nvPicPr>
              <p:cNvPr id="573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587" y="4031928"/>
                <a:ext cx="4400190" cy="194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ounded Rectangle 8"/>
              <p:cNvSpPr>
                <a:spLocks noChangeArrowheads="1"/>
              </p:cNvSpPr>
              <p:nvPr/>
            </p:nvSpPr>
            <p:spPr bwMode="auto">
              <a:xfrm>
                <a:off x="497700" y="4036823"/>
                <a:ext cx="1852263" cy="360040"/>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23" name="Right Arrow 4"/>
              <p:cNvSpPr>
                <a:spLocks noChangeArrowheads="1"/>
              </p:cNvSpPr>
              <p:nvPr/>
            </p:nvSpPr>
            <p:spPr bwMode="auto">
              <a:xfrm rot="4377868">
                <a:off x="2051997" y="4647068"/>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24" name="Rounded Rectangle 8"/>
              <p:cNvSpPr>
                <a:spLocks noChangeArrowheads="1"/>
              </p:cNvSpPr>
              <p:nvPr/>
            </p:nvSpPr>
            <p:spPr bwMode="auto">
              <a:xfrm>
                <a:off x="832831" y="5517232"/>
                <a:ext cx="3812640" cy="360040"/>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grpSp>
      <p:grpSp>
        <p:nvGrpSpPr>
          <p:cNvPr id="26" name="Group 25"/>
          <p:cNvGrpSpPr/>
          <p:nvPr/>
        </p:nvGrpSpPr>
        <p:grpSpPr>
          <a:xfrm>
            <a:off x="353789" y="2505833"/>
            <a:ext cx="8580437" cy="1562100"/>
            <a:chOff x="353789" y="2505833"/>
            <a:chExt cx="8580437" cy="1562100"/>
          </a:xfrm>
        </p:grpSpPr>
        <p:pic>
          <p:nvPicPr>
            <p:cNvPr id="573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789" y="2505833"/>
              <a:ext cx="8580437" cy="156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AutoShape 5"/>
            <p:cNvSpPr>
              <a:spLocks/>
            </p:cNvSpPr>
            <p:nvPr/>
          </p:nvSpPr>
          <p:spPr bwMode="auto">
            <a:xfrm>
              <a:off x="3458783" y="3341102"/>
              <a:ext cx="4425585" cy="6357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400" fontAlgn="base">
                <a:spcBef>
                  <a:spcPct val="0"/>
                </a:spcBef>
                <a:spcAft>
                  <a:spcPct val="0"/>
                </a:spcAft>
                <a:defRPr/>
              </a:pPr>
              <a:r>
                <a:rPr lang="zh-CN" altLang="en-US" b="1"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rPr>
                <a:t>将文献以指定方式插入手稿中</a:t>
              </a:r>
              <a:endParaRPr lang="en-US" b="1" dirty="0">
                <a:solidFill>
                  <a:srgbClr val="FFFFFF"/>
                </a:solidFill>
                <a:latin typeface="Calibri" panose="020F0502020204030204" pitchFamily="34" charset="0"/>
                <a:ea typeface="微軟正黑體" panose="020B0604030504040204" pitchFamily="34" charset="-120"/>
                <a:cs typeface="Calibri" panose="020F0502020204030204" pitchFamily="34" charset="0"/>
              </a:endParaRPr>
            </a:p>
          </p:txBody>
        </p:sp>
      </p:grpSp>
      <p:sp>
        <p:nvSpPr>
          <p:cNvPr id="33" name="Rectangular Callout 3"/>
          <p:cNvSpPr>
            <a:spLocks noChangeArrowheads="1"/>
          </p:cNvSpPr>
          <p:nvPr/>
        </p:nvSpPr>
        <p:spPr bwMode="auto">
          <a:xfrm>
            <a:off x="2009867" y="6237312"/>
            <a:ext cx="3661707" cy="476672"/>
          </a:xfrm>
          <a:prstGeom prst="wedgeRectCallout">
            <a:avLst>
              <a:gd name="adj1" fmla="val -36676"/>
              <a:gd name="adj2" fmla="val -131769"/>
            </a:avLst>
          </a:prstGeom>
          <a:solidFill>
            <a:srgbClr val="A40B24"/>
          </a:solidFill>
          <a:ln w="25400">
            <a:solidFill>
              <a:srgbClr val="A40B24"/>
            </a:solidFill>
            <a:round/>
            <a:headEnd/>
            <a:tailEnd/>
          </a:ln>
        </p:spPr>
        <p:txBody>
          <a:bodyPr lIns="45719" tIns="45719" rIns="45719" bIns="45719" anchor="ctr"/>
          <a:lstStyle/>
          <a:p>
            <a:pPr marL="457200" defTabSz="914400" fontAlgn="base" hangingPunct="0">
              <a:spcBef>
                <a:spcPct val="0"/>
              </a:spcBef>
              <a:spcAft>
                <a:spcPct val="0"/>
              </a:spcAft>
            </a:pPr>
            <a:r>
              <a:rPr lang="zh-CN" altLang="en-US" b="1"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Arial" charset="0"/>
              </a:rPr>
              <a:t>选择相应期刊接受的引用格式</a:t>
            </a:r>
            <a:endParaRPr lang="en-US" b="1"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spTree>
    <p:extLst>
      <p:ext uri="{BB962C8B-B14F-4D97-AF65-F5344CB8AC3E}">
        <p14:creationId xmlns:p14="http://schemas.microsoft.com/office/powerpoint/2010/main" val="212383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ext uri="{D42A27DB-BD31-4B8C-83A1-F6EECF244321}">
                <p14:modId xmlns:p14="http://schemas.microsoft.com/office/powerpoint/2010/main" val="3150725432"/>
              </p:ext>
            </p:extLst>
          </p:nvPr>
        </p:nvGraphicFramePr>
        <p:xfrm>
          <a:off x="893305" y="1528324"/>
          <a:ext cx="5029200" cy="473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zh-CN" altLang="en-US" dirty="0" smtClean="0"/>
              <a:t>不同的科研信息的获取途径</a:t>
            </a:r>
            <a:endParaRPr lang="en-US" dirty="0"/>
          </a:p>
        </p:txBody>
      </p:sp>
      <p:sp>
        <p:nvSpPr>
          <p:cNvPr id="5" name="Left-Right Arrow 4"/>
          <p:cNvSpPr/>
          <p:nvPr/>
        </p:nvSpPr>
        <p:spPr>
          <a:xfrm>
            <a:off x="893305" y="6338818"/>
            <a:ext cx="5029200" cy="484632"/>
          </a:xfrm>
          <a:prstGeom prst="leftRightArrow">
            <a:avLst>
              <a:gd name="adj1" fmla="val 55806"/>
              <a:gd name="adj2" fmla="val 32583"/>
            </a:avLst>
          </a:prstGeom>
          <a:solidFill>
            <a:schemeClr val="accent1"/>
          </a:solidFill>
          <a:ln>
            <a:solidFill>
              <a:schemeClr val="accent1"/>
            </a:solidFill>
          </a:ln>
        </p:spPr>
        <p:style>
          <a:lnRef idx="1">
            <a:schemeClr val="dk1"/>
          </a:lnRef>
          <a:fillRef idx="3">
            <a:schemeClr val="dk1"/>
          </a:fillRef>
          <a:effectRef idx="2">
            <a:schemeClr val="dk1"/>
          </a:effectRef>
          <a:fontRef idx="minor">
            <a:schemeClr val="lt1"/>
          </a:fontRef>
        </p:style>
        <p:txBody>
          <a:bodyPr rtlCol="0" anchor="ctr"/>
          <a:lstStyle/>
          <a:p>
            <a:pPr algn="ctr"/>
            <a:r>
              <a:rPr lang="zh-CN" altLang="en-US" dirty="0" smtClean="0"/>
              <a:t>需要处理的数据量</a:t>
            </a:r>
            <a:endParaRPr lang="en-US" dirty="0"/>
          </a:p>
        </p:txBody>
      </p:sp>
      <p:pic>
        <p:nvPicPr>
          <p:cNvPr id="8" name="Picture 21" descr="embase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24854" y="2222095"/>
            <a:ext cx="2015636" cy="65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8">
            <a:clrChange>
              <a:clrFrom>
                <a:srgbClr val="FAFBF1"/>
              </a:clrFrom>
              <a:clrTo>
                <a:srgbClr val="FAFBF1">
                  <a:alpha val="0"/>
                </a:srgbClr>
              </a:clrTo>
            </a:clrChange>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877912" y="4340264"/>
            <a:ext cx="4376978" cy="88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51891" y="5489461"/>
            <a:ext cx="3553721" cy="487665"/>
          </a:xfrm>
          <a:prstGeom prst="rect">
            <a:avLst/>
          </a:prstGeom>
        </p:spPr>
      </p:pic>
      <p:pic>
        <p:nvPicPr>
          <p:cNvPr id="11"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587427" y="3806035"/>
            <a:ext cx="2390049" cy="79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图片 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48234" y="2953411"/>
            <a:ext cx="2154235" cy="490931"/>
          </a:xfrm>
          <a:prstGeom prst="rect">
            <a:avLst/>
          </a:prstGeom>
        </p:spPr>
      </p:pic>
      <p:pic>
        <p:nvPicPr>
          <p:cNvPr id="14" name="图片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54597" y="2449504"/>
            <a:ext cx="2522880" cy="431626"/>
          </a:xfrm>
          <a:prstGeom prst="rect">
            <a:avLst/>
          </a:prstGeom>
        </p:spPr>
      </p:pic>
      <p:pic>
        <p:nvPicPr>
          <p:cNvPr id="15" name="图片 14"/>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066401" y="2998144"/>
            <a:ext cx="2030749" cy="674595"/>
          </a:xfrm>
          <a:prstGeom prst="rect">
            <a:avLst/>
          </a:prstGeom>
        </p:spPr>
      </p:pic>
      <p:sp>
        <p:nvSpPr>
          <p:cNvPr id="16" name="Down Arrow 15"/>
          <p:cNvSpPr/>
          <p:nvPr/>
        </p:nvSpPr>
        <p:spPr>
          <a:xfrm>
            <a:off x="566584" y="1758462"/>
            <a:ext cx="484632" cy="4389120"/>
          </a:xfrm>
          <a:prstGeom prst="downArrow">
            <a:avLst>
              <a:gd name="adj1" fmla="val 50000"/>
              <a:gd name="adj2" fmla="val 99347"/>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文献信息搜集过程</a:t>
            </a:r>
            <a:endParaRPr lang="en-US" dirty="0"/>
          </a:p>
        </p:txBody>
      </p:sp>
    </p:spTree>
    <p:extLst>
      <p:ext uri="{BB962C8B-B14F-4D97-AF65-F5344CB8AC3E}">
        <p14:creationId xmlns:p14="http://schemas.microsoft.com/office/powerpoint/2010/main" val="9850840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smtClean="0"/>
              <a:t>Writing </a:t>
            </a:r>
            <a:r>
              <a:rPr lang="en-US" dirty="0"/>
              <a:t>scientific papers </a:t>
            </a:r>
            <a:r>
              <a:rPr lang="en-US" altLang="zh-CN" dirty="0" smtClean="0"/>
              <a:t>&amp;</a:t>
            </a:r>
            <a:r>
              <a:rPr lang="en-US" altLang="zh-CN" dirty="0"/>
              <a:t>.</a:t>
            </a:r>
            <a:endParaRPr lang="en-US" dirty="0" smtClean="0"/>
          </a:p>
          <a:p>
            <a:r>
              <a:rPr lang="en-US" altLang="zh-CN" dirty="0" smtClean="0"/>
              <a:t>Making </a:t>
            </a:r>
            <a:r>
              <a:rPr lang="en-US" dirty="0" smtClean="0"/>
              <a:t>Powerful presentations</a:t>
            </a:r>
            <a:endParaRPr lang="en-US" dirty="0"/>
          </a:p>
        </p:txBody>
      </p:sp>
    </p:spTree>
    <p:extLst>
      <p:ext uri="{BB962C8B-B14F-4D97-AF65-F5344CB8AC3E}">
        <p14:creationId xmlns:p14="http://schemas.microsoft.com/office/powerpoint/2010/main" val="41420982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zh-CN" altLang="en-US" dirty="0"/>
              <a:t>关</a:t>
            </a:r>
            <a:r>
              <a:rPr lang="zh-CN" altLang="en-US" dirty="0" smtClean="0"/>
              <a:t>注成功</a:t>
            </a:r>
            <a:endParaRPr lang="en-US" altLang="zh-CN" dirty="0" smtClean="0"/>
          </a:p>
          <a:p>
            <a:pPr lvl="1"/>
            <a:r>
              <a:rPr lang="zh-CN" altLang="en-US" i="1" dirty="0"/>
              <a:t>什</a:t>
            </a:r>
            <a:r>
              <a:rPr lang="zh-CN" altLang="en-US" i="1" dirty="0" smtClean="0"/>
              <a:t>么样的研究能够发表？</a:t>
            </a:r>
            <a:endParaRPr lang="en-US" altLang="zh-CN" i="1" dirty="0" smtClean="0"/>
          </a:p>
          <a:p>
            <a:r>
              <a:rPr lang="zh-CN" altLang="en-US" dirty="0"/>
              <a:t>及</a:t>
            </a:r>
            <a:r>
              <a:rPr lang="zh-CN" altLang="en-US" dirty="0" smtClean="0"/>
              <a:t>时处理数据</a:t>
            </a:r>
            <a:endParaRPr lang="en-US" altLang="zh-CN" dirty="0" smtClean="0"/>
          </a:p>
          <a:p>
            <a:r>
              <a:rPr lang="zh-CN" altLang="en-US" dirty="0"/>
              <a:t>整</a:t>
            </a:r>
            <a:r>
              <a:rPr lang="zh-CN" altLang="en-US" dirty="0" smtClean="0"/>
              <a:t>理文献</a:t>
            </a:r>
            <a:endParaRPr lang="en-US" altLang="zh-CN" dirty="0" smtClean="0"/>
          </a:p>
          <a:p>
            <a:r>
              <a:rPr lang="zh-CN" altLang="en-US" dirty="0"/>
              <a:t>牢</a:t>
            </a:r>
            <a:r>
              <a:rPr lang="zh-CN" altLang="en-US" dirty="0" smtClean="0"/>
              <a:t>记目的</a:t>
            </a:r>
            <a:endParaRPr lang="en-US" altLang="zh-CN" dirty="0" smtClean="0"/>
          </a:p>
          <a:p>
            <a:pPr lvl="1"/>
            <a:r>
              <a:rPr lang="zh-CN" altLang="en-US" i="1" dirty="0"/>
              <a:t>工</a:t>
            </a:r>
            <a:r>
              <a:rPr lang="zh-CN" altLang="en-US" i="1" dirty="0" smtClean="0"/>
              <a:t>作的安排需要围绕中心</a:t>
            </a:r>
            <a:endParaRPr lang="en-US" altLang="zh-CN" i="1" dirty="0" smtClean="0"/>
          </a:p>
          <a:p>
            <a:pPr lvl="1"/>
            <a:r>
              <a:rPr lang="zh-CN" altLang="en-US" b="1" i="1" dirty="0">
                <a:solidFill>
                  <a:srgbClr val="C00000"/>
                </a:solidFill>
              </a:rPr>
              <a:t>补数据</a:t>
            </a:r>
            <a:endParaRPr lang="en-US" altLang="zh-CN" b="1" i="1" dirty="0" smtClean="0">
              <a:solidFill>
                <a:srgbClr val="C00000"/>
              </a:solidFill>
            </a:endParaRPr>
          </a:p>
          <a:p>
            <a:r>
              <a:rPr lang="zh-CN" altLang="en-US" dirty="0"/>
              <a:t>走</a:t>
            </a:r>
            <a:r>
              <a:rPr lang="zh-CN" altLang="en-US" dirty="0" smtClean="0"/>
              <a:t>出实验室</a:t>
            </a:r>
            <a:endParaRPr lang="en-US" altLang="zh-CN" dirty="0" smtClean="0"/>
          </a:p>
          <a:p>
            <a:pPr lvl="1"/>
            <a:r>
              <a:rPr lang="zh-CN" altLang="en-US" dirty="0" smtClean="0">
                <a:solidFill>
                  <a:srgbClr val="C00000"/>
                </a:solidFill>
              </a:rPr>
              <a:t>竞争</a:t>
            </a:r>
            <a:r>
              <a:rPr lang="en-US" altLang="zh-CN" dirty="0" smtClean="0">
                <a:solidFill>
                  <a:srgbClr val="C00000"/>
                </a:solidFill>
              </a:rPr>
              <a:t>&amp;</a:t>
            </a:r>
            <a:r>
              <a:rPr lang="zh-CN" altLang="en-US" dirty="0" smtClean="0">
                <a:solidFill>
                  <a:srgbClr val="C00000"/>
                </a:solidFill>
              </a:rPr>
              <a:t>合作</a:t>
            </a:r>
            <a:endParaRPr lang="en-US" altLang="zh-CN" dirty="0" smtClean="0">
              <a:solidFill>
                <a:srgbClr val="C00000"/>
              </a:solidFill>
            </a:endParaRPr>
          </a:p>
          <a:p>
            <a:pPr lvl="1"/>
            <a:r>
              <a:rPr lang="zh-CN" altLang="en-US" dirty="0" smtClean="0"/>
              <a:t>其他人的观点</a:t>
            </a:r>
            <a:endParaRPr lang="en-US" altLang="zh-CN" dirty="0" smtClean="0"/>
          </a:p>
          <a:p>
            <a:r>
              <a:rPr lang="zh-CN" altLang="en-US" dirty="0"/>
              <a:t>设</a:t>
            </a:r>
            <a:r>
              <a:rPr lang="zh-CN" altLang="en-US" dirty="0" smtClean="0"/>
              <a:t>置最终期限</a:t>
            </a:r>
            <a:endParaRPr lang="en-US" dirty="0"/>
          </a:p>
        </p:txBody>
      </p:sp>
      <p:sp>
        <p:nvSpPr>
          <p:cNvPr id="3" name="Title 2"/>
          <p:cNvSpPr>
            <a:spLocks noGrp="1"/>
          </p:cNvSpPr>
          <p:nvPr>
            <p:ph type="title"/>
          </p:nvPr>
        </p:nvSpPr>
        <p:spPr/>
        <p:txBody>
          <a:bodyPr/>
          <a:lstStyle/>
          <a:p>
            <a:r>
              <a:rPr lang="zh-CN" altLang="en-US" dirty="0" smtClean="0">
                <a:solidFill>
                  <a:srgbClr val="C00000"/>
                </a:solidFill>
              </a:rPr>
              <a:t>高效能</a:t>
            </a:r>
            <a:r>
              <a:rPr lang="zh-CN" altLang="en-US" dirty="0" smtClean="0"/>
              <a:t>的论文写作注意以下事项</a:t>
            </a:r>
            <a:endParaRPr lang="en-US" dirty="0"/>
          </a:p>
        </p:txBody>
      </p:sp>
      <p:pic>
        <p:nvPicPr>
          <p:cNvPr id="6" name="图片 8"/>
          <p:cNvPicPr>
            <a:picLocks noChangeAspect="1"/>
          </p:cNvPicPr>
          <p:nvPr/>
        </p:nvPicPr>
        <p:blipFill>
          <a:blip r:embed="rId2">
            <a:clrChange>
              <a:clrFrom>
                <a:srgbClr val="FAFBF1"/>
              </a:clrFrom>
              <a:clrTo>
                <a:srgbClr val="FAFBF1">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5277891" y="4846999"/>
            <a:ext cx="3586097" cy="72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8842" y="2412584"/>
            <a:ext cx="2455146" cy="336911"/>
          </a:xfrm>
          <a:prstGeom prst="rect">
            <a:avLst/>
          </a:prstGeom>
        </p:spPr>
      </p:pic>
      <p:pic>
        <p:nvPicPr>
          <p:cNvPr id="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20503" y="4334172"/>
            <a:ext cx="1543485" cy="51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24466" y="3049628"/>
            <a:ext cx="1371052" cy="1085873"/>
          </a:xfrm>
          <a:prstGeom prst="rect">
            <a:avLst/>
          </a:prstGeom>
        </p:spPr>
      </p:pic>
      <p:pic>
        <p:nvPicPr>
          <p:cNvPr id="11" name="图片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46048" y="4443034"/>
            <a:ext cx="1724891" cy="295102"/>
          </a:xfrm>
          <a:prstGeom prst="rect">
            <a:avLst/>
          </a:prstGeom>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2226" y="1012409"/>
            <a:ext cx="1401762"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3224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274638"/>
            <a:ext cx="8229600" cy="778098"/>
          </a:xfrm>
        </p:spPr>
        <p:txBody>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   a.</a:t>
            </a:r>
            <a:r>
              <a:rPr lang="zh-CN" altLang="en-US" dirty="0" smtClean="0">
                <a:latin typeface="Arial" panose="020B0604020202020204" pitchFamily="34" charset="0"/>
                <a:ea typeface="微软雅黑" panose="020B0503020204020204" pitchFamily="34" charset="-122"/>
                <a:cs typeface="Arial" panose="020B0604020202020204" pitchFamily="34" charset="0"/>
              </a:rPr>
              <a:t>寻找合适的期刊</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4294967295"/>
          </p:nvPr>
        </p:nvSpPr>
        <p:spPr>
          <a:xfrm>
            <a:off x="270296" y="1343025"/>
            <a:ext cx="5957888" cy="5038725"/>
          </a:xfrm>
        </p:spPr>
        <p:txBody>
          <a:bodyPr>
            <a:noAutofit/>
          </a:bodyPr>
          <a:lstStyle/>
          <a:p>
            <a:pPr marL="0" indent="0">
              <a:lnSpc>
                <a:spcPts val="3000"/>
              </a:lnSpc>
              <a:spcBef>
                <a:spcPts val="0"/>
              </a:spcBef>
              <a:buNone/>
            </a:pPr>
            <a:r>
              <a:rPr lang="zh-CN" altLang="en-US" sz="1800" dirty="0" smtClean="0">
                <a:solidFill>
                  <a:schemeClr val="accent2"/>
                </a:solidFill>
                <a:latin typeface="Arial" panose="020B0604020202020204" pitchFamily="34" charset="0"/>
                <a:ea typeface="宋体" panose="02010600030101010101" pitchFamily="2" charset="-122"/>
                <a:cs typeface="Arial" panose="020B0604020202020204" pitchFamily="34" charset="0"/>
              </a:rPr>
              <a:t>期刊寻找：</a:t>
            </a:r>
            <a:endParaRPr lang="en-US" altLang="zh-CN" sz="1800" dirty="0" smtClean="0">
              <a:solidFill>
                <a:schemeClr val="accent2"/>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latin typeface="Arial" panose="020B0604020202020204" pitchFamily="34" charset="0"/>
                <a:ea typeface="宋体" panose="02010600030101010101" pitchFamily="2" charset="-122"/>
                <a:cs typeface="Arial" panose="020B0604020202020204" pitchFamily="34" charset="0"/>
              </a:rPr>
              <a:t>参考文献的期刊</a:t>
            </a:r>
            <a:endParaRPr lang="en-US" altLang="zh-CN" sz="1800" dirty="0" smtClean="0">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latin typeface="Arial" panose="020B0604020202020204" pitchFamily="34" charset="0"/>
                <a:ea typeface="宋体" panose="02010600030101010101" pitchFamily="2" charset="-122"/>
                <a:cs typeface="Arial" panose="020B0604020202020204" pitchFamily="34" charset="0"/>
              </a:rPr>
              <a:t>期刊</a:t>
            </a:r>
            <a:r>
              <a:rPr lang="zh-TW" altLang="en-US" sz="1800" dirty="0" smtClean="0">
                <a:latin typeface="Arial" panose="020B0604020202020204" pitchFamily="34" charset="0"/>
                <a:ea typeface="宋体" panose="02010600030101010101" pitchFamily="2" charset="-122"/>
                <a:cs typeface="Arial" panose="020B0604020202020204" pitchFamily="34" charset="0"/>
              </a:rPr>
              <a:t>排名</a:t>
            </a:r>
            <a:r>
              <a:rPr lang="zh-CN" altLang="en-US" sz="1800" dirty="0" smtClean="0">
                <a:latin typeface="Arial" panose="020B0604020202020204" pitchFamily="34" charset="0"/>
                <a:ea typeface="宋体" panose="02010600030101010101" pitchFamily="2" charset="-122"/>
                <a:cs typeface="Arial" panose="020B0604020202020204" pitchFamily="34" charset="0"/>
              </a:rPr>
              <a:t>与影响力 </a:t>
            </a:r>
            <a:r>
              <a:rPr lang="en-US" altLang="zh-CN" sz="1800" dirty="0" smtClean="0">
                <a:solidFill>
                  <a:srgbClr val="FF9900"/>
                </a:solidFill>
                <a:latin typeface="Arial" panose="020B0604020202020204" pitchFamily="34" charset="0"/>
                <a:ea typeface="宋体" panose="02010600030101010101" pitchFamily="2" charset="-122"/>
                <a:cs typeface="Arial" panose="020B0604020202020204" pitchFamily="34" charset="0"/>
              </a:rPr>
              <a:t>Journal Ranking</a:t>
            </a:r>
            <a:endPar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latin typeface="Arial" panose="020B0604020202020204" pitchFamily="34" charset="0"/>
                <a:ea typeface="宋体" panose="02010600030101010101" pitchFamily="2" charset="-122"/>
                <a:cs typeface="Arial" panose="020B0604020202020204" pitchFamily="34" charset="0"/>
              </a:rPr>
              <a:t>寻求导师或同事的帮助</a:t>
            </a:r>
            <a:endParaRPr lang="en-US" altLang="zh-CN" sz="1800" dirty="0" smtClean="0">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None/>
            </a:pPr>
            <a:r>
              <a:rPr lang="zh-CN" altLang="en-US" sz="1600" dirty="0" smtClean="0">
                <a:latin typeface="Arial" panose="020B0604020202020204" pitchFamily="34" charset="0"/>
                <a:ea typeface="宋体" panose="02010600030101010101" pitchFamily="2" charset="-122"/>
                <a:cs typeface="Arial" panose="020B0604020202020204" pitchFamily="34" charset="0"/>
              </a:rPr>
              <a:t>   </a:t>
            </a:r>
            <a:r>
              <a:rPr lang="zh-CN" altLang="en-US" sz="1800" dirty="0" smtClean="0">
                <a:latin typeface="Arial" panose="020B0604020202020204" pitchFamily="34" charset="0"/>
                <a:ea typeface="宋体" panose="02010600030101010101" pitchFamily="2" charset="-122"/>
                <a:cs typeface="Arial" panose="020B0604020202020204" pitchFamily="34" charset="0"/>
              </a:rPr>
              <a:t>导师或同事通常也是合作作者，对论文负</a:t>
            </a:r>
            <a:r>
              <a:rPr lang="zh-CN" altLang="en-US" sz="1800" dirty="0">
                <a:latin typeface="Arial" panose="020B0604020202020204" pitchFamily="34" charset="0"/>
                <a:cs typeface="Arial" panose="020B0604020202020204" pitchFamily="34" charset="0"/>
              </a:rPr>
              <a:t>共同</a:t>
            </a:r>
            <a:r>
              <a:rPr lang="zh-CN" altLang="en-US" sz="1800" dirty="0" smtClean="0">
                <a:latin typeface="Arial" panose="020B0604020202020204" pitchFamily="34" charset="0"/>
                <a:cs typeface="Arial" panose="020B0604020202020204" pitchFamily="34" charset="0"/>
              </a:rPr>
              <a:t>责任</a:t>
            </a:r>
            <a:endParaRPr lang="en-US" altLang="zh-CN" sz="1800" dirty="0" smtClean="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ea typeface="宋体" panose="02010600030101010101" pitchFamily="2" charset="-122"/>
                <a:cs typeface="Arial" panose="020B0604020202020204" pitchFamily="34" charset="0"/>
              </a:rPr>
              <a:t>寻找热点</a:t>
            </a:r>
            <a:r>
              <a:rPr lang="zh-CN" altLang="en-US" sz="1800" dirty="0" smtClean="0">
                <a:latin typeface="Arial" panose="020B0604020202020204" pitchFamily="34" charset="0"/>
                <a:ea typeface="宋体" panose="02010600030101010101" pitchFamily="2" charset="-122"/>
                <a:cs typeface="Arial" panose="020B0604020202020204" pitchFamily="34" charset="0"/>
              </a:rPr>
              <a:t>主题   </a:t>
            </a:r>
            <a:r>
              <a:rPr lang="en-US" altLang="zh-CN" sz="1800" dirty="0" smtClean="0">
                <a:solidFill>
                  <a:srgbClr val="FF9900"/>
                </a:solidFill>
                <a:latin typeface="Arial" panose="020B0604020202020204" pitchFamily="34" charset="0"/>
                <a:ea typeface="宋体" panose="02010600030101010101" pitchFamily="2" charset="-122"/>
                <a:cs typeface="Arial" panose="020B0604020202020204" pitchFamily="34" charset="0"/>
              </a:rPr>
              <a:t>top25.sciencedirect.com</a:t>
            </a:r>
          </a:p>
          <a:p>
            <a:pPr marL="539750" indent="-180975">
              <a:lnSpc>
                <a:spcPts val="3000"/>
              </a:lnSpc>
              <a:spcBef>
                <a:spcPts val="0"/>
              </a:spcBef>
              <a:buFont typeface="Arial" panose="020B0604020202020204" pitchFamily="34" charset="0"/>
              <a:buChar char="•"/>
            </a:pPr>
            <a:r>
              <a:rPr lang="en-US" altLang="zh-CN" sz="1800" dirty="0" smtClean="0">
                <a:solidFill>
                  <a:srgbClr val="FF9900"/>
                </a:solidFill>
                <a:latin typeface="Arial" panose="020B0604020202020204" pitchFamily="34" charset="0"/>
                <a:ea typeface="宋体" panose="02010600030101010101" pitchFamily="2" charset="-122"/>
                <a:cs typeface="Arial" panose="020B0604020202020204" pitchFamily="34" charset="0"/>
              </a:rPr>
              <a:t>Elsevier Journal Finder</a:t>
            </a:r>
          </a:p>
          <a:p>
            <a:pPr marL="0" indent="0">
              <a:lnSpc>
                <a:spcPts val="3000"/>
              </a:lnSpc>
              <a:spcBef>
                <a:spcPts val="0"/>
              </a:spcBef>
              <a:buNone/>
            </a:pPr>
            <a:r>
              <a:rPr lang="zh-CN" altLang="en-US" sz="1800" dirty="0" smtClean="0">
                <a:solidFill>
                  <a:schemeClr val="accent2"/>
                </a:solidFill>
                <a:latin typeface="Arial" panose="020B0604020202020204" pitchFamily="34" charset="0"/>
                <a:ea typeface="宋体" panose="02010600030101010101" pitchFamily="2" charset="-122"/>
                <a:cs typeface="Arial" panose="020B0604020202020204" pitchFamily="34" charset="0"/>
              </a:rPr>
              <a:t>对于目标期刊：</a:t>
            </a:r>
            <a:endParaRPr lang="en-US" altLang="zh-CN" sz="1800" dirty="0" smtClean="0">
              <a:solidFill>
                <a:schemeClr val="accent2"/>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solidFill>
                  <a:schemeClr val="tx1"/>
                </a:solidFill>
                <a:latin typeface="Arial" panose="020B0604020202020204" pitchFamily="34" charset="0"/>
                <a:ea typeface="宋体" panose="02010600030101010101" pitchFamily="2" charset="-122"/>
                <a:cs typeface="Arial" panose="020B0604020202020204" pitchFamily="34" charset="0"/>
              </a:rPr>
              <a:t>研读期刊的 </a:t>
            </a:r>
            <a:r>
              <a:rPr lang="en-US" altLang="zh-CN" sz="1800" dirty="0" smtClean="0">
                <a:solidFill>
                  <a:srgbClr val="FF9900"/>
                </a:solidFill>
                <a:latin typeface="Arial" panose="020B0604020202020204" pitchFamily="34" charset="0"/>
                <a:cs typeface="Arial" panose="020B0604020202020204" pitchFamily="34" charset="0"/>
              </a:rPr>
              <a:t>Aims &amp; Scope</a:t>
            </a:r>
            <a:r>
              <a:rPr lang="zh-CN" altLang="en-US" sz="1800" dirty="0" smtClean="0">
                <a:solidFill>
                  <a:schemeClr val="tx1"/>
                </a:solidFill>
                <a:latin typeface="Arial" panose="020B0604020202020204" pitchFamily="34" charset="0"/>
                <a:ea typeface="宋体" panose="02010600030101010101" pitchFamily="2" charset="-122"/>
                <a:cs typeface="Arial" panose="020B0604020202020204" pitchFamily="34" charset="0"/>
              </a:rPr>
              <a:t>及</a:t>
            </a:r>
            <a:r>
              <a:rPr lang="en-US" altLang="zh-CN" sz="1800" dirty="0" smtClean="0">
                <a:solidFill>
                  <a:srgbClr val="FF9900"/>
                </a:solidFill>
                <a:latin typeface="Arial" panose="020B0604020202020204" pitchFamily="34" charset="0"/>
                <a:cs typeface="Arial" panose="020B0604020202020204" pitchFamily="34" charset="0"/>
              </a:rPr>
              <a:t>Guides for Authors</a:t>
            </a:r>
            <a:endParaRPr lang="en-US" altLang="zh-CN" sz="1800" dirty="0" smtClean="0">
              <a:solidFill>
                <a:srgbClr val="FF9900"/>
              </a:solidFill>
              <a:latin typeface="Arial" panose="020B0604020202020204" pitchFamily="34" charset="0"/>
              <a:ea typeface="宋体" panose="02010600030101010101" pitchFamily="2" charset="-122"/>
              <a:cs typeface="Arial" panose="020B0604020202020204" pitchFamily="34" charset="0"/>
            </a:endParaRPr>
          </a:p>
          <a:p>
            <a:pPr marL="358775" indent="0">
              <a:lnSpc>
                <a:spcPts val="3000"/>
              </a:lnSpc>
              <a:spcBef>
                <a:spcPts val="0"/>
              </a:spcBef>
              <a:buNone/>
            </a:pPr>
            <a:r>
              <a:rPr lang="zh-CN" altLang="en-US" sz="1800" dirty="0" smtClean="0">
                <a:solidFill>
                  <a:schemeClr val="tx1"/>
                </a:solidFill>
                <a:latin typeface="Arial" panose="020B0604020202020204" pitchFamily="34" charset="0"/>
                <a:ea typeface="宋体" panose="02010600030101010101" pitchFamily="2" charset="-122"/>
                <a:cs typeface="Arial" panose="020B0604020202020204" pitchFamily="34" charset="0"/>
              </a:rPr>
              <a:t>   并检查文章是否符合期刊要求</a:t>
            </a:r>
            <a:endParaRPr lang="en-US" altLang="zh-CN" sz="1800" dirty="0" smtClean="0">
              <a:solidFill>
                <a:schemeClr val="tx1"/>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solidFill>
                  <a:schemeClr val="tx1"/>
                </a:solidFill>
                <a:latin typeface="Arial" panose="020B0604020202020204" pitchFamily="34" charset="0"/>
                <a:ea typeface="宋体" panose="02010600030101010101" pitchFamily="2" charset="-122"/>
                <a:cs typeface="Arial" panose="020B0604020202020204" pitchFamily="34" charset="0"/>
              </a:rPr>
              <a:t>查看期刊是否只接受</a:t>
            </a:r>
            <a:r>
              <a:rPr lang="zh-CN" altLang="en-US" sz="1800" dirty="0" smtClean="0">
                <a:latin typeface="Arial" panose="020B0604020202020204" pitchFamily="34" charset="0"/>
                <a:cs typeface="Arial" panose="020B0604020202020204" pitchFamily="34" charset="0"/>
              </a:rPr>
              <a:t>邀请投稿</a:t>
            </a:r>
            <a:endParaRPr lang="en-US" altLang="zh-CN" sz="1800" dirty="0" smtClean="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latin typeface="Arial" panose="020B0604020202020204" pitchFamily="34" charset="0"/>
                <a:cs typeface="Arial" panose="020B0604020202020204" pitchFamily="34" charset="0"/>
              </a:rPr>
              <a:t>查看期刊的出版是否满足需求</a:t>
            </a:r>
            <a:endParaRPr lang="en-US" altLang="zh-CN" sz="1800" dirty="0" smtClean="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latin typeface="Arial" panose="020B0604020202020204" pitchFamily="34" charset="0"/>
                <a:cs typeface="Arial" panose="020B0604020202020204" pitchFamily="34" charset="0"/>
              </a:rPr>
              <a:t>查看期刊是否符合资助机构的要求</a:t>
            </a:r>
            <a:endParaRPr lang="en-US" altLang="zh-CN" sz="1400" dirty="0" smtClean="0">
              <a:latin typeface="Arial" panose="020B0604020202020204" pitchFamily="34" charset="0"/>
              <a:ea typeface="宋体" panose="02010600030101010101" pitchFamily="2" charset="-122"/>
              <a:cs typeface="Arial" panose="020B0604020202020204" pitchFamily="34" charset="0"/>
            </a:endParaRPr>
          </a:p>
          <a:p>
            <a:pPr>
              <a:buFont typeface="Arial" panose="020B0604020202020204" pitchFamily="34" charset="0"/>
              <a:buChar char="•"/>
            </a:pPr>
            <a:endParaRPr lang="en-US" altLang="zh-CN" sz="1400" dirty="0" smtClean="0">
              <a:latin typeface="Arial" panose="020B0604020202020204" pitchFamily="34" charset="0"/>
              <a:ea typeface="宋体" panose="02010600030101010101" pitchFamily="2" charset="-122"/>
              <a:cs typeface="Arial" panose="020B0604020202020204" pitchFamily="34" charset="0"/>
            </a:endParaRPr>
          </a:p>
        </p:txBody>
      </p:sp>
      <p:pic>
        <p:nvPicPr>
          <p:cNvPr id="5" name="Picture 4" descr="C:\Program Files (x86)\Microsoft Office\MEDIA\CAGCAT10\j0233018.w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52" r="20402"/>
          <a:stretch/>
        </p:blipFill>
        <p:spPr bwMode="auto">
          <a:xfrm>
            <a:off x="6280784" y="1627321"/>
            <a:ext cx="2561434" cy="460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4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文章撰写与投稿的实用工具</a:t>
            </a:r>
            <a:endParaRPr lang="en-US" dirty="0"/>
          </a:p>
        </p:txBody>
      </p:sp>
      <p:sp>
        <p:nvSpPr>
          <p:cNvPr id="4" name="Rectangle 3"/>
          <p:cNvSpPr/>
          <p:nvPr/>
        </p:nvSpPr>
        <p:spPr>
          <a:xfrm>
            <a:off x="239841" y="1308724"/>
            <a:ext cx="4970787" cy="4478149"/>
          </a:xfrm>
          <a:prstGeom prst="rect">
            <a:avLst/>
          </a:prstGeom>
        </p:spPr>
        <p:txBody>
          <a:bodyPr wrap="square">
            <a:spAutoFit/>
          </a:bodyPr>
          <a:lstStyle/>
          <a:p>
            <a:pPr>
              <a:lnSpc>
                <a:spcPts val="3766"/>
              </a:lnSpc>
              <a:defRPr/>
            </a:pPr>
            <a:r>
              <a:rPr lang="zh-CN" altLang="en-US" sz="1400" b="1" u="sng" dirty="0">
                <a:solidFill>
                  <a:srgbClr val="FF0000"/>
                </a:solidFill>
              </a:rPr>
              <a:t>期刊寻找：</a:t>
            </a:r>
            <a:endParaRPr lang="en-US" altLang="zh-CN" sz="1400" b="1" u="sng" dirty="0">
              <a:solidFill>
                <a:srgbClr val="FF0000"/>
              </a:solidFill>
            </a:endParaRPr>
          </a:p>
          <a:p>
            <a:pPr marL="736156" indent="-285750">
              <a:lnSpc>
                <a:spcPts val="3766"/>
              </a:lnSpc>
              <a:buFont typeface="Wingdings" panose="05000000000000000000" pitchFamily="2" charset="2"/>
              <a:buChar char="§"/>
              <a:defRPr/>
            </a:pPr>
            <a:r>
              <a:rPr lang="en-US" altLang="zh-CN" sz="1400" dirty="0">
                <a:solidFill>
                  <a:srgbClr val="53565A"/>
                </a:solidFill>
              </a:rPr>
              <a:t>Scopus</a:t>
            </a:r>
            <a:r>
              <a:rPr lang="zh-CN" altLang="en-US" sz="1400" dirty="0">
                <a:solidFill>
                  <a:srgbClr val="53565A"/>
                </a:solidFill>
              </a:rPr>
              <a:t>分析出的相关期刊</a:t>
            </a:r>
            <a:endParaRPr lang="en-US" altLang="zh-CN" sz="1400" dirty="0">
              <a:solidFill>
                <a:srgbClr val="53565A"/>
              </a:solidFill>
            </a:endParaRPr>
          </a:p>
          <a:p>
            <a:pPr marL="736156" indent="-285750">
              <a:lnSpc>
                <a:spcPts val="3766"/>
              </a:lnSpc>
              <a:buFont typeface="Wingdings" panose="05000000000000000000" pitchFamily="2" charset="2"/>
              <a:buChar char="§"/>
              <a:defRPr/>
            </a:pPr>
            <a:r>
              <a:rPr lang="zh-CN" altLang="en-US" sz="1400" dirty="0">
                <a:solidFill>
                  <a:srgbClr val="53565A"/>
                </a:solidFill>
              </a:rPr>
              <a:t>参考文献的期刊</a:t>
            </a:r>
            <a:endParaRPr lang="en-US" altLang="zh-CN" sz="1400" dirty="0">
              <a:solidFill>
                <a:srgbClr val="53565A"/>
              </a:solidFill>
            </a:endParaRPr>
          </a:p>
          <a:p>
            <a:pPr marL="736156" indent="-285750">
              <a:lnSpc>
                <a:spcPts val="3766"/>
              </a:lnSpc>
              <a:buFont typeface="Wingdings" panose="05000000000000000000" pitchFamily="2" charset="2"/>
              <a:buChar char="§"/>
              <a:defRPr/>
            </a:pPr>
            <a:r>
              <a:rPr lang="zh-CN" altLang="en-US" sz="1400" dirty="0">
                <a:solidFill>
                  <a:srgbClr val="53565A"/>
                </a:solidFill>
              </a:rPr>
              <a:t>期刊</a:t>
            </a:r>
            <a:r>
              <a:rPr lang="zh-TW" altLang="en-US" sz="1400" dirty="0">
                <a:solidFill>
                  <a:srgbClr val="53565A"/>
                </a:solidFill>
              </a:rPr>
              <a:t>排名</a:t>
            </a:r>
            <a:r>
              <a:rPr lang="zh-CN" altLang="en-US" sz="1400" dirty="0">
                <a:solidFill>
                  <a:srgbClr val="53565A"/>
                </a:solidFill>
              </a:rPr>
              <a:t>与影响力 </a:t>
            </a:r>
            <a:r>
              <a:rPr lang="en-US" altLang="zh-CN" sz="1400" dirty="0">
                <a:solidFill>
                  <a:srgbClr val="FF9900"/>
                </a:solidFill>
              </a:rPr>
              <a:t>Journal Ranking</a:t>
            </a:r>
          </a:p>
          <a:p>
            <a:pPr marL="736156" indent="-285750">
              <a:lnSpc>
                <a:spcPts val="3766"/>
              </a:lnSpc>
              <a:buFont typeface="Wingdings" panose="05000000000000000000" pitchFamily="2" charset="2"/>
              <a:buChar char="§"/>
              <a:defRPr/>
            </a:pPr>
            <a:r>
              <a:rPr lang="en-US" altLang="zh-CN" sz="1400" dirty="0">
                <a:solidFill>
                  <a:srgbClr val="FF9900"/>
                </a:solidFill>
              </a:rPr>
              <a:t>Elsevier Journal Finder</a:t>
            </a:r>
          </a:p>
          <a:p>
            <a:pPr>
              <a:lnSpc>
                <a:spcPts val="3766"/>
              </a:lnSpc>
              <a:defRPr/>
            </a:pPr>
            <a:r>
              <a:rPr lang="zh-CN" altLang="en-US" sz="1400" b="1" u="sng" dirty="0">
                <a:solidFill>
                  <a:srgbClr val="FF0000"/>
                </a:solidFill>
              </a:rPr>
              <a:t>对于目标期刊：</a:t>
            </a:r>
            <a:endParaRPr lang="en-US" altLang="zh-CN" sz="1400" b="1" u="sng" dirty="0">
              <a:solidFill>
                <a:srgbClr val="FF0000"/>
              </a:solidFill>
            </a:endParaRPr>
          </a:p>
          <a:p>
            <a:pPr marL="736156" indent="-285750">
              <a:lnSpc>
                <a:spcPts val="3766"/>
              </a:lnSpc>
              <a:buFont typeface="Wingdings" panose="05000000000000000000" pitchFamily="2" charset="2"/>
              <a:buChar char="§"/>
              <a:defRPr/>
            </a:pPr>
            <a:r>
              <a:rPr lang="zh-CN" altLang="en-US" sz="1400" dirty="0">
                <a:solidFill>
                  <a:srgbClr val="53565A"/>
                </a:solidFill>
              </a:rPr>
              <a:t>研读期刊的 </a:t>
            </a:r>
            <a:r>
              <a:rPr lang="en-US" altLang="zh-CN" sz="1400" dirty="0">
                <a:solidFill>
                  <a:srgbClr val="FF9900"/>
                </a:solidFill>
              </a:rPr>
              <a:t>Aims &amp; Scope</a:t>
            </a:r>
            <a:r>
              <a:rPr lang="zh-CN" altLang="en-US" sz="1400" dirty="0">
                <a:solidFill>
                  <a:srgbClr val="53565A"/>
                </a:solidFill>
              </a:rPr>
              <a:t>及</a:t>
            </a:r>
            <a:r>
              <a:rPr lang="en-US" altLang="zh-CN" sz="1400" dirty="0">
                <a:solidFill>
                  <a:srgbClr val="FF9900"/>
                </a:solidFill>
              </a:rPr>
              <a:t>Guides for Authors</a:t>
            </a:r>
          </a:p>
          <a:p>
            <a:pPr marL="736156" indent="-285750">
              <a:lnSpc>
                <a:spcPts val="3766"/>
              </a:lnSpc>
              <a:buFont typeface="Wingdings" panose="05000000000000000000" pitchFamily="2" charset="2"/>
              <a:buChar char="§"/>
              <a:defRPr/>
            </a:pPr>
            <a:r>
              <a:rPr lang="zh-CN" altLang="en-US" sz="1400" dirty="0">
                <a:solidFill>
                  <a:srgbClr val="53565A"/>
                </a:solidFill>
              </a:rPr>
              <a:t>并检查文章是否符合期刊要求</a:t>
            </a:r>
            <a:endParaRPr lang="en-US" altLang="zh-CN" sz="1400" dirty="0">
              <a:solidFill>
                <a:srgbClr val="53565A"/>
              </a:solidFill>
            </a:endParaRPr>
          </a:p>
          <a:p>
            <a:pPr marL="736156" indent="-285750">
              <a:lnSpc>
                <a:spcPts val="3766"/>
              </a:lnSpc>
              <a:buFont typeface="Wingdings" panose="05000000000000000000" pitchFamily="2" charset="2"/>
              <a:buChar char="§"/>
              <a:defRPr/>
            </a:pPr>
            <a:r>
              <a:rPr lang="zh-CN" altLang="en-US" sz="1400" dirty="0">
                <a:solidFill>
                  <a:srgbClr val="53565A"/>
                </a:solidFill>
              </a:rPr>
              <a:t>查看期刊是否只接受邀请投稿</a:t>
            </a:r>
            <a:endParaRPr lang="en-US" altLang="zh-CN" sz="1400" dirty="0">
              <a:solidFill>
                <a:srgbClr val="53565A"/>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6066"/>
            <a:ext cx="9144000" cy="409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srcRect/>
          <a:stretch>
            <a:fillRect/>
          </a:stretch>
        </p:blipFill>
        <p:spPr bwMode="auto">
          <a:xfrm>
            <a:off x="1574618" y="2336066"/>
            <a:ext cx="7569382" cy="45219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s13.sinaimg.cn/middle/5cf073c0x7c455ad98d6c&amp;6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148" y="705204"/>
            <a:ext cx="184738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618" y="2655107"/>
            <a:ext cx="7597140" cy="377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45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   b.</a:t>
            </a:r>
            <a:r>
              <a:rPr lang="zh-CN" altLang="en-US" dirty="0" smtClean="0">
                <a:latin typeface="Arial" panose="020B0604020202020204" pitchFamily="34" charset="0"/>
                <a:ea typeface="微软雅黑" panose="020B0503020204020204" pitchFamily="34" charset="-122"/>
                <a:cs typeface="Arial" panose="020B0604020202020204" pitchFamily="34" charset="0"/>
              </a:rPr>
              <a:t>准备论文</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4294967295"/>
          </p:nvPr>
        </p:nvSpPr>
        <p:spPr>
          <a:xfrm>
            <a:off x="1727200" y="1196975"/>
            <a:ext cx="7416800" cy="5327650"/>
          </a:xfrm>
        </p:spPr>
        <p:txBody>
          <a:bodyPr/>
          <a:lstStyle/>
          <a:p>
            <a:r>
              <a:rPr lang="zh-CN" altLang="en-US" sz="2400" dirty="0" smtClean="0"/>
              <a:t>文章结构及语言</a:t>
            </a:r>
            <a:endParaRPr lang="en-US" altLang="zh-CN" sz="2400" dirty="0" smtClean="0"/>
          </a:p>
          <a:p>
            <a:r>
              <a:rPr lang="zh-CN" altLang="en-US" sz="2400" dirty="0" smtClean="0"/>
              <a:t>严格按照</a:t>
            </a:r>
            <a:r>
              <a:rPr lang="en-US" altLang="zh-CN" sz="2400" dirty="0" smtClean="0">
                <a:solidFill>
                  <a:schemeClr val="accent2"/>
                </a:solidFill>
              </a:rPr>
              <a:t>Guide for Authors</a:t>
            </a:r>
            <a:r>
              <a:rPr lang="zh-CN" altLang="en-US" sz="2400" dirty="0" smtClean="0"/>
              <a:t>的要求修改</a:t>
            </a:r>
            <a:endParaRPr lang="en-US" altLang="zh-CN" sz="2400" dirty="0" smtClean="0"/>
          </a:p>
          <a:p>
            <a:pPr lvl="1"/>
            <a:r>
              <a:rPr lang="zh-CN" altLang="en-US" sz="2000" b="1" dirty="0"/>
              <a:t>文章字数</a:t>
            </a:r>
            <a:endParaRPr lang="en-US" altLang="zh-CN" sz="2000" b="1" dirty="0"/>
          </a:p>
          <a:p>
            <a:pPr lvl="1"/>
            <a:r>
              <a:rPr lang="zh-CN" altLang="en-US" sz="2000" b="1" dirty="0" smtClean="0"/>
              <a:t>文字处理软件</a:t>
            </a:r>
            <a:endParaRPr lang="en-US" altLang="zh-CN" sz="2000" b="1" dirty="0" smtClean="0"/>
          </a:p>
          <a:p>
            <a:pPr lvl="1"/>
            <a:r>
              <a:rPr lang="zh-CN" altLang="en-US" sz="2000" b="1" dirty="0" smtClean="0"/>
              <a:t>标题、摘要、关键词的具体要求</a:t>
            </a:r>
            <a:endParaRPr lang="en-US" altLang="zh-CN" sz="2000" b="1" dirty="0" smtClean="0"/>
          </a:p>
          <a:p>
            <a:pPr lvl="1"/>
            <a:r>
              <a:rPr lang="zh-CN" altLang="en-US" sz="2000" b="1" dirty="0" smtClean="0"/>
              <a:t>图片格式、分辨率、尺寸、文档大小、彩图</a:t>
            </a:r>
            <a:endParaRPr lang="en-US" altLang="zh-CN" sz="2000" b="1" dirty="0" smtClean="0"/>
          </a:p>
          <a:p>
            <a:pPr lvl="1"/>
            <a:r>
              <a:rPr lang="zh-CN" altLang="en-US" sz="2000" b="1" dirty="0" smtClean="0"/>
              <a:t>公式和表格</a:t>
            </a:r>
            <a:endParaRPr lang="en-US" altLang="zh-CN" sz="2000" b="1" dirty="0" smtClean="0"/>
          </a:p>
          <a:p>
            <a:pPr lvl="1"/>
            <a:r>
              <a:rPr lang="zh-CN" altLang="en-US" sz="2000" b="1" dirty="0" smtClean="0"/>
              <a:t>术语、缩略语</a:t>
            </a:r>
            <a:endParaRPr lang="en-US" altLang="zh-CN" sz="2000" b="1" dirty="0" smtClean="0"/>
          </a:p>
          <a:p>
            <a:pPr lvl="1"/>
            <a:r>
              <a:rPr lang="zh-CN" altLang="en-US" sz="2000" b="1" dirty="0"/>
              <a:t>参考</a:t>
            </a:r>
            <a:r>
              <a:rPr lang="zh-CN" altLang="en-US" sz="2000" b="1" dirty="0" smtClean="0"/>
              <a:t>文献格式</a:t>
            </a:r>
            <a:endParaRPr lang="en-US" altLang="zh-CN" sz="2000" b="1" dirty="0" smtClean="0"/>
          </a:p>
          <a:p>
            <a:r>
              <a:rPr lang="zh-CN" altLang="en-US" sz="2400" dirty="0" smtClean="0"/>
              <a:t>准备投稿所需其他材料</a:t>
            </a:r>
            <a:endParaRPr lang="en-US" altLang="zh-CN" sz="2400" dirty="0" smtClean="0"/>
          </a:p>
          <a:p>
            <a:pPr lvl="1"/>
            <a:r>
              <a:rPr lang="en-US" altLang="zh-CN" sz="2000" dirty="0" smtClean="0"/>
              <a:t>Cover letter</a:t>
            </a:r>
          </a:p>
          <a:p>
            <a:pPr lvl="1"/>
            <a:r>
              <a:rPr lang="en-US" altLang="zh-CN" sz="2000" dirty="0" smtClean="0"/>
              <a:t>Highlights</a:t>
            </a:r>
          </a:p>
          <a:p>
            <a:pPr lvl="1"/>
            <a:r>
              <a:rPr lang="en-US" altLang="zh-CN" sz="2000" dirty="0" smtClean="0"/>
              <a:t>Graphic abstract</a:t>
            </a:r>
          </a:p>
          <a:p>
            <a:pPr lvl="1"/>
            <a:r>
              <a:rPr lang="en-US" altLang="zh-CN" sz="2000" dirty="0"/>
              <a:t>Select </a:t>
            </a:r>
            <a:r>
              <a:rPr lang="en-US" altLang="zh-CN" sz="2000" dirty="0" smtClean="0"/>
              <a:t>reviewers</a:t>
            </a:r>
            <a:endParaRPr lang="en-US" altLang="zh-CN" sz="2000" dirty="0"/>
          </a:p>
        </p:txBody>
      </p:sp>
    </p:spTree>
    <p:extLst>
      <p:ext uri="{BB962C8B-B14F-4D97-AF65-F5344CB8AC3E}">
        <p14:creationId xmlns:p14="http://schemas.microsoft.com/office/powerpoint/2010/main" val="347443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fade">
                                      <p:cBhvr>
                                        <p:cTn id="5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   c.</a:t>
            </a:r>
            <a:r>
              <a:rPr lang="zh-CN" altLang="en-US" dirty="0" smtClean="0">
                <a:latin typeface="Arial" panose="020B0604020202020204" pitchFamily="34" charset="0"/>
                <a:ea typeface="微软雅黑" panose="020B0503020204020204" pitchFamily="34" charset="-122"/>
                <a:cs typeface="Arial" panose="020B0604020202020204" pitchFamily="34" charset="0"/>
              </a:rPr>
              <a:t>提交论文</a:t>
            </a:r>
            <a:endParaRPr lang="zh-CN" altLang="en-US" dirty="0"/>
          </a:p>
        </p:txBody>
      </p:sp>
      <p:graphicFrame>
        <p:nvGraphicFramePr>
          <p:cNvPr id="3" name="对象 2"/>
          <p:cNvGraphicFramePr>
            <a:graphicFrameLocks noGrp="1" noChangeAspect="1"/>
          </p:cNvGraphicFramePr>
          <p:nvPr>
            <p:extLst>
              <p:ext uri="{D42A27DB-BD31-4B8C-83A1-F6EECF244321}">
                <p14:modId xmlns:p14="http://schemas.microsoft.com/office/powerpoint/2010/main" val="1291960216"/>
              </p:ext>
            </p:extLst>
          </p:nvPr>
        </p:nvGraphicFramePr>
        <p:xfrm>
          <a:off x="1763713" y="1144588"/>
          <a:ext cx="6048375" cy="5380037"/>
        </p:xfrm>
        <a:graphic>
          <a:graphicData uri="http://schemas.openxmlformats.org/presentationml/2006/ole">
            <mc:AlternateContent xmlns:mc="http://schemas.openxmlformats.org/markup-compatibility/2006">
              <mc:Choice xmlns:v="urn:schemas-microsoft-com:vml" Requires="v">
                <p:oleObj spid="_x0000_s1035" name="Visio" r:id="rId4" imgW="7114946" imgH="6331915" progId="Visio.Drawing.11">
                  <p:embed/>
                </p:oleObj>
              </mc:Choice>
              <mc:Fallback>
                <p:oleObj name="Visio" r:id="rId4" imgW="7114946" imgH="6331915" progId="Visio.Drawing.1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1144588"/>
                        <a:ext cx="6048375"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310" y="3192365"/>
            <a:ext cx="884707" cy="884707"/>
          </a:xfrm>
          <a:prstGeom prst="rect">
            <a:avLst/>
          </a:prstGeom>
        </p:spPr>
      </p:pic>
      <p:sp>
        <p:nvSpPr>
          <p:cNvPr id="20" name="TextBox 19"/>
          <p:cNvSpPr txBox="1"/>
          <p:nvPr/>
        </p:nvSpPr>
        <p:spPr>
          <a:xfrm>
            <a:off x="6804248" y="5753988"/>
            <a:ext cx="1584176"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dirty="0" smtClean="0">
                <a:solidFill>
                  <a:srgbClr val="FFFFFF"/>
                </a:solidFill>
                <a:latin typeface="微软雅黑" panose="020B0503020204020204" pitchFamily="34" charset="-122"/>
                <a:ea typeface="微软雅黑" panose="020B0503020204020204" pitchFamily="34" charset="-122"/>
              </a:rPr>
              <a:t>同行评审体系论文处理流程</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1" name="Rectangle 23"/>
          <p:cNvSpPr>
            <a:spLocks noChangeArrowheads="1"/>
          </p:cNvSpPr>
          <p:nvPr/>
        </p:nvSpPr>
        <p:spPr bwMode="auto">
          <a:xfrm>
            <a:off x="539552" y="6237312"/>
            <a:ext cx="3828506" cy="461665"/>
          </a:xfrm>
          <a:prstGeom prst="rect">
            <a:avLst/>
          </a:prstGeom>
          <a:solidFill>
            <a:srgbClr val="FFFFFF"/>
          </a:solidFill>
          <a:ln w="9525">
            <a:noFill/>
            <a:miter lim="800000"/>
            <a:headEnd/>
            <a:tailEnd/>
          </a:ln>
        </p:spPr>
        <p:txBody>
          <a:bodyPr wrap="square">
            <a:spAutoFit/>
          </a:bodyPr>
          <a:lstStyle/>
          <a:p>
            <a:r>
              <a:rPr lang="en-US" altLang="zh-CN" sz="1200" dirty="0">
                <a:solidFill>
                  <a:srgbClr val="000000"/>
                </a:solidFill>
                <a:ea typeface="宋体" pitchFamily="2" charset="-122"/>
              </a:rPr>
              <a:t>Michael </a:t>
            </a:r>
            <a:r>
              <a:rPr lang="en-US" altLang="zh-CN" sz="1200" dirty="0" err="1" smtClean="0">
                <a:solidFill>
                  <a:srgbClr val="000000"/>
                </a:solidFill>
                <a:ea typeface="宋体" pitchFamily="2" charset="-122"/>
              </a:rPr>
              <a:t>Derntl</a:t>
            </a:r>
            <a:r>
              <a:rPr lang="en-US" altLang="zh-CN" sz="1200" dirty="0" smtClean="0">
                <a:solidFill>
                  <a:srgbClr val="000000"/>
                </a:solidFill>
                <a:ea typeface="宋体" pitchFamily="2" charset="-122"/>
              </a:rPr>
              <a:t>: Basics </a:t>
            </a:r>
            <a:r>
              <a:rPr lang="en-US" altLang="zh-CN" sz="1200" dirty="0">
                <a:solidFill>
                  <a:srgbClr val="000000"/>
                </a:solidFill>
                <a:ea typeface="宋体" pitchFamily="2" charset="-122"/>
              </a:rPr>
              <a:t>of Research Paper Writing and Publishing. http://www.pri.univie.ac.at/~derntl/papers/meth-se.pdf </a:t>
            </a:r>
            <a:endParaRPr lang="zh-CN" altLang="en-US" sz="1200" dirty="0">
              <a:solidFill>
                <a:srgbClr val="000000"/>
              </a:solidFill>
              <a:ea typeface="宋体" pitchFamily="2" charset="-122"/>
            </a:endParaRPr>
          </a:p>
        </p:txBody>
      </p:sp>
    </p:spTree>
    <p:extLst>
      <p:ext uri="{BB962C8B-B14F-4D97-AF65-F5344CB8AC3E}">
        <p14:creationId xmlns:p14="http://schemas.microsoft.com/office/powerpoint/2010/main" val="40213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   d</a:t>
            </a:r>
            <a:r>
              <a:rPr lang="en-US" altLang="zh-CN" dirty="0">
                <a:latin typeface="Arial" panose="020B0604020202020204" pitchFamily="34" charset="0"/>
                <a:ea typeface="微软雅黑" panose="020B0503020204020204" pitchFamily="34" charset="-122"/>
                <a:cs typeface="Arial" panose="020B0604020202020204" pitchFamily="34" charset="0"/>
              </a:rPr>
              <a:t>.</a:t>
            </a:r>
            <a:r>
              <a:rPr lang="zh-CN" altLang="en-US" dirty="0">
                <a:latin typeface="Arial" panose="020B0604020202020204" pitchFamily="34" charset="0"/>
                <a:ea typeface="微软雅黑" panose="020B0503020204020204" pitchFamily="34" charset="-122"/>
                <a:cs typeface="Arial" panose="020B0604020202020204" pitchFamily="34" charset="0"/>
              </a:rPr>
              <a:t>检查状态</a:t>
            </a:r>
            <a:endParaRPr lang="zh-CN" altLang="en-US"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890163" y="1304586"/>
            <a:ext cx="7354245" cy="5076742"/>
            <a:chOff x="827584" y="1304586"/>
            <a:chExt cx="7354245" cy="5076742"/>
          </a:xfrm>
        </p:grpSpPr>
        <p:graphicFrame>
          <p:nvGraphicFramePr>
            <p:cNvPr id="3" name="图示 2"/>
            <p:cNvGraphicFramePr/>
            <p:nvPr>
              <p:extLst>
                <p:ext uri="{D42A27DB-BD31-4B8C-83A1-F6EECF244321}">
                  <p14:modId xmlns:p14="http://schemas.microsoft.com/office/powerpoint/2010/main" val="1957240505"/>
                </p:ext>
              </p:extLst>
            </p:nvPr>
          </p:nvGraphicFramePr>
          <p:xfrm>
            <a:off x="827584" y="1304586"/>
            <a:ext cx="5776203" cy="2554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图示 3"/>
            <p:cNvGraphicFramePr/>
            <p:nvPr>
              <p:extLst>
                <p:ext uri="{D42A27DB-BD31-4B8C-83A1-F6EECF244321}">
                  <p14:modId xmlns:p14="http://schemas.microsoft.com/office/powerpoint/2010/main" val="3665963635"/>
                </p:ext>
              </p:extLst>
            </p:nvPr>
          </p:nvGraphicFramePr>
          <p:xfrm>
            <a:off x="2483768" y="3911920"/>
            <a:ext cx="5698061" cy="24694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下箭头 4"/>
            <p:cNvSpPr/>
            <p:nvPr/>
          </p:nvSpPr>
          <p:spPr>
            <a:xfrm>
              <a:off x="6326049" y="3727638"/>
              <a:ext cx="179309" cy="2453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endParaRPr lang="zh-CN" altLang="en-US" sz="1500">
                <a:solidFill>
                  <a:srgbClr val="000000">
                    <a:hueOff val="0"/>
                    <a:satOff val="0"/>
                    <a:lumOff val="0"/>
                    <a:alphaOff val="0"/>
                  </a:srgbClr>
                </a:solidFill>
              </a:endParaRPr>
            </a:p>
          </p:txBody>
        </p:sp>
        <p:grpSp>
          <p:nvGrpSpPr>
            <p:cNvPr id="11" name="组合 10"/>
            <p:cNvGrpSpPr/>
            <p:nvPr/>
          </p:nvGrpSpPr>
          <p:grpSpPr>
            <a:xfrm>
              <a:off x="6311542" y="3728198"/>
              <a:ext cx="298864" cy="298864"/>
              <a:chOff x="5145206" y="1904302"/>
              <a:chExt cx="298864" cy="298864"/>
            </a:xfrm>
          </p:grpSpPr>
          <p:sp>
            <p:nvSpPr>
              <p:cNvPr id="12" name="下箭头 11"/>
              <p:cNvSpPr/>
              <p:nvPr/>
            </p:nvSpPr>
            <p:spPr>
              <a:xfrm>
                <a:off x="5145206" y="1904302"/>
                <a:ext cx="298864" cy="298864"/>
              </a:xfrm>
              <a:prstGeom prst="downArrow">
                <a:avLst>
                  <a:gd name="adj1" fmla="val 55000"/>
                  <a:gd name="adj2" fmla="val 45000"/>
                </a:avLst>
              </a:prstGeom>
            </p:spPr>
            <p:style>
              <a:lnRef idx="2">
                <a:schemeClr val="accent6">
                  <a:alpha val="90000"/>
                  <a:tint val="40000"/>
                  <a:hueOff val="0"/>
                  <a:satOff val="0"/>
                  <a:lumOff val="0"/>
                  <a:alphaOff val="0"/>
                </a:schemeClr>
              </a:lnRef>
              <a:fillRef idx="1">
                <a:schemeClr val="accent6">
                  <a:alpha val="90000"/>
                  <a:tint val="40000"/>
                  <a:hueOff val="0"/>
                  <a:satOff val="0"/>
                  <a:lumOff val="0"/>
                  <a:alphaOff val="-40000"/>
                </a:schemeClr>
              </a:fillRef>
              <a:effectRef idx="0">
                <a:schemeClr val="accent6">
                  <a:alpha val="90000"/>
                  <a:tint val="40000"/>
                  <a:hueOff val="0"/>
                  <a:satOff val="0"/>
                  <a:lumOff val="0"/>
                  <a:alphaOff val="-40000"/>
                </a:schemeClr>
              </a:effectRef>
              <a:fontRef idx="minor">
                <a:schemeClr val="dk1">
                  <a:hueOff val="0"/>
                  <a:satOff val="0"/>
                  <a:lumOff val="0"/>
                  <a:alphaOff val="0"/>
                </a:schemeClr>
              </a:fontRef>
            </p:style>
          </p:sp>
          <p:sp>
            <p:nvSpPr>
              <p:cNvPr id="13" name="下箭头 4"/>
              <p:cNvSpPr/>
              <p:nvPr/>
            </p:nvSpPr>
            <p:spPr>
              <a:xfrm>
                <a:off x="5212450" y="1904302"/>
                <a:ext cx="164376" cy="2248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endParaRPr lang="zh-CN" altLang="en-US" sz="1400">
                  <a:solidFill>
                    <a:srgbClr val="000000">
                      <a:hueOff val="0"/>
                      <a:satOff val="0"/>
                      <a:lumOff val="0"/>
                      <a:alphaOff val="0"/>
                    </a:srgbClr>
                  </a:solidFill>
                </a:endParaRPr>
              </a:p>
            </p:txBody>
          </p:sp>
        </p:grpSp>
      </p:grpSp>
    </p:spTree>
    <p:extLst>
      <p:ext uri="{BB962C8B-B14F-4D97-AF65-F5344CB8AC3E}">
        <p14:creationId xmlns:p14="http://schemas.microsoft.com/office/powerpoint/2010/main" val="117642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smtClean="0"/>
              <a:t>  Communication with Editor and Reviewers</a:t>
            </a:r>
            <a:endParaRPr lang="zh-CN" altLang="en-US" dirty="0"/>
          </a:p>
        </p:txBody>
      </p:sp>
      <p:sp>
        <p:nvSpPr>
          <p:cNvPr id="3" name="TextBox 2"/>
          <p:cNvSpPr txBox="1"/>
          <p:nvPr/>
        </p:nvSpPr>
        <p:spPr>
          <a:xfrm>
            <a:off x="971600" y="2262351"/>
            <a:ext cx="3600400" cy="2246769"/>
          </a:xfrm>
          <a:prstGeom prst="rect">
            <a:avLst/>
          </a:prstGeom>
          <a:noFill/>
        </p:spPr>
        <p:txBody>
          <a:bodyPr wrap="square" rtlCol="0">
            <a:spAutoFit/>
          </a:bodyPr>
          <a:lstStyle/>
          <a:p>
            <a:r>
              <a:rPr lang="zh-CN" altLang="en-US" sz="2000" b="1" dirty="0" smtClean="0">
                <a:solidFill>
                  <a:srgbClr val="808080">
                    <a:lumMod val="50000"/>
                  </a:srgbClr>
                </a:solidFill>
              </a:rPr>
              <a:t>提交新稿：</a:t>
            </a:r>
            <a:r>
              <a:rPr lang="en-US" altLang="zh-CN" sz="2000" b="1" dirty="0" smtClean="0">
                <a:solidFill>
                  <a:srgbClr val="808080">
                    <a:lumMod val="50000"/>
                  </a:srgbClr>
                </a:solidFill>
              </a:rPr>
              <a:t>Cover letter </a:t>
            </a:r>
          </a:p>
          <a:p>
            <a:pPr marL="4763" lvl="1"/>
            <a:endParaRPr lang="en-US" altLang="zh-CN" sz="2000" dirty="0" smtClean="0">
              <a:solidFill>
                <a:srgbClr val="808080">
                  <a:lumMod val="50000"/>
                </a:srgbClr>
              </a:solidFill>
            </a:endParaRPr>
          </a:p>
          <a:p>
            <a:pPr marL="4763" lvl="1"/>
            <a:r>
              <a:rPr lang="zh-CN" altLang="en-US" sz="2000" b="1" dirty="0" smtClean="0">
                <a:solidFill>
                  <a:srgbClr val="808080">
                    <a:lumMod val="50000"/>
                  </a:srgbClr>
                </a:solidFill>
              </a:rPr>
              <a:t>提交修改稿：</a:t>
            </a:r>
            <a:r>
              <a:rPr lang="en-US" altLang="zh-CN" sz="2000" b="1" dirty="0" smtClean="0">
                <a:solidFill>
                  <a:srgbClr val="808080">
                    <a:lumMod val="50000"/>
                  </a:srgbClr>
                </a:solidFill>
              </a:rPr>
              <a:t>Rebuttal Letter </a:t>
            </a:r>
          </a:p>
          <a:p>
            <a:pPr marL="4763" lvl="1"/>
            <a:endParaRPr lang="en-US" altLang="zh-CN" sz="2000" b="1" dirty="0">
              <a:solidFill>
                <a:srgbClr val="808080">
                  <a:lumMod val="50000"/>
                </a:srgbClr>
              </a:solidFill>
            </a:endParaRPr>
          </a:p>
          <a:p>
            <a:pPr marL="4763" lvl="1"/>
            <a:r>
              <a:rPr lang="zh-CN" altLang="en-US" sz="2000" b="1" dirty="0" smtClean="0">
                <a:solidFill>
                  <a:srgbClr val="808080">
                    <a:lumMod val="50000"/>
                  </a:srgbClr>
                </a:solidFill>
              </a:rPr>
              <a:t>被拒后：</a:t>
            </a:r>
            <a:r>
              <a:rPr lang="en-US" altLang="zh-CN" sz="2000" b="1" dirty="0" smtClean="0">
                <a:solidFill>
                  <a:srgbClr val="808080">
                    <a:lumMod val="50000"/>
                  </a:srgbClr>
                </a:solidFill>
              </a:rPr>
              <a:t>Appeal Letter</a:t>
            </a:r>
          </a:p>
          <a:p>
            <a:pPr marL="4763" lvl="1"/>
            <a:endParaRPr lang="en-US" altLang="zh-CN" sz="2000" b="1" dirty="0">
              <a:solidFill>
                <a:srgbClr val="808080">
                  <a:lumMod val="50000"/>
                </a:srgbClr>
              </a:solidFill>
            </a:endParaRPr>
          </a:p>
          <a:p>
            <a:pPr marL="4763" lvl="1"/>
            <a:r>
              <a:rPr lang="zh-CN" altLang="en-US" sz="2000" b="1" dirty="0" smtClean="0">
                <a:solidFill>
                  <a:srgbClr val="808080">
                    <a:lumMod val="50000"/>
                  </a:srgbClr>
                </a:solidFill>
              </a:rPr>
              <a:t>提醒：</a:t>
            </a:r>
            <a:r>
              <a:rPr lang="en-US" altLang="zh-CN" sz="2000" b="1" dirty="0" smtClean="0">
                <a:solidFill>
                  <a:srgbClr val="808080">
                    <a:lumMod val="50000"/>
                  </a:srgbClr>
                </a:solidFill>
              </a:rPr>
              <a:t>Reminder Letter</a:t>
            </a:r>
          </a:p>
        </p:txBody>
      </p:sp>
      <p:pic>
        <p:nvPicPr>
          <p:cNvPr id="33794" name="Picture 2" descr="C:\Users\Sqcoco\AppData\Local\Microsoft\Windows\Temporary Internet Files\Content.IE5\Z9YRYF4S\MP9004003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413007"/>
            <a:ext cx="3037344" cy="202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54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733800" y="612775"/>
            <a:ext cx="5410200" cy="5943600"/>
            <a:chOff x="3733800" y="612775"/>
            <a:chExt cx="5410200" cy="5943600"/>
          </a:xfrm>
        </p:grpSpPr>
        <p:pic>
          <p:nvPicPr>
            <p:cNvPr id="6" name="Picture 4"/>
            <p:cNvPicPr>
              <a:picLocks noChangeAspect="1" noChangeArrowheads="1"/>
            </p:cNvPicPr>
            <p:nvPr/>
          </p:nvPicPr>
          <p:blipFill>
            <a:blip r:embed="rId3" cstate="print"/>
            <a:srcRect l="23441" t="11502" r="21097" b="7251"/>
            <a:stretch>
              <a:fillRect/>
            </a:stretch>
          </p:blipFill>
          <p:spPr bwMode="auto">
            <a:xfrm>
              <a:off x="3733800" y="612775"/>
              <a:ext cx="5410200" cy="5943600"/>
            </a:xfrm>
            <a:prstGeom prst="rect">
              <a:avLst/>
            </a:prstGeom>
            <a:ln>
              <a:noFill/>
            </a:ln>
            <a:effectLst>
              <a:outerShdw blurRad="190500" algn="tl" rotWithShape="0">
                <a:srgbClr val="000000">
                  <a:alpha val="70000"/>
                </a:srgbClr>
              </a:outerShdw>
            </a:effectLst>
          </p:spPr>
        </p:pic>
        <p:sp>
          <p:nvSpPr>
            <p:cNvPr id="20485" name="AutoShape 5"/>
            <p:cNvSpPr>
              <a:spLocks noChangeArrowheads="1"/>
            </p:cNvSpPr>
            <p:nvPr/>
          </p:nvSpPr>
          <p:spPr bwMode="auto">
            <a:xfrm>
              <a:off x="6934200" y="892175"/>
              <a:ext cx="1657350" cy="465138"/>
            </a:xfrm>
            <a:prstGeom prst="star8">
              <a:avLst>
                <a:gd name="adj" fmla="val 38250"/>
              </a:avLst>
            </a:prstGeom>
            <a:solidFill>
              <a:srgbClr val="F8F8F8">
                <a:alpha val="50195"/>
              </a:srgbClr>
            </a:solidFill>
            <a:ln w="38100" cmpd="dbl">
              <a:solidFill>
                <a:schemeClr val="bg2"/>
              </a:solidFill>
              <a:miter lim="800000"/>
              <a:headEnd/>
              <a:tailEnd/>
            </a:ln>
          </p:spPr>
          <p:txBody>
            <a:bodyPr anchor="ctr"/>
            <a:lstStyle/>
            <a:p>
              <a:pPr algn="ctr" fontAlgn="base">
                <a:spcBef>
                  <a:spcPct val="0"/>
                </a:spcBef>
                <a:spcAft>
                  <a:spcPct val="0"/>
                </a:spcAft>
              </a:pPr>
              <a:r>
                <a:rPr lang="en-US" altLang="zh-CN" b="1">
                  <a:solidFill>
                    <a:srgbClr val="808080"/>
                  </a:solidFill>
                  <a:ea typeface="宋体" pitchFamily="2" charset="-122"/>
                </a:rPr>
                <a:t>Example</a:t>
              </a:r>
            </a:p>
          </p:txBody>
        </p:sp>
      </p:grpSp>
      <p:sp>
        <p:nvSpPr>
          <p:cNvPr id="20482" name="Rectangle 2"/>
          <p:cNvSpPr>
            <a:spLocks noGrp="1" noChangeArrowheads="1"/>
          </p:cNvSpPr>
          <p:nvPr>
            <p:ph type="title" idx="4294967295"/>
          </p:nvPr>
        </p:nvSpPr>
        <p:spPr>
          <a:xfrm>
            <a:off x="0" y="274638"/>
            <a:ext cx="8229600" cy="706437"/>
          </a:xfrm>
          <a:prstGeom prst="rect">
            <a:avLst/>
          </a:prstGeom>
        </p:spPr>
        <p:txBody>
          <a:bodyPr/>
          <a:lstStyle/>
          <a:p>
            <a:pPr eaLnBrk="1" hangingPunct="1">
              <a:buFont typeface="Wingdings" pitchFamily="2" charset="2"/>
              <a:buNone/>
            </a:pPr>
            <a:r>
              <a:rPr lang="en-US" altLang="zh-CN" dirty="0" smtClean="0">
                <a:ea typeface="宋体" pitchFamily="2" charset="-122"/>
              </a:rPr>
              <a:t>      Cover Letter</a:t>
            </a:r>
            <a:endParaRPr lang="zh-CN" altLang="en-US" dirty="0" smtClean="0">
              <a:ea typeface="宋体" pitchFamily="2" charset="-122"/>
            </a:endParaRPr>
          </a:p>
        </p:txBody>
      </p:sp>
      <p:sp>
        <p:nvSpPr>
          <p:cNvPr id="1180675" name="Rectangle 3"/>
          <p:cNvSpPr>
            <a:spLocks noChangeArrowheads="1"/>
          </p:cNvSpPr>
          <p:nvPr/>
        </p:nvSpPr>
        <p:spPr bwMode="auto">
          <a:xfrm>
            <a:off x="86772" y="3412233"/>
            <a:ext cx="3735873" cy="3401143"/>
          </a:xfrm>
          <a:prstGeom prst="rect">
            <a:avLst/>
          </a:prstGeom>
          <a:noFill/>
          <a:ln w="9525">
            <a:noFill/>
            <a:miter lim="800000"/>
            <a:headEnd/>
            <a:tailEnd/>
          </a:ln>
        </p:spPr>
        <p:txBody>
          <a:bodyPr/>
          <a:lstStyle/>
          <a:p>
            <a:pPr fontAlgn="base">
              <a:lnSpc>
                <a:spcPts val="2200"/>
              </a:lnSpc>
              <a:spcAft>
                <a:spcPct val="0"/>
              </a:spcAft>
              <a:buClr>
                <a:srgbClr val="000099"/>
              </a:buClr>
              <a:buSzPct val="70000"/>
            </a:pPr>
            <a:r>
              <a:rPr lang="en-US" altLang="zh-CN" sz="1600" b="1" dirty="0">
                <a:solidFill>
                  <a:srgbClr val="333333"/>
                </a:solidFill>
                <a:ea typeface="宋体" pitchFamily="2" charset="-122"/>
              </a:rPr>
              <a:t>Basic information:</a:t>
            </a:r>
            <a:r>
              <a:rPr lang="en-US" altLang="zh-CN" dirty="0">
                <a:solidFill>
                  <a:srgbClr val="333333"/>
                </a:solidFill>
                <a:ea typeface="宋体" pitchFamily="2" charset="-122"/>
              </a:rPr>
              <a:t> </a:t>
            </a:r>
          </a:p>
          <a:p>
            <a:pPr marL="542925" lvl="1" indent="-285750" fontAlgn="base">
              <a:lnSpc>
                <a:spcPts val="2200"/>
              </a:lnSpc>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Editor Addressing</a:t>
            </a:r>
          </a:p>
          <a:p>
            <a:pPr marL="542925" lvl="1" indent="-285750" fontAlgn="base">
              <a:lnSpc>
                <a:spcPts val="2200"/>
              </a:lnSpc>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Research originality &amp; innovation</a:t>
            </a:r>
          </a:p>
          <a:p>
            <a:pPr marL="542925" lvl="1" indent="-285750" fontAlgn="base">
              <a:lnSpc>
                <a:spcPts val="2200"/>
              </a:lnSpc>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Main conclusion</a:t>
            </a:r>
          </a:p>
          <a:p>
            <a:pPr marL="542925" lvl="1" indent="-285750" fontAlgn="base">
              <a:lnSpc>
                <a:spcPts val="2200"/>
              </a:lnSpc>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Any supportable info to your submission</a:t>
            </a:r>
          </a:p>
          <a:p>
            <a:pPr marL="542925" lvl="1" indent="-285750" fontAlgn="base">
              <a:lnSpc>
                <a:spcPts val="2200"/>
              </a:lnSpc>
              <a:spcAft>
                <a:spcPct val="0"/>
              </a:spcAft>
              <a:buClr>
                <a:srgbClr val="000099"/>
              </a:buClr>
              <a:buSzPct val="70000"/>
              <a:buFont typeface="Wingdings" pitchFamily="2" charset="2"/>
              <a:buChar char="ü"/>
            </a:pPr>
            <a:r>
              <a:rPr lang="en-US" altLang="zh-CN" sz="1600" dirty="0">
                <a:solidFill>
                  <a:srgbClr val="333333"/>
                </a:solidFill>
              </a:rPr>
              <a:t>Recommended reviewer</a:t>
            </a:r>
          </a:p>
          <a:p>
            <a:pPr marL="542925" lvl="1" indent="-285750" fontAlgn="base">
              <a:lnSpc>
                <a:spcPts val="2200"/>
              </a:lnSpc>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Any conflict of interest in producing the research</a:t>
            </a:r>
          </a:p>
          <a:p>
            <a:pPr marL="542925" lvl="1" indent="-285750" fontAlgn="base">
              <a:lnSpc>
                <a:spcPts val="2200"/>
              </a:lnSpc>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Details of any previous or concurrent </a:t>
            </a:r>
            <a:r>
              <a:rPr lang="en-US" altLang="zh-CN" sz="1600" dirty="0" smtClean="0">
                <a:solidFill>
                  <a:srgbClr val="333333"/>
                </a:solidFill>
                <a:ea typeface="宋体" pitchFamily="2" charset="-122"/>
              </a:rPr>
              <a:t>submissions</a:t>
            </a:r>
            <a:endParaRPr lang="en-US" altLang="zh-CN" sz="1600" dirty="0">
              <a:solidFill>
                <a:srgbClr val="333333"/>
              </a:solidFill>
              <a:ea typeface="宋体" pitchFamily="2" charset="-122"/>
            </a:endParaRPr>
          </a:p>
        </p:txBody>
      </p:sp>
      <p:sp>
        <p:nvSpPr>
          <p:cNvPr id="7" name="AutoShape 10"/>
          <p:cNvSpPr>
            <a:spLocks noChangeArrowheads="1"/>
          </p:cNvSpPr>
          <p:nvPr/>
        </p:nvSpPr>
        <p:spPr bwMode="auto">
          <a:xfrm>
            <a:off x="4572000" y="5943600"/>
            <a:ext cx="2362200" cy="419100"/>
          </a:xfrm>
          <a:prstGeom prst="wedgeRoundRectCallout">
            <a:avLst>
              <a:gd name="adj1" fmla="val 27681"/>
              <a:gd name="adj2" fmla="val -225000"/>
              <a:gd name="adj3" fmla="val 16667"/>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miter lim="800000"/>
            <a:headEnd/>
            <a:tailEnd/>
          </a:ln>
        </p:spPr>
        <p:txBody>
          <a:bodyPr/>
          <a:lstStyle/>
          <a:p>
            <a:pPr algn="ctr" fontAlgn="base">
              <a:spcBef>
                <a:spcPct val="0"/>
              </a:spcBef>
              <a:spcAft>
                <a:spcPct val="0"/>
              </a:spcAft>
            </a:pPr>
            <a:r>
              <a:rPr lang="zh-CN" altLang="en-US" sz="2000" b="1" dirty="0" smtClean="0">
                <a:solidFill>
                  <a:srgbClr val="000000"/>
                </a:solidFill>
                <a:ea typeface="宋体" pitchFamily="2" charset="-122"/>
              </a:rPr>
              <a:t>推荐审稿人</a:t>
            </a:r>
            <a:endParaRPr lang="en-GB" sz="2000" b="1" dirty="0">
              <a:solidFill>
                <a:srgbClr val="000000"/>
              </a:solidFill>
              <a:ea typeface="宋体" pitchFamily="2" charset="-122"/>
            </a:endParaRPr>
          </a:p>
        </p:txBody>
      </p:sp>
      <p:sp>
        <p:nvSpPr>
          <p:cNvPr id="8" name="AutoShape 7"/>
          <p:cNvSpPr>
            <a:spLocks noChangeArrowheads="1"/>
          </p:cNvSpPr>
          <p:nvPr/>
        </p:nvSpPr>
        <p:spPr bwMode="auto">
          <a:xfrm>
            <a:off x="6477000" y="4559300"/>
            <a:ext cx="2667000" cy="457200"/>
          </a:xfrm>
          <a:prstGeom prst="wedgeRoundRectCallout">
            <a:avLst>
              <a:gd name="adj1" fmla="val -29823"/>
              <a:gd name="adj2" fmla="val -207407"/>
              <a:gd name="adj3" fmla="val 16667"/>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miter lim="800000"/>
            <a:headEnd/>
            <a:tailEnd/>
          </a:ln>
        </p:spPr>
        <p:txBody>
          <a:bodyPr/>
          <a:lstStyle/>
          <a:p>
            <a:pPr algn="ctr" fontAlgn="base">
              <a:spcBef>
                <a:spcPct val="0"/>
              </a:spcBef>
              <a:spcAft>
                <a:spcPct val="0"/>
              </a:spcAft>
            </a:pPr>
            <a:r>
              <a:rPr lang="zh-CN" altLang="en-US" sz="2000" b="1" dirty="0" smtClean="0">
                <a:solidFill>
                  <a:srgbClr val="000000"/>
                </a:solidFill>
                <a:ea typeface="宋体" pitchFamily="2" charset="-122"/>
              </a:rPr>
              <a:t>阐述研究的重要性</a:t>
            </a:r>
            <a:endParaRPr lang="en-GB" sz="2000" b="1" dirty="0">
              <a:solidFill>
                <a:srgbClr val="000000"/>
              </a:solidFill>
              <a:ea typeface="宋体" pitchFamily="2" charset="-122"/>
            </a:endParaRPr>
          </a:p>
        </p:txBody>
      </p:sp>
      <p:sp>
        <p:nvSpPr>
          <p:cNvPr id="9" name="Line 9"/>
          <p:cNvSpPr>
            <a:spLocks noChangeShapeType="1"/>
          </p:cNvSpPr>
          <p:nvPr/>
        </p:nvSpPr>
        <p:spPr bwMode="auto">
          <a:xfrm>
            <a:off x="4100512" y="3124200"/>
            <a:ext cx="3605213" cy="0"/>
          </a:xfrm>
          <a:prstGeom prst="line">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round/>
            <a:headEnd/>
            <a:tailEnd/>
          </a:ln>
        </p:spPr>
        <p:txBody>
          <a:bodyPr wrap="square">
            <a:spAutoFit/>
          </a:bodyPr>
          <a:lstStyle/>
          <a:p>
            <a:pPr fontAlgn="base">
              <a:spcBef>
                <a:spcPct val="0"/>
              </a:spcBef>
              <a:spcAft>
                <a:spcPct val="0"/>
              </a:spcAft>
            </a:pPr>
            <a:endParaRPr lang="en-GB" sz="2400" dirty="0">
              <a:solidFill>
                <a:srgbClr val="000000"/>
              </a:solidFill>
              <a:latin typeface="Times New Roman" pitchFamily="18" charset="0"/>
              <a:ea typeface="宋体" pitchFamily="2" charset="-122"/>
            </a:endParaRPr>
          </a:p>
        </p:txBody>
      </p:sp>
      <p:sp>
        <p:nvSpPr>
          <p:cNvPr id="10" name="AutoShape 6"/>
          <p:cNvSpPr>
            <a:spLocks noChangeArrowheads="1"/>
          </p:cNvSpPr>
          <p:nvPr/>
        </p:nvSpPr>
        <p:spPr bwMode="auto">
          <a:xfrm>
            <a:off x="6172200" y="1628775"/>
            <a:ext cx="2771775" cy="465138"/>
          </a:xfrm>
          <a:prstGeom prst="wedgeRoundRectCallout">
            <a:avLst>
              <a:gd name="adj1" fmla="val -58590"/>
              <a:gd name="adj2" fmla="val 253286"/>
              <a:gd name="adj3" fmla="val 16667"/>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miter lim="800000"/>
            <a:headEnd/>
            <a:tailEnd/>
          </a:ln>
        </p:spPr>
        <p:txBody>
          <a:bodyPr/>
          <a:lstStyle/>
          <a:p>
            <a:pPr algn="ctr" fontAlgn="base">
              <a:spcBef>
                <a:spcPct val="0"/>
              </a:spcBef>
              <a:spcAft>
                <a:spcPct val="0"/>
              </a:spcAft>
            </a:pPr>
            <a:r>
              <a:rPr lang="zh-CN" altLang="en-US" sz="2000" b="1" dirty="0" smtClean="0">
                <a:solidFill>
                  <a:srgbClr val="000000"/>
                </a:solidFill>
                <a:ea typeface="宋体" pitchFamily="2" charset="-122"/>
              </a:rPr>
              <a:t>所有作者的最终同意</a:t>
            </a:r>
            <a:endParaRPr lang="en-GB" sz="2000" b="1" dirty="0">
              <a:solidFill>
                <a:srgbClr val="000000"/>
              </a:solidFill>
              <a:ea typeface="宋体" pitchFamily="2" charset="-122"/>
            </a:endParaRPr>
          </a:p>
        </p:txBody>
      </p:sp>
      <p:sp>
        <p:nvSpPr>
          <p:cNvPr id="11" name="Line 9"/>
          <p:cNvSpPr>
            <a:spLocks noChangeShapeType="1"/>
          </p:cNvSpPr>
          <p:nvPr/>
        </p:nvSpPr>
        <p:spPr bwMode="auto">
          <a:xfrm>
            <a:off x="5638800" y="3781425"/>
            <a:ext cx="3305175" cy="0"/>
          </a:xfrm>
          <a:prstGeom prst="line">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round/>
            <a:headEnd/>
            <a:tailEnd/>
          </a:ln>
        </p:spPr>
        <p:txBody>
          <a:bodyPr>
            <a:spAutoFit/>
          </a:bodyPr>
          <a:lstStyle/>
          <a:p>
            <a:pPr fontAlgn="base">
              <a:spcBef>
                <a:spcPct val="0"/>
              </a:spcBef>
              <a:spcAft>
                <a:spcPct val="0"/>
              </a:spcAft>
            </a:pPr>
            <a:endParaRPr lang="en-GB" sz="2400" dirty="0">
              <a:solidFill>
                <a:srgbClr val="000000"/>
              </a:solidFill>
              <a:latin typeface="Times New Roman" pitchFamily="18" charset="0"/>
              <a:ea typeface="宋体" pitchFamily="2" charset="-122"/>
            </a:endParaRPr>
          </a:p>
        </p:txBody>
      </p:sp>
      <p:sp>
        <p:nvSpPr>
          <p:cNvPr id="2" name="矩形 1"/>
          <p:cNvSpPr/>
          <p:nvPr/>
        </p:nvSpPr>
        <p:spPr>
          <a:xfrm>
            <a:off x="302796" y="1124744"/>
            <a:ext cx="3591857" cy="2308324"/>
          </a:xfrm>
          <a:prstGeom prst="rect">
            <a:avLst/>
          </a:prstGeom>
        </p:spPr>
        <p:txBody>
          <a:bodyPr wrap="square">
            <a:spAutoFit/>
          </a:bodyPr>
          <a:lstStyle/>
          <a:p>
            <a:pPr marL="285750" indent="-285750">
              <a:buFont typeface="Arial" panose="020B0604020202020204" pitchFamily="34" charset="0"/>
              <a:buChar char="•"/>
            </a:pPr>
            <a:r>
              <a:rPr lang="en-US" altLang="zh-CN" sz="1600" dirty="0">
                <a:solidFill>
                  <a:srgbClr val="333333"/>
                </a:solidFill>
              </a:rPr>
              <a:t>Read by </a:t>
            </a:r>
            <a:r>
              <a:rPr lang="en-US" altLang="zh-CN" sz="1600" b="1" dirty="0">
                <a:solidFill>
                  <a:srgbClr val="FF9900"/>
                </a:solidFill>
              </a:rPr>
              <a:t>editors</a:t>
            </a:r>
          </a:p>
          <a:p>
            <a:pPr marL="285750" indent="-285750">
              <a:buFont typeface="Arial" panose="020B0604020202020204" pitchFamily="34" charset="0"/>
              <a:buChar char="•"/>
            </a:pPr>
            <a:r>
              <a:rPr lang="en-US" altLang="zh-CN" sz="1600" dirty="0">
                <a:solidFill>
                  <a:srgbClr val="333333"/>
                </a:solidFill>
              </a:rPr>
              <a:t>A</a:t>
            </a:r>
            <a:r>
              <a:rPr lang="en-US" altLang="zh-CN" sz="1600" b="1" dirty="0">
                <a:solidFill>
                  <a:srgbClr val="FF9900"/>
                </a:solidFill>
              </a:rPr>
              <a:t> crucial</a:t>
            </a:r>
            <a:r>
              <a:rPr lang="en-US" altLang="zh-CN" sz="1600" dirty="0">
                <a:solidFill>
                  <a:srgbClr val="FF9900"/>
                </a:solidFill>
              </a:rPr>
              <a:t> </a:t>
            </a:r>
            <a:r>
              <a:rPr lang="en-US" altLang="zh-CN" sz="1600" dirty="0">
                <a:solidFill>
                  <a:srgbClr val="333333"/>
                </a:solidFill>
              </a:rPr>
              <a:t>part of the manuscript submission package. </a:t>
            </a:r>
          </a:p>
          <a:p>
            <a:pPr marL="285750" indent="-285750">
              <a:buFont typeface="Arial" panose="020B0604020202020204" pitchFamily="34" charset="0"/>
              <a:buChar char="•"/>
            </a:pPr>
            <a:r>
              <a:rPr lang="en-US" altLang="zh-CN" sz="1600" dirty="0">
                <a:solidFill>
                  <a:srgbClr val="333333"/>
                </a:solidFill>
              </a:rPr>
              <a:t>An </a:t>
            </a:r>
            <a:r>
              <a:rPr lang="en-US" altLang="zh-CN" sz="1600" b="1" dirty="0">
                <a:solidFill>
                  <a:srgbClr val="FF9900"/>
                </a:solidFill>
              </a:rPr>
              <a:t>opportunity</a:t>
            </a:r>
            <a:r>
              <a:rPr lang="en-US" altLang="zh-CN" sz="1600" dirty="0">
                <a:solidFill>
                  <a:srgbClr val="000000"/>
                </a:solidFill>
              </a:rPr>
              <a:t> </a:t>
            </a:r>
            <a:r>
              <a:rPr lang="en-US" altLang="zh-CN" sz="1600" dirty="0">
                <a:solidFill>
                  <a:srgbClr val="333333"/>
                </a:solidFill>
              </a:rPr>
              <a:t>to convey important information to the editors.</a:t>
            </a:r>
          </a:p>
          <a:p>
            <a:pPr marL="285750" indent="-285750">
              <a:buFont typeface="Arial" panose="020B0604020202020204" pitchFamily="34" charset="0"/>
              <a:buChar char="•"/>
            </a:pPr>
            <a:r>
              <a:rPr lang="en-US" altLang="zh-CN" sz="1600" dirty="0">
                <a:solidFill>
                  <a:srgbClr val="333333"/>
                </a:solidFill>
              </a:rPr>
              <a:t>Help the editors reach a </a:t>
            </a:r>
            <a:r>
              <a:rPr lang="en-US" altLang="zh-CN" sz="1600" b="1" dirty="0">
                <a:solidFill>
                  <a:srgbClr val="FF9900"/>
                </a:solidFill>
              </a:rPr>
              <a:t>quicker decision</a:t>
            </a:r>
            <a:r>
              <a:rPr lang="en-US" altLang="zh-CN" sz="1600" dirty="0">
                <a:solidFill>
                  <a:srgbClr val="000000"/>
                </a:solidFill>
              </a:rPr>
              <a:t>.</a:t>
            </a:r>
            <a:endParaRPr lang="en-US" altLang="zh-CN" sz="1600" b="1" dirty="0">
              <a:solidFill>
                <a:srgbClr val="FF9900"/>
              </a:solidFill>
            </a:endParaRPr>
          </a:p>
          <a:p>
            <a:pPr marL="285750" indent="-285750">
              <a:buFont typeface="Arial" panose="020B0604020202020204" pitchFamily="34" charset="0"/>
              <a:buChar char="•"/>
            </a:pPr>
            <a:r>
              <a:rPr lang="en-US" altLang="zh-CN" sz="1600" dirty="0">
                <a:solidFill>
                  <a:srgbClr val="333333"/>
                </a:solidFill>
              </a:rPr>
              <a:t>Tip the balance </a:t>
            </a:r>
            <a:r>
              <a:rPr lang="en-US" altLang="zh-CN" sz="1600" b="1" dirty="0" smtClean="0">
                <a:solidFill>
                  <a:srgbClr val="FF9900"/>
                </a:solidFill>
              </a:rPr>
              <a:t>for </a:t>
            </a:r>
            <a:r>
              <a:rPr lang="en-US" altLang="zh-CN" sz="1600" b="1" dirty="0">
                <a:solidFill>
                  <a:srgbClr val="FF9900"/>
                </a:solidFill>
              </a:rPr>
              <a:t>peer review</a:t>
            </a:r>
            <a:r>
              <a:rPr lang="en-US" altLang="zh-CN" sz="1600" dirty="0">
                <a:solidFill>
                  <a:srgbClr val="000000"/>
                </a:solidFill>
              </a:rPr>
              <a:t>.</a:t>
            </a:r>
          </a:p>
        </p:txBody>
      </p:sp>
    </p:spTree>
    <p:extLst>
      <p:ext uri="{BB962C8B-B14F-4D97-AF65-F5344CB8AC3E}">
        <p14:creationId xmlns:p14="http://schemas.microsoft.com/office/powerpoint/2010/main" val="14816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80675">
                                            <p:txEl>
                                              <p:pRg st="0" end="0"/>
                                            </p:txEl>
                                          </p:spTgt>
                                        </p:tgtEl>
                                        <p:attrNameLst>
                                          <p:attrName>style.visibility</p:attrName>
                                        </p:attrNameLst>
                                      </p:cBhvr>
                                      <p:to>
                                        <p:strVal val="visible"/>
                                      </p:to>
                                    </p:set>
                                    <p:animEffect transition="in" filter="slide(fromBottom)">
                                      <p:cBhvr>
                                        <p:cTn id="7" dur="500"/>
                                        <p:tgtEl>
                                          <p:spTgt spid="1180675">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180675">
                                            <p:txEl>
                                              <p:pRg st="1" end="1"/>
                                            </p:txEl>
                                          </p:spTgt>
                                        </p:tgtEl>
                                        <p:attrNameLst>
                                          <p:attrName>style.visibility</p:attrName>
                                        </p:attrNameLst>
                                      </p:cBhvr>
                                      <p:to>
                                        <p:strVal val="visible"/>
                                      </p:to>
                                    </p:set>
                                    <p:animEffect transition="in" filter="slide(fromBottom)">
                                      <p:cBhvr>
                                        <p:cTn id="10" dur="500"/>
                                        <p:tgtEl>
                                          <p:spTgt spid="1180675">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180675">
                                            <p:txEl>
                                              <p:pRg st="2" end="2"/>
                                            </p:txEl>
                                          </p:spTgt>
                                        </p:tgtEl>
                                        <p:attrNameLst>
                                          <p:attrName>style.visibility</p:attrName>
                                        </p:attrNameLst>
                                      </p:cBhvr>
                                      <p:to>
                                        <p:strVal val="visible"/>
                                      </p:to>
                                    </p:set>
                                    <p:animEffect transition="in" filter="slide(fromBottom)">
                                      <p:cBhvr>
                                        <p:cTn id="13" dur="500"/>
                                        <p:tgtEl>
                                          <p:spTgt spid="1180675">
                                            <p:txEl>
                                              <p:pRg st="2" end="2"/>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180675">
                                            <p:txEl>
                                              <p:pRg st="3" end="3"/>
                                            </p:txEl>
                                          </p:spTgt>
                                        </p:tgtEl>
                                        <p:attrNameLst>
                                          <p:attrName>style.visibility</p:attrName>
                                        </p:attrNameLst>
                                      </p:cBhvr>
                                      <p:to>
                                        <p:strVal val="visible"/>
                                      </p:to>
                                    </p:set>
                                    <p:animEffect transition="in" filter="slide(fromBottom)">
                                      <p:cBhvr>
                                        <p:cTn id="16" dur="500"/>
                                        <p:tgtEl>
                                          <p:spTgt spid="1180675">
                                            <p:txEl>
                                              <p:pRg st="3" end="3"/>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80675">
                                            <p:txEl>
                                              <p:pRg st="4" end="4"/>
                                            </p:txEl>
                                          </p:spTgt>
                                        </p:tgtEl>
                                        <p:attrNameLst>
                                          <p:attrName>style.visibility</p:attrName>
                                        </p:attrNameLst>
                                      </p:cBhvr>
                                      <p:to>
                                        <p:strVal val="visible"/>
                                      </p:to>
                                    </p:set>
                                    <p:animEffect transition="in" filter="slide(fromBottom)">
                                      <p:cBhvr>
                                        <p:cTn id="19" dur="500"/>
                                        <p:tgtEl>
                                          <p:spTgt spid="1180675">
                                            <p:txEl>
                                              <p:pRg st="4" end="4"/>
                                            </p:txEl>
                                          </p:spTgt>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180675">
                                            <p:txEl>
                                              <p:pRg st="5" end="5"/>
                                            </p:txEl>
                                          </p:spTgt>
                                        </p:tgtEl>
                                        <p:attrNameLst>
                                          <p:attrName>style.visibility</p:attrName>
                                        </p:attrNameLst>
                                      </p:cBhvr>
                                      <p:to>
                                        <p:strVal val="visible"/>
                                      </p:to>
                                    </p:set>
                                    <p:animEffect transition="in" filter="slide(fromBottom)">
                                      <p:cBhvr>
                                        <p:cTn id="22" dur="500"/>
                                        <p:tgtEl>
                                          <p:spTgt spid="1180675">
                                            <p:txEl>
                                              <p:pRg st="5" end="5"/>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180675">
                                            <p:txEl>
                                              <p:pRg st="6" end="6"/>
                                            </p:txEl>
                                          </p:spTgt>
                                        </p:tgtEl>
                                        <p:attrNameLst>
                                          <p:attrName>style.visibility</p:attrName>
                                        </p:attrNameLst>
                                      </p:cBhvr>
                                      <p:to>
                                        <p:strVal val="visible"/>
                                      </p:to>
                                    </p:set>
                                    <p:animEffect transition="in" filter="slide(fromBottom)">
                                      <p:cBhvr>
                                        <p:cTn id="25" dur="500"/>
                                        <p:tgtEl>
                                          <p:spTgt spid="1180675">
                                            <p:txEl>
                                              <p:pRg st="6" end="6"/>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180675">
                                            <p:txEl>
                                              <p:pRg st="7" end="7"/>
                                            </p:txEl>
                                          </p:spTgt>
                                        </p:tgtEl>
                                        <p:attrNameLst>
                                          <p:attrName>style.visibility</p:attrName>
                                        </p:attrNameLst>
                                      </p:cBhvr>
                                      <p:to>
                                        <p:strVal val="visible"/>
                                      </p:to>
                                    </p:set>
                                    <p:animEffect transition="in" filter="slide(fromBottom)">
                                      <p:cBhvr>
                                        <p:cTn id="28" dur="500"/>
                                        <p:tgtEl>
                                          <p:spTgt spid="118067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0675" grpId="0" build="allAtOnce"/>
      <p:bldP spid="7" grpId="0" animBg="1"/>
      <p:bldP spid="8" grpId="0" animBg="1"/>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zh-CN" altLang="en-US" dirty="0" smtClean="0">
                <a:latin typeface="微软雅黑" panose="020B0503020204020204" pitchFamily="34" charset="-122"/>
                <a:ea typeface="微软雅黑" panose="020B0503020204020204" pitchFamily="34" charset="-122"/>
              </a:rPr>
              <a:t>  注意事项</a:t>
            </a:r>
            <a:endParaRPr lang="zh-CN" altLang="en-US"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4294967295"/>
          </p:nvPr>
        </p:nvSpPr>
        <p:spPr>
          <a:xfrm>
            <a:off x="1331640" y="1344613"/>
            <a:ext cx="6631632" cy="4724400"/>
          </a:xfrm>
        </p:spPr>
        <p:txBody>
          <a:bodyPr/>
          <a:lstStyle/>
          <a:p>
            <a:pPr>
              <a:lnSpc>
                <a:spcPct val="150000"/>
              </a:lnSpc>
            </a:pPr>
            <a:r>
              <a:rPr lang="zh-CN" altLang="en-US" sz="2400" dirty="0" smtClean="0"/>
              <a:t>一稿多投</a:t>
            </a:r>
            <a:r>
              <a:rPr lang="en-US" altLang="zh-CN" sz="2400" dirty="0" smtClean="0"/>
              <a:t>(</a:t>
            </a:r>
            <a:r>
              <a:rPr lang="en-US" altLang="zh-CN" sz="2400" dirty="0"/>
              <a:t>multiple/simultaneous submissions</a:t>
            </a:r>
            <a:r>
              <a:rPr lang="en-US" altLang="zh-CN" sz="2400" dirty="0" smtClean="0"/>
              <a:t>)</a:t>
            </a:r>
          </a:p>
          <a:p>
            <a:pPr>
              <a:lnSpc>
                <a:spcPct val="150000"/>
              </a:lnSpc>
            </a:pPr>
            <a:r>
              <a:rPr lang="zh-CN" altLang="en-US" sz="2400" dirty="0" smtClean="0"/>
              <a:t>通信作者和第一作者</a:t>
            </a:r>
            <a:endParaRPr lang="en-US" altLang="zh-CN" sz="2400" dirty="0" smtClean="0"/>
          </a:p>
          <a:p>
            <a:pPr>
              <a:lnSpc>
                <a:spcPct val="150000"/>
              </a:lnSpc>
            </a:pPr>
            <a:r>
              <a:rPr lang="zh-CN" altLang="en-US" sz="2400" dirty="0" smtClean="0"/>
              <a:t>合适的审稿人</a:t>
            </a:r>
            <a:endParaRPr lang="en-US" altLang="zh-CN" sz="2400" dirty="0" smtClean="0"/>
          </a:p>
          <a:p>
            <a:pPr>
              <a:lnSpc>
                <a:spcPct val="150000"/>
              </a:lnSpc>
            </a:pPr>
            <a:r>
              <a:rPr lang="zh-CN" altLang="en-US" sz="2400" dirty="0"/>
              <a:t>论文</a:t>
            </a:r>
            <a:r>
              <a:rPr lang="zh-CN" altLang="en-US" sz="2400" dirty="0" smtClean="0"/>
              <a:t>的新意</a:t>
            </a:r>
            <a:r>
              <a:rPr lang="en-US" altLang="zh-CN" sz="2400" dirty="0" smtClean="0"/>
              <a:t>(</a:t>
            </a:r>
            <a:r>
              <a:rPr lang="en-US" altLang="zh-CN" sz="2400" dirty="0"/>
              <a:t>cover letter)</a:t>
            </a:r>
          </a:p>
          <a:p>
            <a:pPr>
              <a:lnSpc>
                <a:spcPct val="150000"/>
              </a:lnSpc>
            </a:pPr>
            <a:r>
              <a:rPr lang="zh-CN" altLang="en-US" sz="2400" dirty="0" smtClean="0"/>
              <a:t>逻辑性，合理性</a:t>
            </a:r>
            <a:endParaRPr lang="en-US" altLang="zh-CN" sz="2400" dirty="0"/>
          </a:p>
          <a:p>
            <a:pPr>
              <a:lnSpc>
                <a:spcPct val="150000"/>
              </a:lnSpc>
            </a:pPr>
            <a:r>
              <a:rPr lang="zh-CN" altLang="en-US" sz="2400" dirty="0" smtClean="0"/>
              <a:t>语言及图片的质量</a:t>
            </a:r>
            <a:endParaRPr lang="zh-CN" altLang="en-US" sz="2400" dirty="0"/>
          </a:p>
        </p:txBody>
      </p:sp>
    </p:spTree>
    <p:extLst>
      <p:ext uri="{BB962C8B-B14F-4D97-AF65-F5344CB8AC3E}">
        <p14:creationId xmlns:p14="http://schemas.microsoft.com/office/powerpoint/2010/main" val="140538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zh-CN" dirty="0" smtClean="0"/>
              <a:t>ScienceDirect</a:t>
            </a:r>
          </a:p>
          <a:p>
            <a:r>
              <a:rPr lang="zh-CN" altLang="en-US" dirty="0" smtClean="0"/>
              <a:t>全文数据库中的佼佼者</a:t>
            </a:r>
            <a:endParaRPr lang="en-US" altLang="zh-CN" dirty="0" smtClean="0"/>
          </a:p>
        </p:txBody>
      </p:sp>
    </p:spTree>
    <p:extLst>
      <p:ext uri="{BB962C8B-B14F-4D97-AF65-F5344CB8AC3E}">
        <p14:creationId xmlns:p14="http://schemas.microsoft.com/office/powerpoint/2010/main" val="2059013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806450"/>
          </a:xfrm>
        </p:spPr>
        <p:txBody>
          <a:bodyPr/>
          <a:lstStyle/>
          <a:p>
            <a:r>
              <a:rPr lang="en-US" altLang="zh-CN" dirty="0" smtClean="0"/>
              <a:t>  </a:t>
            </a:r>
            <a:r>
              <a:rPr lang="en-US" altLang="zh-CN" dirty="0" err="1" smtClean="0"/>
              <a:t>CrossCheck</a:t>
            </a:r>
            <a:endParaRPr lang="zh-CN" altLang="en-US" dirty="0"/>
          </a:p>
        </p:txBody>
      </p:sp>
      <p:pic>
        <p:nvPicPr>
          <p:cNvPr id="4" name="内容占位符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081088"/>
            <a:ext cx="7234238" cy="47244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282455" y="5877272"/>
            <a:ext cx="8744272"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defTabSz="914400" fontAlgn="base">
              <a:spcBef>
                <a:spcPct val="0"/>
              </a:spcBef>
              <a:spcAft>
                <a:spcPct val="0"/>
              </a:spcAft>
            </a:pPr>
            <a:r>
              <a:rPr lang="en-US" altLang="zh-CN" dirty="0">
                <a:solidFill>
                  <a:srgbClr val="FFFFFF"/>
                </a:solidFill>
              </a:rPr>
              <a:t>Compares full-text manuscripts against a database of 38+ million articles from 175,000+ journals, books from 500+ publishers, and 20+ billion webpages.</a:t>
            </a:r>
            <a:endParaRPr lang="zh-CN" altLang="en-US" dirty="0">
              <a:solidFill>
                <a:srgbClr val="FFFFFF"/>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446921"/>
            <a:ext cx="1183433" cy="486898"/>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473" y="5301208"/>
            <a:ext cx="1399456" cy="4308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025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Effective Collaboration</a:t>
            </a:r>
            <a:endParaRPr lang="en-US" dirty="0"/>
          </a:p>
        </p:txBody>
      </p:sp>
    </p:spTree>
    <p:extLst>
      <p:ext uri="{BB962C8B-B14F-4D97-AF65-F5344CB8AC3E}">
        <p14:creationId xmlns:p14="http://schemas.microsoft.com/office/powerpoint/2010/main" val="13691519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r>
              <a:rPr lang="en-US" altLang="zh-CN" sz="2400" i="1" dirty="0" err="1" smtClean="0"/>
              <a:t>Mendeley</a:t>
            </a:r>
            <a:r>
              <a:rPr lang="zh-CN" altLang="en-US" sz="2400" i="1" dirty="0"/>
              <a:t>帮</a:t>
            </a:r>
            <a:r>
              <a:rPr lang="zh-CN" altLang="en-US" sz="2400" i="1" dirty="0" smtClean="0"/>
              <a:t>助研究人员展示成果提升影响力</a:t>
            </a:r>
            <a:r>
              <a:rPr lang="en-US" altLang="zh-CN" sz="2400" i="1" dirty="0" smtClean="0"/>
              <a:t/>
            </a:r>
            <a:br>
              <a:rPr lang="en-US" altLang="zh-CN" sz="2400" i="1" dirty="0" smtClean="0"/>
            </a:br>
            <a:endParaRPr lang="en-US" sz="2400" i="1"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135852"/>
            <a:ext cx="3947597" cy="49530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35852"/>
            <a:ext cx="4302323" cy="5029200"/>
          </a:xfrm>
          <a:prstGeom prst="rect">
            <a:avLst/>
          </a:prstGeom>
        </p:spPr>
      </p:pic>
      <p:sp>
        <p:nvSpPr>
          <p:cNvPr id="5" name="TextBox 4"/>
          <p:cNvSpPr txBox="1"/>
          <p:nvPr/>
        </p:nvSpPr>
        <p:spPr>
          <a:xfrm>
            <a:off x="1066800" y="762000"/>
            <a:ext cx="2286000" cy="338554"/>
          </a:xfrm>
          <a:prstGeom prst="rect">
            <a:avLst/>
          </a:prstGeom>
          <a:noFill/>
        </p:spPr>
        <p:txBody>
          <a:bodyPr wrap="square" rtlCol="0">
            <a:spAutoFit/>
          </a:bodyPr>
          <a:lstStyle/>
          <a:p>
            <a:r>
              <a:rPr lang="zh-CN" altLang="en-US" sz="1600" dirty="0" smtClean="0"/>
              <a:t>展示研究成果</a:t>
            </a:r>
            <a:endParaRPr lang="en-US" sz="1600" dirty="0"/>
          </a:p>
        </p:txBody>
      </p:sp>
      <p:sp>
        <p:nvSpPr>
          <p:cNvPr id="12" name="TextBox 11"/>
          <p:cNvSpPr txBox="1"/>
          <p:nvPr/>
        </p:nvSpPr>
        <p:spPr>
          <a:xfrm>
            <a:off x="5638800" y="729734"/>
            <a:ext cx="2286000" cy="338554"/>
          </a:xfrm>
          <a:prstGeom prst="rect">
            <a:avLst/>
          </a:prstGeom>
          <a:noFill/>
        </p:spPr>
        <p:txBody>
          <a:bodyPr wrap="square" rtlCol="0">
            <a:spAutoFit/>
          </a:bodyPr>
          <a:lstStyle/>
          <a:p>
            <a:r>
              <a:rPr lang="zh-CN" altLang="en-US" sz="1600" dirty="0" smtClean="0"/>
              <a:t>评估影响力</a:t>
            </a:r>
            <a:endParaRPr lang="en-US" sz="1600" dirty="0"/>
          </a:p>
        </p:txBody>
      </p:sp>
    </p:spTree>
    <p:extLst>
      <p:ext uri="{BB962C8B-B14F-4D97-AF65-F5344CB8AC3E}">
        <p14:creationId xmlns:p14="http://schemas.microsoft.com/office/powerpoint/2010/main" val="23416362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0" y="69681"/>
            <a:ext cx="8229600" cy="1143000"/>
          </a:xfrm>
        </p:spPr>
        <p:txBody>
          <a:bodyPr>
            <a:noAutofit/>
          </a:bodyPr>
          <a:lstStyle/>
          <a:p>
            <a:pPr algn="l"/>
            <a:r>
              <a:rPr lang="zh-CN" altLang="en-US" sz="3600" dirty="0" smtClean="0"/>
              <a:t>寻找合作机会</a:t>
            </a:r>
            <a:r>
              <a:rPr lang="en-US" sz="3600" dirty="0" smtClean="0"/>
              <a:t/>
            </a:r>
            <a:br>
              <a:rPr lang="en-US" sz="3600" dirty="0" smtClean="0"/>
            </a:br>
            <a:r>
              <a:rPr lang="zh-CN" altLang="en-US" sz="3600" dirty="0" smtClean="0"/>
              <a:t>通过公开群或者跟踪一位意见领袖</a:t>
            </a:r>
            <a:endParaRPr lang="en-US" sz="2000" i="1" dirty="0"/>
          </a:p>
        </p:txBody>
      </p:sp>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4382" y="1844824"/>
            <a:ext cx="3058400" cy="2357771"/>
          </a:xfrm>
          <a:prstGeom prst="rect">
            <a:avLst/>
          </a:prstGeom>
          <a:noFill/>
          <a:ln w="9525">
            <a:solidFill>
              <a:schemeClr val="tx1"/>
            </a:solidFill>
            <a:miter lim="800000"/>
            <a:headEnd/>
            <a:tailEnd/>
          </a:ln>
          <a:effectLst>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Lst>
        </p:spPr>
      </p:pic>
      <p:sp>
        <p:nvSpPr>
          <p:cNvPr id="5" name="TextBox 25"/>
          <p:cNvSpPr txBox="1">
            <a:spLocks noChangeArrowheads="1"/>
          </p:cNvSpPr>
          <p:nvPr/>
        </p:nvSpPr>
        <p:spPr bwMode="auto">
          <a:xfrm>
            <a:off x="196609" y="5036539"/>
            <a:ext cx="37339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solidFill>
                  <a:schemeClr val="tx1">
                    <a:lumMod val="50000"/>
                  </a:schemeClr>
                </a:solidFill>
                <a:latin typeface="Georgia" pitchFamily="18" charset="0"/>
                <a:cs typeface="Arial" charset="0"/>
              </a:rPr>
              <a:t>...</a:t>
            </a:r>
            <a:r>
              <a:rPr lang="zh-CN" altLang="en-US" dirty="0" smtClean="0">
                <a:solidFill>
                  <a:schemeClr val="tx1">
                    <a:lumMod val="50000"/>
                  </a:schemeClr>
                </a:solidFill>
                <a:latin typeface="Georgia" pitchFamily="18" charset="0"/>
                <a:cs typeface="Arial" charset="0"/>
              </a:rPr>
              <a:t>创建阅读群，分享知识和有用文章并找到志同道合的伙伴</a:t>
            </a:r>
            <a:endParaRPr lang="en-GB" dirty="0">
              <a:solidFill>
                <a:schemeClr val="tx1">
                  <a:lumMod val="50000"/>
                </a:schemeClr>
              </a:solidFill>
              <a:latin typeface="Georgia" pitchFamily="18" charset="0"/>
              <a:cs typeface="Arial" charset="0"/>
            </a:endParaRPr>
          </a:p>
        </p:txBody>
      </p:sp>
      <p:sp>
        <p:nvSpPr>
          <p:cNvPr id="9" name="TextBox 25"/>
          <p:cNvSpPr txBox="1">
            <a:spLocks noChangeArrowheads="1"/>
          </p:cNvSpPr>
          <p:nvPr/>
        </p:nvSpPr>
        <p:spPr bwMode="auto">
          <a:xfrm>
            <a:off x="4399525" y="5036539"/>
            <a:ext cx="41171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solidFill>
                  <a:schemeClr val="tx1">
                    <a:lumMod val="50000"/>
                  </a:schemeClr>
                </a:solidFill>
                <a:latin typeface="Georgia" pitchFamily="18" charset="0"/>
                <a:cs typeface="Arial" charset="0"/>
              </a:rPr>
              <a:t>...</a:t>
            </a:r>
            <a:r>
              <a:rPr lang="zh-CN" altLang="en-US" dirty="0" smtClean="0">
                <a:solidFill>
                  <a:schemeClr val="tx1">
                    <a:lumMod val="50000"/>
                  </a:schemeClr>
                </a:solidFill>
                <a:latin typeface="Georgia" pitchFamily="18" charset="0"/>
                <a:cs typeface="Arial" charset="0"/>
              </a:rPr>
              <a:t>联系并跟踪一位意见领袖比如</a:t>
            </a:r>
            <a:r>
              <a:rPr lang="en-US" altLang="zh-CN" dirty="0" smtClean="0">
                <a:solidFill>
                  <a:schemeClr val="tx1">
                    <a:lumMod val="50000"/>
                  </a:schemeClr>
                </a:solidFill>
                <a:latin typeface="Georgia" pitchFamily="18" charset="0"/>
                <a:cs typeface="Arial" charset="0"/>
              </a:rPr>
              <a:t>Elsevier</a:t>
            </a:r>
            <a:r>
              <a:rPr lang="zh-CN" altLang="en-US" dirty="0" smtClean="0">
                <a:solidFill>
                  <a:schemeClr val="tx1">
                    <a:lumMod val="50000"/>
                  </a:schemeClr>
                </a:solidFill>
                <a:latin typeface="Georgia" pitchFamily="18" charset="0"/>
                <a:cs typeface="Arial" charset="0"/>
              </a:rPr>
              <a:t>期刊的主编</a:t>
            </a:r>
            <a:endParaRPr lang="en-GB" dirty="0">
              <a:solidFill>
                <a:schemeClr val="tx1">
                  <a:lumMod val="50000"/>
                </a:schemeClr>
              </a:solidFill>
              <a:latin typeface="Georgia" pitchFamily="18" charset="0"/>
              <a:cs typeface="Arial" charset="0"/>
            </a:endParaRPr>
          </a:p>
        </p:txBody>
      </p:sp>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570" y="1844824"/>
            <a:ext cx="3429068" cy="2395840"/>
          </a:xfrm>
          <a:prstGeom prst="rect">
            <a:avLst/>
          </a:prstGeom>
          <a:noFill/>
          <a:ln w="9525">
            <a:solidFill>
              <a:schemeClr val="tx1"/>
            </a:solidFill>
            <a:miter lim="800000"/>
            <a:headEnd/>
            <a:tailEnd/>
          </a:ln>
          <a:effectLst>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6921" y="450052"/>
            <a:ext cx="147707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29295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14" y="69680"/>
            <a:ext cx="8229600" cy="1143000"/>
          </a:xfrm>
        </p:spPr>
        <p:txBody>
          <a:bodyPr>
            <a:noAutofit/>
          </a:bodyPr>
          <a:lstStyle/>
          <a:p>
            <a:pPr algn="l"/>
            <a:r>
              <a:rPr lang="zh-CN" altLang="en-US" sz="3600" dirty="0" smtClean="0"/>
              <a:t>寻找合作机会</a:t>
            </a:r>
            <a:r>
              <a:rPr lang="en-US" sz="3600" dirty="0"/>
              <a:t/>
            </a:r>
            <a:br>
              <a:rPr lang="en-US" sz="3600" dirty="0"/>
            </a:br>
            <a:r>
              <a:rPr lang="zh-CN" altLang="en-US" sz="3600" dirty="0" smtClean="0"/>
              <a:t>分享论文和新的想法</a:t>
            </a:r>
            <a:endParaRPr lang="en-US" sz="2400" dirty="0"/>
          </a:p>
        </p:txBody>
      </p:sp>
      <p:sp>
        <p:nvSpPr>
          <p:cNvPr id="6" name="TextBox 25"/>
          <p:cNvSpPr txBox="1">
            <a:spLocks noChangeArrowheads="1"/>
          </p:cNvSpPr>
          <p:nvPr/>
        </p:nvSpPr>
        <p:spPr bwMode="auto">
          <a:xfrm>
            <a:off x="163773" y="4504722"/>
            <a:ext cx="37339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solidFill>
                  <a:srgbClr val="555555"/>
                </a:solidFill>
                <a:latin typeface="Georgia" pitchFamily="18" charset="0"/>
                <a:cs typeface="Arial" charset="0"/>
              </a:rPr>
              <a:t>...</a:t>
            </a:r>
            <a:r>
              <a:rPr lang="zh-CN" altLang="en-US" dirty="0" smtClean="0">
                <a:solidFill>
                  <a:srgbClr val="555555"/>
                </a:solidFill>
                <a:latin typeface="Georgia" pitchFamily="18" charset="0"/>
                <a:cs typeface="Arial" charset="0"/>
              </a:rPr>
              <a:t>分享参考文章、读书列表并讨论</a:t>
            </a:r>
            <a:r>
              <a:rPr lang="en-US" dirty="0" smtClean="0">
                <a:solidFill>
                  <a:srgbClr val="555555"/>
                </a:solidFill>
                <a:latin typeface="Georgia" pitchFamily="18" charset="0"/>
                <a:cs typeface="Arial" charset="0"/>
              </a:rPr>
              <a:t>…</a:t>
            </a:r>
            <a:endParaRPr lang="en-GB" dirty="0">
              <a:solidFill>
                <a:srgbClr val="555555"/>
              </a:solidFill>
              <a:latin typeface="Georgia" pitchFamily="18" charset="0"/>
              <a:cs typeface="Arial" charset="0"/>
            </a:endParaRP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1349" y="1329353"/>
            <a:ext cx="4449690" cy="28541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0306" y="3262751"/>
            <a:ext cx="4796117" cy="32483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6921" y="450052"/>
            <a:ext cx="147707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9400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zh-CN" altLang="en-US" dirty="0" smtClean="0"/>
              <a:t>同领域之间的合作</a:t>
            </a:r>
            <a:endParaRPr lang="en-US" altLang="zh-CN" dirty="0" smtClean="0"/>
          </a:p>
          <a:p>
            <a:r>
              <a:rPr lang="zh-CN" altLang="en-US" dirty="0" smtClean="0"/>
              <a:t>跨学科跨领域的合作</a:t>
            </a:r>
            <a:endParaRPr lang="en-US" altLang="zh-CN" dirty="0" smtClean="0"/>
          </a:p>
          <a:p>
            <a:endParaRPr lang="en-US" dirty="0"/>
          </a:p>
          <a:p>
            <a:r>
              <a:rPr lang="zh-CN" altLang="en-US" dirty="0" smtClean="0"/>
              <a:t>定量合作者的科研实力</a:t>
            </a:r>
            <a:endParaRPr lang="en-US" altLang="zh-CN" dirty="0" smtClean="0"/>
          </a:p>
          <a:p>
            <a:r>
              <a:rPr lang="zh-CN" altLang="en-US" dirty="0" smtClean="0"/>
              <a:t>明确合作中的分工、责任与权力</a:t>
            </a:r>
            <a:endParaRPr lang="en-US" dirty="0"/>
          </a:p>
        </p:txBody>
      </p:sp>
      <p:sp>
        <p:nvSpPr>
          <p:cNvPr id="3" name="Title 2"/>
          <p:cNvSpPr>
            <a:spLocks noGrp="1"/>
          </p:cNvSpPr>
          <p:nvPr>
            <p:ph type="title"/>
          </p:nvPr>
        </p:nvSpPr>
        <p:spPr/>
        <p:txBody>
          <a:bodyPr/>
          <a:lstStyle/>
          <a:p>
            <a:r>
              <a:rPr lang="zh-CN" altLang="en-US" dirty="0" smtClean="0"/>
              <a:t>建立合作</a:t>
            </a:r>
            <a:endParaRPr lang="en-US" dirty="0"/>
          </a:p>
        </p:txBody>
      </p:sp>
      <p:grpSp>
        <p:nvGrpSpPr>
          <p:cNvPr id="7" name="Group 6"/>
          <p:cNvGrpSpPr>
            <a:grpSpLocks noChangeAspect="1"/>
          </p:cNvGrpSpPr>
          <p:nvPr/>
        </p:nvGrpSpPr>
        <p:grpSpPr>
          <a:xfrm>
            <a:off x="3119111" y="5378939"/>
            <a:ext cx="6024889" cy="1479061"/>
            <a:chOff x="2670629" y="4682117"/>
            <a:chExt cx="6024889" cy="1479061"/>
          </a:xfrm>
        </p:grpSpPr>
        <p:pic>
          <p:nvPicPr>
            <p:cNvPr id="4" name="Picture 2" descr="http://upload.wikimedia.org/wikipedia/commons/8/81/Mendeley_Logo_Vertic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6458" y="4682118"/>
              <a:ext cx="1479060" cy="147906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3"/>
            <p:cNvSpPr>
              <a:spLocks noChangeArrowheads="1"/>
            </p:cNvSpPr>
            <p:nvPr/>
          </p:nvSpPr>
          <p:spPr bwMode="auto">
            <a:xfrm>
              <a:off x="2670629" y="4682117"/>
              <a:ext cx="4539366" cy="1469232"/>
            </a:xfrm>
            <a:prstGeom prst="rect">
              <a:avLst/>
            </a:prstGeom>
            <a:blipFill dpi="0" rotWithShape="1">
              <a:blip r:embed="rId3"/>
              <a:srcRect/>
              <a:stretch>
                <a:fillRect/>
              </a:stretch>
            </a:blipFill>
            <a:ln w="9525">
              <a:solidFill>
                <a:schemeClr val="accent2"/>
              </a:solidFill>
              <a:miter lim="800000"/>
              <a:headEnd/>
              <a:tailEnd/>
            </a:ln>
          </p:spPr>
          <p:txBody>
            <a:bodyPr lIns="96396" tIns="48198" rIns="96396" bIns="48198"/>
            <a:lstStyle>
              <a:lvl1pPr eaLnBrk="0" hangingPunct="0">
                <a:lnSpc>
                  <a:spcPct val="90000"/>
                </a:lnSpc>
                <a:spcBef>
                  <a:spcPts val="1250"/>
                </a:spcBef>
                <a:buFont typeface="Arial" pitchFamily="34" charset="0"/>
                <a:buChar char="•"/>
                <a:defRPr sz="1900" b="1">
                  <a:solidFill>
                    <a:srgbClr val="75787B"/>
                  </a:solidFill>
                  <a:latin typeface="Arial" pitchFamily="34" charset="0"/>
                  <a:cs typeface="Arial" pitchFamily="34" charset="0"/>
                </a:defRPr>
              </a:lvl1pPr>
              <a:lvl2pPr marL="742950" indent="-285750" eaLnBrk="0" hangingPunct="0">
                <a:lnSpc>
                  <a:spcPct val="90000"/>
                </a:lnSpc>
                <a:spcBef>
                  <a:spcPts val="625"/>
                </a:spcBef>
                <a:buFont typeface="Arial" pitchFamily="34" charset="0"/>
                <a:buChar char="•"/>
                <a:defRPr sz="1600">
                  <a:solidFill>
                    <a:srgbClr val="75787B"/>
                  </a:solidFill>
                  <a:latin typeface="Arial" pitchFamily="34" charset="0"/>
                  <a:cs typeface="Arial" pitchFamily="34" charset="0"/>
                </a:defRPr>
              </a:lvl2pPr>
              <a:lvl3pPr marL="1143000" indent="-228600" eaLnBrk="0" hangingPunct="0">
                <a:lnSpc>
                  <a:spcPct val="90000"/>
                </a:lnSpc>
                <a:spcBef>
                  <a:spcPts val="625"/>
                </a:spcBef>
                <a:buFont typeface="Arial" pitchFamily="34" charset="0"/>
                <a:buChar char="•"/>
                <a:defRPr sz="1400">
                  <a:solidFill>
                    <a:srgbClr val="75787B"/>
                  </a:solidFill>
                  <a:latin typeface="Arial" pitchFamily="34" charset="0"/>
                  <a:cs typeface="Arial" pitchFamily="34" charset="0"/>
                </a:defRPr>
              </a:lvl3pPr>
              <a:lvl4pPr marL="1600200" indent="-22860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4pPr>
              <a:lvl5pPr marL="2057400" indent="-228600" eaLnBrk="0" hangingPunct="0">
                <a:lnSpc>
                  <a:spcPct val="90000"/>
                </a:lnSpc>
                <a:spcBef>
                  <a:spcPts val="625"/>
                </a:spcBef>
                <a:buFont typeface="Arial" pitchFamily="34" charset="0"/>
                <a:buChar char="•"/>
                <a:defRPr sz="2500">
                  <a:solidFill>
                    <a:schemeClr val="tx1"/>
                  </a:solidFill>
                  <a:latin typeface="Calibri" pitchFamily="34" charset="0"/>
                  <a:cs typeface="Arial" pitchFamily="34" charset="0"/>
                </a:defRPr>
              </a:lvl5pPr>
              <a:lvl6pPr marL="2514600" indent="-228600" defTabSz="727075"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6pPr>
              <a:lvl7pPr marL="2971800" indent="-228600" defTabSz="727075"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7pPr>
              <a:lvl8pPr marL="3429000" indent="-228600" defTabSz="727075"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8pPr>
              <a:lvl9pPr marL="3886200" indent="-228600" defTabSz="727075" eaLnBrk="0" fontAlgn="base" hangingPunct="0">
                <a:lnSpc>
                  <a:spcPct val="90000"/>
                </a:lnSpc>
                <a:spcBef>
                  <a:spcPts val="625"/>
                </a:spcBef>
                <a:spcAft>
                  <a:spcPct val="0"/>
                </a:spcAft>
                <a:buFont typeface="Arial" pitchFamily="34" charset="0"/>
                <a:buChar char="•"/>
                <a:defRPr sz="2500">
                  <a:solidFill>
                    <a:schemeClr val="tx1"/>
                  </a:solidFill>
                  <a:latin typeface="Calibri" pitchFamily="34" charset="0"/>
                  <a:cs typeface="Arial" pitchFamily="34" charset="0"/>
                </a:defRPr>
              </a:lvl9pPr>
            </a:lstStyle>
            <a:p>
              <a:pPr eaLnBrk="1" hangingPunct="1">
                <a:lnSpc>
                  <a:spcPct val="100000"/>
                </a:lnSpc>
                <a:spcBef>
                  <a:spcPct val="0"/>
                </a:spcBef>
                <a:buFontTx/>
                <a:buNone/>
              </a:pPr>
              <a:endParaRPr lang="zh-CN" altLang="en-US" sz="1400" b="0">
                <a:solidFill>
                  <a:srgbClr val="53565A"/>
                </a:solidFill>
              </a:endParaRPr>
            </a:p>
          </p:txBody>
        </p:sp>
      </p:grpSp>
      <p:pic>
        <p:nvPicPr>
          <p:cNvPr id="8" name="Picture 7" descr="Screen Shot 2015-10-07 at 13.46.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916" y="387700"/>
            <a:ext cx="4534083" cy="2833802"/>
          </a:xfrm>
          <a:prstGeom prst="rect">
            <a:avLst/>
          </a:prstGeom>
        </p:spPr>
      </p:pic>
    </p:spTree>
    <p:extLst>
      <p:ext uri="{BB962C8B-B14F-4D97-AF65-F5344CB8AC3E}">
        <p14:creationId xmlns:p14="http://schemas.microsoft.com/office/powerpoint/2010/main" val="26252459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zh-CN" altLang="en-US" dirty="0" smtClean="0"/>
              <a:t>了解自己</a:t>
            </a:r>
            <a:r>
              <a:rPr lang="zh-CN" altLang="en-US" dirty="0" smtClean="0">
                <a:solidFill>
                  <a:srgbClr val="C00000"/>
                </a:solidFill>
              </a:rPr>
              <a:t>不可能做</a:t>
            </a:r>
            <a:r>
              <a:rPr lang="zh-CN" altLang="en-US" dirty="0" smtClean="0"/>
              <a:t>的工作</a:t>
            </a:r>
            <a:endParaRPr lang="en-US" altLang="zh-CN" dirty="0" smtClean="0"/>
          </a:p>
          <a:p>
            <a:r>
              <a:rPr lang="zh-CN" altLang="en-US" dirty="0"/>
              <a:t>确</a:t>
            </a:r>
            <a:r>
              <a:rPr lang="zh-CN" altLang="en-US" dirty="0" smtClean="0"/>
              <a:t>立出访的</a:t>
            </a:r>
            <a:r>
              <a:rPr lang="zh-CN" altLang="en-US" dirty="0" smtClean="0">
                <a:solidFill>
                  <a:srgbClr val="C00000"/>
                </a:solidFill>
              </a:rPr>
              <a:t>必要性</a:t>
            </a:r>
            <a:endParaRPr lang="en-US" altLang="zh-CN" dirty="0" smtClean="0">
              <a:solidFill>
                <a:srgbClr val="C00000"/>
              </a:solidFill>
            </a:endParaRPr>
          </a:p>
          <a:p>
            <a:r>
              <a:rPr lang="zh-CN" altLang="en-US" dirty="0" smtClean="0"/>
              <a:t>合作者最好是一位</a:t>
            </a:r>
            <a:r>
              <a:rPr lang="zh-CN" altLang="en-US" dirty="0" smtClean="0">
                <a:solidFill>
                  <a:srgbClr val="C00000"/>
                </a:solidFill>
              </a:rPr>
              <a:t>有声望</a:t>
            </a:r>
            <a:r>
              <a:rPr lang="zh-CN" altLang="en-US" dirty="0" smtClean="0"/>
              <a:t>的专家</a:t>
            </a:r>
            <a:endParaRPr lang="en-US" altLang="zh-CN" dirty="0" smtClean="0"/>
          </a:p>
          <a:p>
            <a:r>
              <a:rPr lang="zh-CN" altLang="en-US" dirty="0"/>
              <a:t>积</a:t>
            </a:r>
            <a:r>
              <a:rPr lang="zh-CN" altLang="en-US" dirty="0" smtClean="0"/>
              <a:t>极向合作者</a:t>
            </a:r>
            <a:r>
              <a:rPr lang="zh-CN" altLang="en-US" dirty="0" smtClean="0">
                <a:solidFill>
                  <a:srgbClr val="C00000"/>
                </a:solidFill>
              </a:rPr>
              <a:t>展现能力</a:t>
            </a:r>
            <a:endParaRPr lang="en-US" altLang="zh-CN" dirty="0" smtClean="0">
              <a:solidFill>
                <a:srgbClr val="C00000"/>
              </a:solidFill>
            </a:endParaRPr>
          </a:p>
          <a:p>
            <a:r>
              <a:rPr lang="zh-CN" altLang="en-US" dirty="0">
                <a:solidFill>
                  <a:srgbClr val="C00000"/>
                </a:solidFill>
              </a:rPr>
              <a:t>随</a:t>
            </a:r>
            <a:r>
              <a:rPr lang="zh-CN" altLang="en-US" dirty="0" smtClean="0">
                <a:solidFill>
                  <a:srgbClr val="C00000"/>
                </a:solidFill>
              </a:rPr>
              <a:t>机应变</a:t>
            </a:r>
            <a:endParaRPr lang="en-US" dirty="0">
              <a:solidFill>
                <a:srgbClr val="C00000"/>
              </a:solidFill>
            </a:endParaRPr>
          </a:p>
        </p:txBody>
      </p:sp>
      <p:sp>
        <p:nvSpPr>
          <p:cNvPr id="3" name="Title 2"/>
          <p:cNvSpPr>
            <a:spLocks noGrp="1"/>
          </p:cNvSpPr>
          <p:nvPr>
            <p:ph type="title"/>
          </p:nvPr>
        </p:nvSpPr>
        <p:spPr/>
        <p:txBody>
          <a:bodyPr/>
          <a:lstStyle/>
          <a:p>
            <a:r>
              <a:rPr lang="zh-CN" altLang="en-US" dirty="0" smtClean="0"/>
              <a:t>实验室访问原则</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68800"/>
            <a:ext cx="2317709" cy="202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509" r="24244"/>
          <a:stretch/>
        </p:blipFill>
        <p:spPr bwMode="auto">
          <a:xfrm>
            <a:off x="4566896" y="376860"/>
            <a:ext cx="4577104" cy="547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ame 6"/>
          <p:cNvSpPr/>
          <p:nvPr/>
        </p:nvSpPr>
        <p:spPr>
          <a:xfrm>
            <a:off x="7723162" y="1123849"/>
            <a:ext cx="506437" cy="522071"/>
          </a:xfrm>
          <a:prstGeom prst="frame">
            <a:avLst>
              <a:gd name="adj1" fmla="val 4416"/>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3565A"/>
              </a:solidFill>
            </a:endParaRPr>
          </a:p>
        </p:txBody>
      </p:sp>
    </p:spTree>
    <p:extLst>
      <p:ext uri="{BB962C8B-B14F-4D97-AF65-F5344CB8AC3E}">
        <p14:creationId xmlns:p14="http://schemas.microsoft.com/office/powerpoint/2010/main" val="1173514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zh-CN" altLang="en-US" dirty="0" smtClean="0"/>
              <a:t>本实验室、本机构、本地的研究人员</a:t>
            </a:r>
            <a:endParaRPr lang="en-US" altLang="zh-CN" dirty="0" smtClean="0"/>
          </a:p>
          <a:p>
            <a:r>
              <a:rPr lang="zh-CN" altLang="en-US" dirty="0" smtClean="0"/>
              <a:t>与每个人交流</a:t>
            </a:r>
            <a:endParaRPr lang="en-US" altLang="zh-CN" dirty="0" smtClean="0"/>
          </a:p>
          <a:p>
            <a:pPr lvl="1"/>
            <a:r>
              <a:rPr lang="zh-CN" altLang="en-US" dirty="0" smtClean="0"/>
              <a:t>特别是新同学与同事</a:t>
            </a:r>
            <a:endParaRPr lang="en-US" altLang="zh-CN" dirty="0" smtClean="0"/>
          </a:p>
          <a:p>
            <a:r>
              <a:rPr lang="zh-CN" altLang="en-US" dirty="0"/>
              <a:t>关</a:t>
            </a:r>
            <a:r>
              <a:rPr lang="zh-CN" altLang="en-US" dirty="0" smtClean="0"/>
              <a:t>注各个细节</a:t>
            </a:r>
            <a:endParaRPr lang="en-US" dirty="0"/>
          </a:p>
        </p:txBody>
      </p:sp>
      <p:sp>
        <p:nvSpPr>
          <p:cNvPr id="3" name="Title 2"/>
          <p:cNvSpPr>
            <a:spLocks noGrp="1"/>
          </p:cNvSpPr>
          <p:nvPr>
            <p:ph type="title"/>
          </p:nvPr>
        </p:nvSpPr>
        <p:spPr/>
        <p:txBody>
          <a:bodyPr/>
          <a:lstStyle/>
          <a:p>
            <a:r>
              <a:rPr lang="zh-CN" altLang="en-US" dirty="0" smtClean="0"/>
              <a:t>身边的合作伙伴</a:t>
            </a:r>
            <a:endParaRPr lang="en-US" dirty="0"/>
          </a:p>
        </p:txBody>
      </p:sp>
      <p:pic>
        <p:nvPicPr>
          <p:cNvPr id="4" name="Picture 3" descr="C:\Users\yan2\Desktop\Training\Mendeley\mendeley2collabor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3873942"/>
            <a:ext cx="4123518" cy="252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2289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Epilogue</a:t>
            </a:r>
            <a:endParaRPr lang="en-US" dirty="0"/>
          </a:p>
          <a:p>
            <a:endParaRPr lang="en-US" dirty="0"/>
          </a:p>
        </p:txBody>
      </p:sp>
    </p:spTree>
    <p:extLst>
      <p:ext uri="{BB962C8B-B14F-4D97-AF65-F5344CB8AC3E}">
        <p14:creationId xmlns:p14="http://schemas.microsoft.com/office/powerpoint/2010/main" val="13521531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zh-CN" altLang="en-US" sz="2800" dirty="0">
                <a:solidFill>
                  <a:srgbClr val="0070C0"/>
                </a:solidFill>
                <a:latin typeface="+mj-lt"/>
                <a:ea typeface="黑体" panose="02010609060101010101" pitchFamily="49" charset="-122"/>
                <a:cs typeface="Arial" panose="020B0604020202020204" pitchFamily="34" charset="0"/>
              </a:rPr>
              <a:t>覆盖</a:t>
            </a:r>
            <a:r>
              <a:rPr lang="zh-CN" altLang="en-US" sz="2800" b="1" dirty="0" smtClean="0">
                <a:solidFill>
                  <a:srgbClr val="0070C0"/>
                </a:solidFill>
                <a:latin typeface="+mj-lt"/>
                <a:ea typeface="黑体" panose="02010609060101010101" pitchFamily="49" charset="-122"/>
                <a:cs typeface="Arial" panose="020B0604020202020204" pitchFamily="34" charset="0"/>
              </a:rPr>
              <a:t>科研全程的</a:t>
            </a:r>
            <a:r>
              <a:rPr lang="en-US" altLang="zh-CN" sz="2800" b="1" dirty="0" smtClean="0">
                <a:solidFill>
                  <a:srgbClr val="0070C0"/>
                </a:solidFill>
                <a:latin typeface="+mj-lt"/>
                <a:ea typeface="黑体" panose="02010609060101010101" pitchFamily="49" charset="-122"/>
                <a:cs typeface="Arial" panose="020B0604020202020204" pitchFamily="34" charset="0"/>
              </a:rPr>
              <a:t>Elsevier</a:t>
            </a:r>
            <a:r>
              <a:rPr lang="zh-CN" altLang="en-US" sz="2800" b="1" dirty="0" smtClean="0">
                <a:solidFill>
                  <a:srgbClr val="0070C0"/>
                </a:solidFill>
                <a:latin typeface="+mj-lt"/>
                <a:ea typeface="黑体" panose="02010609060101010101" pitchFamily="49" charset="-122"/>
                <a:cs typeface="Arial" panose="020B0604020202020204" pitchFamily="34" charset="0"/>
              </a:rPr>
              <a:t>工具</a:t>
            </a:r>
            <a:endParaRPr lang="en-US" sz="2800" b="1" dirty="0">
              <a:solidFill>
                <a:srgbClr val="0070C0"/>
              </a:solidFill>
              <a:latin typeface="+mj-lt"/>
              <a:ea typeface="黑体" panose="02010609060101010101" pitchFamily="49" charset="-122"/>
              <a:cs typeface="Arial" panose="020B0604020202020204" pitchFamily="34"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689285921"/>
              </p:ext>
            </p:extLst>
          </p:nvPr>
        </p:nvGraphicFramePr>
        <p:xfrm>
          <a:off x="76200" y="1307068"/>
          <a:ext cx="8915401" cy="121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p:cNvSpPr txBox="1"/>
          <p:nvPr/>
        </p:nvSpPr>
        <p:spPr>
          <a:xfrm>
            <a:off x="0" y="2297668"/>
            <a:ext cx="1371599" cy="2123658"/>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smtClean="0">
                <a:solidFill>
                  <a:srgbClr val="53565A">
                    <a:lumMod val="50000"/>
                  </a:srgbClr>
                </a:solidFill>
              </a:rPr>
              <a:t>现在科研热点与前沿在哪？</a:t>
            </a:r>
            <a:endParaRPr lang="en-US" altLang="zh-CN" sz="1200" dirty="0" smtClean="0">
              <a:solidFill>
                <a:srgbClr val="53565A">
                  <a:lumMod val="50000"/>
                </a:srgbClr>
              </a:solidFill>
            </a:endParaRPr>
          </a:p>
          <a:p>
            <a:pPr marL="285750" indent="-285750">
              <a:buFont typeface="Wingdings" panose="05000000000000000000" pitchFamily="2" charset="2"/>
              <a:buChar char="ü"/>
            </a:pPr>
            <a:r>
              <a:rPr lang="zh-CN" altLang="en-US" sz="1200" dirty="0" smtClean="0">
                <a:solidFill>
                  <a:srgbClr val="53565A">
                    <a:lumMod val="50000"/>
                  </a:srgbClr>
                </a:solidFill>
              </a:rPr>
              <a:t>社会与产业目前最急迫需求在哪？</a:t>
            </a:r>
            <a:endParaRPr lang="en-US" altLang="zh-CN" sz="1200" dirty="0" smtClean="0">
              <a:solidFill>
                <a:srgbClr val="53565A">
                  <a:lumMod val="50000"/>
                </a:srgbClr>
              </a:solidFill>
            </a:endParaRPr>
          </a:p>
          <a:p>
            <a:pPr marL="285750" indent="-285750">
              <a:buFont typeface="Wingdings" panose="05000000000000000000" pitchFamily="2" charset="2"/>
              <a:buChar char="ü"/>
            </a:pPr>
            <a:r>
              <a:rPr lang="zh-CN" altLang="en-US" sz="1200" dirty="0">
                <a:solidFill>
                  <a:srgbClr val="53565A">
                    <a:lumMod val="50000"/>
                  </a:srgbClr>
                </a:solidFill>
              </a:rPr>
              <a:t>完</a:t>
            </a:r>
            <a:r>
              <a:rPr lang="zh-CN" altLang="en-US" sz="1200" dirty="0" smtClean="0">
                <a:solidFill>
                  <a:srgbClr val="53565A">
                    <a:lumMod val="50000"/>
                  </a:srgbClr>
                </a:solidFill>
              </a:rPr>
              <a:t>成本课题组承担的重大项目，尚需哪些科研结果？</a:t>
            </a:r>
            <a:endParaRPr lang="en-US" altLang="zh-CN" sz="1200" dirty="0" smtClean="0">
              <a:solidFill>
                <a:srgbClr val="53565A">
                  <a:lumMod val="50000"/>
                </a:srgbClr>
              </a:solidFill>
            </a:endParaRPr>
          </a:p>
        </p:txBody>
      </p:sp>
      <p:sp>
        <p:nvSpPr>
          <p:cNvPr id="23" name="TextBox 22"/>
          <p:cNvSpPr txBox="1"/>
          <p:nvPr/>
        </p:nvSpPr>
        <p:spPr>
          <a:xfrm>
            <a:off x="1371599" y="2297668"/>
            <a:ext cx="1524001" cy="2123658"/>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smtClean="0">
                <a:solidFill>
                  <a:srgbClr val="53565A">
                    <a:lumMod val="50000"/>
                  </a:srgbClr>
                </a:solidFill>
              </a:rPr>
              <a:t>现在本实验室设备与仪器条件可以支持哪些研究？</a:t>
            </a:r>
            <a:endParaRPr lang="en-US" altLang="zh-CN" sz="1200" dirty="0" smtClean="0">
              <a:solidFill>
                <a:srgbClr val="53565A">
                  <a:lumMod val="50000"/>
                </a:srgbClr>
              </a:solidFill>
            </a:endParaRPr>
          </a:p>
          <a:p>
            <a:pPr marL="285750" indent="-285750">
              <a:buFont typeface="Wingdings" panose="05000000000000000000" pitchFamily="2" charset="2"/>
              <a:buChar char="ü"/>
            </a:pPr>
            <a:r>
              <a:rPr lang="zh-CN" altLang="en-US" sz="1200" dirty="0" smtClean="0">
                <a:solidFill>
                  <a:srgbClr val="53565A">
                    <a:lumMod val="50000"/>
                  </a:srgbClr>
                </a:solidFill>
              </a:rPr>
              <a:t>世界范围内，同行课题组的科研动向如何？</a:t>
            </a:r>
            <a:endParaRPr lang="en-US" altLang="zh-CN" sz="1200" dirty="0" smtClean="0">
              <a:solidFill>
                <a:srgbClr val="53565A">
                  <a:lumMod val="50000"/>
                </a:srgbClr>
              </a:solidFill>
            </a:endParaRPr>
          </a:p>
          <a:p>
            <a:pPr marL="285750" indent="-285750">
              <a:buFont typeface="Wingdings" panose="05000000000000000000" pitchFamily="2" charset="2"/>
              <a:buChar char="ü"/>
            </a:pPr>
            <a:r>
              <a:rPr lang="zh-CN" altLang="en-US" sz="1200" dirty="0" smtClean="0">
                <a:solidFill>
                  <a:srgbClr val="53565A">
                    <a:lumMod val="50000"/>
                  </a:srgbClr>
                </a:solidFill>
              </a:rPr>
              <a:t>本课题组有何特色？在哪些研究方向具有竞争力？</a:t>
            </a:r>
            <a:endParaRPr lang="en-US" altLang="zh-CN" sz="1200" dirty="0" smtClean="0">
              <a:solidFill>
                <a:srgbClr val="53565A">
                  <a:lumMod val="50000"/>
                </a:srgbClr>
              </a:solidFill>
            </a:endParaRPr>
          </a:p>
        </p:txBody>
      </p:sp>
      <p:sp>
        <p:nvSpPr>
          <p:cNvPr id="25" name="TextBox 24"/>
          <p:cNvSpPr txBox="1"/>
          <p:nvPr/>
        </p:nvSpPr>
        <p:spPr>
          <a:xfrm>
            <a:off x="2895600" y="2297668"/>
            <a:ext cx="1676400" cy="1015663"/>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a:solidFill>
                  <a:srgbClr val="53565A">
                    <a:lumMod val="50000"/>
                  </a:srgbClr>
                </a:solidFill>
              </a:rPr>
              <a:t>世</a:t>
            </a:r>
            <a:r>
              <a:rPr lang="zh-CN" altLang="en-US" sz="1200" dirty="0" smtClean="0">
                <a:solidFill>
                  <a:srgbClr val="53565A">
                    <a:lumMod val="50000"/>
                  </a:srgbClr>
                </a:solidFill>
              </a:rPr>
              <a:t>界范围内最先进的技术水平如何？</a:t>
            </a:r>
            <a:endParaRPr lang="en-US" altLang="zh-CN" sz="1200" dirty="0" smtClean="0">
              <a:solidFill>
                <a:srgbClr val="53565A">
                  <a:lumMod val="50000"/>
                </a:srgbClr>
              </a:solidFill>
            </a:endParaRPr>
          </a:p>
          <a:p>
            <a:pPr marL="285750" indent="-285750">
              <a:buFont typeface="Wingdings" panose="05000000000000000000" pitchFamily="2" charset="2"/>
              <a:buChar char="ü"/>
            </a:pPr>
            <a:r>
              <a:rPr lang="zh-CN" altLang="en-US" sz="1200" dirty="0" smtClean="0">
                <a:solidFill>
                  <a:srgbClr val="53565A">
                    <a:lumMod val="50000"/>
                  </a:srgbClr>
                </a:solidFill>
              </a:rPr>
              <a:t>该技术有何局限性或者提升空间？</a:t>
            </a:r>
            <a:endParaRPr lang="en-US" altLang="zh-CN" sz="1200" dirty="0" smtClean="0">
              <a:solidFill>
                <a:srgbClr val="53565A">
                  <a:lumMod val="50000"/>
                </a:srgbClr>
              </a:solidFill>
            </a:endParaRPr>
          </a:p>
        </p:txBody>
      </p:sp>
      <p:sp>
        <p:nvSpPr>
          <p:cNvPr id="26" name="TextBox 25"/>
          <p:cNvSpPr txBox="1"/>
          <p:nvPr/>
        </p:nvSpPr>
        <p:spPr>
          <a:xfrm>
            <a:off x="4572000" y="2297668"/>
            <a:ext cx="1447800" cy="646331"/>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a:solidFill>
                  <a:srgbClr val="53565A">
                    <a:lumMod val="50000"/>
                  </a:srgbClr>
                </a:solidFill>
              </a:rPr>
              <a:t>如</a:t>
            </a:r>
            <a:r>
              <a:rPr lang="zh-CN" altLang="en-US" sz="1200" dirty="0" smtClean="0">
                <a:solidFill>
                  <a:srgbClr val="53565A">
                    <a:lumMod val="50000"/>
                  </a:srgbClr>
                </a:solidFill>
              </a:rPr>
              <a:t>何顺利完成实验中的技术攻坚？</a:t>
            </a:r>
            <a:endParaRPr lang="en-US" altLang="zh-CN" sz="1200" dirty="0" smtClean="0">
              <a:solidFill>
                <a:srgbClr val="53565A">
                  <a:lumMod val="50000"/>
                </a:srgbClr>
              </a:solidFill>
            </a:endParaRPr>
          </a:p>
        </p:txBody>
      </p:sp>
      <p:sp>
        <p:nvSpPr>
          <p:cNvPr id="28" name="TextBox 27"/>
          <p:cNvSpPr txBox="1"/>
          <p:nvPr/>
        </p:nvSpPr>
        <p:spPr>
          <a:xfrm>
            <a:off x="6096000" y="2285200"/>
            <a:ext cx="1600200" cy="1015663"/>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a:solidFill>
                  <a:srgbClr val="53565A">
                    <a:lumMod val="50000"/>
                  </a:srgbClr>
                </a:solidFill>
              </a:rPr>
              <a:t>是</a:t>
            </a:r>
            <a:r>
              <a:rPr lang="zh-CN" altLang="en-US" sz="1200" dirty="0" smtClean="0">
                <a:solidFill>
                  <a:srgbClr val="53565A">
                    <a:lumMod val="50000"/>
                  </a:srgbClr>
                </a:solidFill>
              </a:rPr>
              <a:t>否在实验技术上突破了国际水平？</a:t>
            </a:r>
            <a:endParaRPr lang="en-US" altLang="zh-CN" sz="1200" dirty="0" smtClean="0">
              <a:solidFill>
                <a:srgbClr val="53565A">
                  <a:lumMod val="50000"/>
                </a:srgbClr>
              </a:solidFill>
            </a:endParaRPr>
          </a:p>
          <a:p>
            <a:pPr marL="285750" indent="-285750">
              <a:buFont typeface="Wingdings" panose="05000000000000000000" pitchFamily="2" charset="2"/>
              <a:buChar char="ü"/>
            </a:pPr>
            <a:r>
              <a:rPr lang="zh-CN" altLang="en-US" sz="1200" dirty="0" smtClean="0">
                <a:solidFill>
                  <a:srgbClr val="53565A">
                    <a:lumMod val="50000"/>
                  </a:srgbClr>
                </a:solidFill>
              </a:rPr>
              <a:t>是否在实验中有了全新发现？</a:t>
            </a:r>
            <a:endParaRPr lang="en-US" altLang="zh-CN" sz="1200" dirty="0" smtClean="0">
              <a:solidFill>
                <a:srgbClr val="53565A">
                  <a:lumMod val="50000"/>
                </a:srgbClr>
              </a:solidFill>
            </a:endParaRPr>
          </a:p>
        </p:txBody>
      </p:sp>
      <p:sp>
        <p:nvSpPr>
          <p:cNvPr id="31" name="TextBox 30"/>
          <p:cNvSpPr txBox="1"/>
          <p:nvPr/>
        </p:nvSpPr>
        <p:spPr>
          <a:xfrm>
            <a:off x="7696200" y="2285200"/>
            <a:ext cx="1447800" cy="1569660"/>
          </a:xfrm>
          <a:prstGeom prst="rect">
            <a:avLst/>
          </a:prstGeom>
          <a:noFill/>
        </p:spPr>
        <p:txBody>
          <a:bodyPr wrap="square" rtlCol="0">
            <a:spAutoFit/>
          </a:bodyPr>
          <a:lstStyle/>
          <a:p>
            <a:pPr marL="285750" indent="-285750">
              <a:buFont typeface="Wingdings" panose="05000000000000000000" pitchFamily="2" charset="2"/>
              <a:buChar char="ü"/>
            </a:pPr>
            <a:r>
              <a:rPr lang="zh-CN" altLang="en-US" sz="1200" dirty="0" smtClean="0">
                <a:solidFill>
                  <a:srgbClr val="53565A">
                    <a:lumMod val="50000"/>
                  </a:srgbClr>
                </a:solidFill>
              </a:rPr>
              <a:t>如何更好的宣传课题组的新发现？</a:t>
            </a:r>
            <a:endParaRPr lang="en-US" altLang="zh-CN" sz="1200" dirty="0" smtClean="0">
              <a:solidFill>
                <a:srgbClr val="53565A">
                  <a:lumMod val="50000"/>
                </a:srgbClr>
              </a:solidFill>
            </a:endParaRPr>
          </a:p>
          <a:p>
            <a:pPr marL="285750" indent="-285750">
              <a:buFont typeface="Wingdings" panose="05000000000000000000" pitchFamily="2" charset="2"/>
              <a:buChar char="ü"/>
            </a:pPr>
            <a:r>
              <a:rPr lang="zh-CN" altLang="en-US" sz="1200" dirty="0" smtClean="0">
                <a:solidFill>
                  <a:srgbClr val="53565A">
                    <a:lumMod val="50000"/>
                  </a:srgbClr>
                </a:solidFill>
              </a:rPr>
              <a:t>如何将科研发现推广到更广阔的领域？是否有工业化价值？</a:t>
            </a:r>
            <a:endParaRPr lang="en-US" altLang="zh-CN" sz="1200" dirty="0" smtClean="0">
              <a:solidFill>
                <a:srgbClr val="53565A">
                  <a:lumMod val="50000"/>
                </a:srgbClr>
              </a:solidFill>
            </a:endParaRPr>
          </a:p>
        </p:txBody>
      </p:sp>
      <p:sp>
        <p:nvSpPr>
          <p:cNvPr id="7" name="TextBox 6"/>
          <p:cNvSpPr txBox="1"/>
          <p:nvPr/>
        </p:nvSpPr>
        <p:spPr>
          <a:xfrm>
            <a:off x="0" y="4629090"/>
            <a:ext cx="2476960" cy="400110"/>
          </a:xfrm>
          <a:prstGeom prst="rect">
            <a:avLst/>
          </a:prstGeom>
          <a:noFill/>
        </p:spPr>
        <p:txBody>
          <a:bodyPr wrap="none" rtlCol="0">
            <a:spAutoFit/>
          </a:bodyPr>
          <a:lstStyle/>
          <a:p>
            <a:r>
              <a:rPr lang="en-US" altLang="zh-CN" sz="2000" b="1" dirty="0" smtClean="0">
                <a:solidFill>
                  <a:srgbClr val="FF8200"/>
                </a:solidFill>
                <a:cs typeface="Arial" panose="020B0604020202020204" pitchFamily="34" charset="0"/>
              </a:rPr>
              <a:t>Elsevier’s Solution</a:t>
            </a:r>
            <a:endParaRPr lang="en-US" sz="2000" b="1" dirty="0">
              <a:solidFill>
                <a:srgbClr val="FF8200"/>
              </a:solidFill>
              <a:cs typeface="Arial" panose="020B0604020202020204" pitchFamily="34" charset="0"/>
            </a:endParaRPr>
          </a:p>
        </p:txBody>
      </p:sp>
      <p:pic>
        <p:nvPicPr>
          <p:cNvPr id="13" name="Picture 1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12" y="5407794"/>
            <a:ext cx="1060594" cy="90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embase 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15000" y="5639984"/>
            <a:ext cx="1537647" cy="50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8"/>
          <p:cNvPicPr>
            <a:picLocks noChangeAspect="1"/>
          </p:cNvPicPr>
          <p:nvPr/>
        </p:nvPicPr>
        <p:blipFill>
          <a:blip r:embed="rId9">
            <a:clrChange>
              <a:clrFrom>
                <a:srgbClr val="FAFBF1"/>
              </a:clrFrom>
              <a:clrTo>
                <a:srgbClr val="FAFBF1">
                  <a:alpha val="0"/>
                </a:srgbClr>
              </a:clrTo>
            </a:clrChange>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352877" y="4896398"/>
            <a:ext cx="3586097" cy="72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91917" y="5636020"/>
            <a:ext cx="2455146" cy="336911"/>
          </a:xfrm>
          <a:prstGeom prst="rect">
            <a:avLst/>
          </a:prstGeom>
        </p:spPr>
      </p:pic>
      <p:pic>
        <p:nvPicPr>
          <p:cNvPr id="17"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57182" y="5925400"/>
            <a:ext cx="1543485" cy="51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92936" y="5429994"/>
            <a:ext cx="1371052" cy="1085873"/>
          </a:xfrm>
          <a:prstGeom prst="rect">
            <a:avLst/>
          </a:prstGeom>
        </p:spPr>
      </p:pic>
      <p:pic>
        <p:nvPicPr>
          <p:cNvPr id="19" name="图片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02198" y="5217525"/>
            <a:ext cx="1689719" cy="385072"/>
          </a:xfrm>
          <a:prstGeom prst="rect">
            <a:avLst/>
          </a:prstGeom>
        </p:spPr>
      </p:pic>
      <p:pic>
        <p:nvPicPr>
          <p:cNvPr id="20" name="图片 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145926" y="6219415"/>
            <a:ext cx="1724891" cy="295102"/>
          </a:xfrm>
          <a:prstGeom prst="rect">
            <a:avLst/>
          </a:prstGeom>
        </p:spPr>
      </p:pic>
      <p:pic>
        <p:nvPicPr>
          <p:cNvPr id="27" name="图片 14"/>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669511" y="5972931"/>
            <a:ext cx="2030749" cy="674595"/>
          </a:xfrm>
          <a:prstGeom prst="rect">
            <a:avLst/>
          </a:prstGeom>
        </p:spPr>
      </p:pic>
      <p:pic>
        <p:nvPicPr>
          <p:cNvPr id="29" name="Picture 28" descr="C:\Users\yan2\Pictures\ELogo\ELS_NS_Logo_2C_RGB.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13715" y="478351"/>
            <a:ext cx="750273" cy="82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09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1799770"/>
            <a:ext cx="8238318" cy="4598485"/>
          </a:xfrm>
        </p:spPr>
        <p:txBody>
          <a:bodyPr numCol="2">
            <a:normAutofit fontScale="92500" lnSpcReduction="20000"/>
          </a:bodyPr>
          <a:lstStyle/>
          <a:p>
            <a:pPr marL="86868" indent="0">
              <a:buNone/>
            </a:pPr>
            <a:r>
              <a:rPr lang="zh-CN" altLang="en-US" sz="2100" dirty="0">
                <a:solidFill>
                  <a:srgbClr val="C00000"/>
                </a:solidFill>
              </a:rPr>
              <a:t>物理科学与工程</a:t>
            </a:r>
            <a:r>
              <a:rPr lang="en-US" altLang="zh-CN" sz="2100" dirty="0">
                <a:solidFill>
                  <a:srgbClr val="C00000"/>
                </a:solidFill>
              </a:rPr>
              <a:t>(1146, 11781)</a:t>
            </a:r>
          </a:p>
          <a:p>
            <a:pPr lvl="1"/>
            <a:r>
              <a:rPr lang="zh-CN" altLang="en-US" dirty="0"/>
              <a:t>化学工程学</a:t>
            </a:r>
            <a:r>
              <a:rPr lang="en-US" altLang="zh-CN" dirty="0"/>
              <a:t>(</a:t>
            </a:r>
            <a:r>
              <a:rPr lang="en-US" altLang="zh-CN" dirty="0" smtClean="0"/>
              <a:t>150,802</a:t>
            </a:r>
            <a:endParaRPr lang="en-US" altLang="zh-CN" dirty="0"/>
          </a:p>
          <a:p>
            <a:pPr lvl="1"/>
            <a:r>
              <a:rPr lang="zh-CN" altLang="en-US" dirty="0"/>
              <a:t>化学</a:t>
            </a:r>
            <a:r>
              <a:rPr lang="en-US" altLang="zh-CN" dirty="0"/>
              <a:t>(183,1736)</a:t>
            </a:r>
          </a:p>
          <a:p>
            <a:pPr lvl="1"/>
            <a:r>
              <a:rPr lang="zh-CN" altLang="en-US" dirty="0"/>
              <a:t>计算机科学</a:t>
            </a:r>
            <a:r>
              <a:rPr lang="en-US" altLang="zh-CN" dirty="0"/>
              <a:t>(208,2074)</a:t>
            </a:r>
          </a:p>
          <a:p>
            <a:pPr lvl="1"/>
            <a:r>
              <a:rPr lang="zh-CN" altLang="en-US" dirty="0"/>
              <a:t>地球和行星学</a:t>
            </a:r>
            <a:r>
              <a:rPr lang="en-US" altLang="zh-CN" dirty="0"/>
              <a:t>(173,522)</a:t>
            </a:r>
          </a:p>
          <a:p>
            <a:pPr lvl="1"/>
            <a:r>
              <a:rPr lang="zh-CN" altLang="en-US" dirty="0"/>
              <a:t>能源</a:t>
            </a:r>
            <a:r>
              <a:rPr lang="en-US" altLang="zh-CN" dirty="0"/>
              <a:t>(108,527)</a:t>
            </a:r>
          </a:p>
          <a:p>
            <a:pPr lvl="1"/>
            <a:r>
              <a:rPr lang="zh-CN" altLang="en-US" dirty="0"/>
              <a:t>工程</a:t>
            </a:r>
            <a:r>
              <a:rPr lang="en-US" altLang="zh-CN" dirty="0"/>
              <a:t>(346,4238)</a:t>
            </a:r>
          </a:p>
          <a:p>
            <a:pPr lvl="1"/>
            <a:r>
              <a:rPr lang="zh-CN" altLang="en-US" dirty="0"/>
              <a:t>材料科学</a:t>
            </a:r>
            <a:r>
              <a:rPr lang="en-US" altLang="zh-CN" dirty="0"/>
              <a:t>(231,1383)</a:t>
            </a:r>
          </a:p>
          <a:p>
            <a:pPr lvl="1"/>
            <a:r>
              <a:rPr lang="zh-CN" altLang="en-US" dirty="0"/>
              <a:t>数学</a:t>
            </a:r>
            <a:r>
              <a:rPr lang="en-US" altLang="zh-CN" dirty="0"/>
              <a:t>(131,1028)</a:t>
            </a:r>
          </a:p>
          <a:p>
            <a:pPr lvl="1"/>
            <a:r>
              <a:rPr lang="zh-CN" altLang="en-US" dirty="0"/>
              <a:t>物理学和天文学</a:t>
            </a:r>
            <a:r>
              <a:rPr lang="en-US" altLang="zh-CN" dirty="0"/>
              <a:t>(191,1408)</a:t>
            </a:r>
          </a:p>
          <a:p>
            <a:pPr marL="86868" indent="0">
              <a:buNone/>
            </a:pPr>
            <a:r>
              <a:rPr lang="zh-CN" altLang="en-US" sz="2100" dirty="0" smtClean="0">
                <a:solidFill>
                  <a:srgbClr val="C00000"/>
                </a:solidFill>
              </a:rPr>
              <a:t>生</a:t>
            </a:r>
            <a:r>
              <a:rPr lang="zh-CN" altLang="en-US" sz="2100" dirty="0">
                <a:solidFill>
                  <a:srgbClr val="C00000"/>
                </a:solidFill>
              </a:rPr>
              <a:t>命科学</a:t>
            </a:r>
            <a:r>
              <a:rPr lang="en-US" altLang="zh-CN" sz="2100" dirty="0">
                <a:solidFill>
                  <a:srgbClr val="C00000"/>
                </a:solidFill>
              </a:rPr>
              <a:t>(1093,5645)</a:t>
            </a:r>
          </a:p>
          <a:p>
            <a:pPr lvl="1"/>
            <a:r>
              <a:rPr lang="zh-CN" altLang="en-US" dirty="0"/>
              <a:t>农业和生物学</a:t>
            </a:r>
            <a:r>
              <a:rPr lang="en-US" altLang="zh-CN" dirty="0"/>
              <a:t>(313,2294)</a:t>
            </a:r>
          </a:p>
          <a:p>
            <a:pPr lvl="1"/>
            <a:r>
              <a:rPr lang="zh-CN" altLang="en-US" dirty="0"/>
              <a:t>生物化学</a:t>
            </a:r>
            <a:r>
              <a:rPr lang="en-US" altLang="zh-CN" dirty="0"/>
              <a:t>/</a:t>
            </a:r>
            <a:r>
              <a:rPr lang="zh-CN" altLang="en-US" dirty="0"/>
              <a:t>遗传学</a:t>
            </a:r>
            <a:r>
              <a:rPr lang="en-US" altLang="zh-CN" dirty="0"/>
              <a:t>/</a:t>
            </a:r>
            <a:r>
              <a:rPr lang="zh-CN" altLang="en-US" dirty="0"/>
              <a:t>分子生物学</a:t>
            </a:r>
            <a:r>
              <a:rPr lang="en-US" altLang="zh-CN" dirty="0"/>
              <a:t>(478,2241)</a:t>
            </a:r>
          </a:p>
          <a:p>
            <a:pPr lvl="1"/>
            <a:r>
              <a:rPr lang="zh-CN" altLang="en-US" dirty="0"/>
              <a:t>环境科学</a:t>
            </a:r>
            <a:r>
              <a:rPr lang="en-US" altLang="zh-CN" dirty="0"/>
              <a:t>(215,681)</a:t>
            </a:r>
          </a:p>
          <a:p>
            <a:pPr lvl="1"/>
            <a:r>
              <a:rPr lang="zh-CN" altLang="en-US" dirty="0"/>
              <a:t>免疫学和微生物学</a:t>
            </a:r>
            <a:r>
              <a:rPr lang="en-US" altLang="zh-CN" dirty="0"/>
              <a:t>(198,340)</a:t>
            </a:r>
          </a:p>
          <a:p>
            <a:pPr lvl="1"/>
            <a:r>
              <a:rPr lang="zh-CN" altLang="en-US" dirty="0"/>
              <a:t>神经科学</a:t>
            </a:r>
            <a:r>
              <a:rPr lang="en-US" altLang="zh-CN" dirty="0"/>
              <a:t>(205,521)</a:t>
            </a:r>
          </a:p>
          <a:p>
            <a:pPr marL="86868" indent="0">
              <a:buNone/>
            </a:pPr>
            <a:r>
              <a:rPr lang="zh-CN" altLang="en-US" sz="2100" dirty="0">
                <a:solidFill>
                  <a:srgbClr val="C00000"/>
                </a:solidFill>
              </a:rPr>
              <a:t>健康科学</a:t>
            </a:r>
            <a:r>
              <a:rPr lang="en-US" altLang="zh-CN" sz="2100" dirty="0">
                <a:solidFill>
                  <a:srgbClr val="C00000"/>
                </a:solidFill>
              </a:rPr>
              <a:t>(1683,3210)</a:t>
            </a:r>
          </a:p>
          <a:p>
            <a:pPr lvl="1"/>
            <a:r>
              <a:rPr lang="zh-CN" altLang="en-US" dirty="0"/>
              <a:t>医科和牙科</a:t>
            </a:r>
            <a:r>
              <a:rPr lang="en-US" altLang="zh-CN" dirty="0"/>
              <a:t>(1479,2408)</a:t>
            </a:r>
          </a:p>
          <a:p>
            <a:pPr lvl="1"/>
            <a:r>
              <a:rPr lang="zh-CN" altLang="en-US" dirty="0"/>
              <a:t>护理与卫生保健</a:t>
            </a:r>
            <a:r>
              <a:rPr lang="en-US" altLang="zh-CN" dirty="0"/>
              <a:t>(212,547)</a:t>
            </a:r>
          </a:p>
          <a:p>
            <a:pPr lvl="1"/>
            <a:r>
              <a:rPr lang="zh-CN" altLang="en-US" dirty="0"/>
              <a:t>药理学</a:t>
            </a:r>
            <a:r>
              <a:rPr lang="en-US" altLang="zh-CN" dirty="0"/>
              <a:t>/</a:t>
            </a:r>
            <a:r>
              <a:rPr lang="zh-CN" altLang="en-US" dirty="0"/>
              <a:t>毒理学</a:t>
            </a:r>
            <a:r>
              <a:rPr lang="en-US" altLang="zh-CN" dirty="0"/>
              <a:t>/</a:t>
            </a:r>
            <a:r>
              <a:rPr lang="zh-CN" altLang="en-US" dirty="0"/>
              <a:t>制药科学</a:t>
            </a:r>
            <a:r>
              <a:rPr lang="en-US" altLang="zh-CN" dirty="0"/>
              <a:t>(177,474)</a:t>
            </a:r>
          </a:p>
          <a:p>
            <a:pPr lvl="1"/>
            <a:r>
              <a:rPr lang="zh-CN" altLang="en-US" dirty="0"/>
              <a:t>兽医学和兽医用药</a:t>
            </a:r>
            <a:r>
              <a:rPr lang="en-US" altLang="zh-CN" dirty="0"/>
              <a:t>(71,254</a:t>
            </a:r>
            <a:r>
              <a:rPr lang="en-US" altLang="zh-CN" dirty="0" smtClean="0"/>
              <a:t>)</a:t>
            </a:r>
          </a:p>
          <a:p>
            <a:pPr marL="86868" indent="0">
              <a:buNone/>
            </a:pPr>
            <a:r>
              <a:rPr lang="zh-CN" altLang="en-US" sz="2100" dirty="0">
                <a:solidFill>
                  <a:srgbClr val="C00000"/>
                </a:solidFill>
              </a:rPr>
              <a:t>社会科学及人文</a:t>
            </a:r>
            <a:r>
              <a:rPr lang="en-US" altLang="zh-CN" sz="2100" dirty="0">
                <a:solidFill>
                  <a:srgbClr val="C00000"/>
                </a:solidFill>
              </a:rPr>
              <a:t>(697,4458)</a:t>
            </a:r>
          </a:p>
          <a:p>
            <a:pPr lvl="1"/>
            <a:r>
              <a:rPr lang="zh-CN" altLang="en-US" dirty="0" smtClean="0"/>
              <a:t>艺</a:t>
            </a:r>
            <a:r>
              <a:rPr lang="zh-CN" altLang="en-US" dirty="0"/>
              <a:t>术与人文</a:t>
            </a:r>
            <a:r>
              <a:rPr lang="en-US" altLang="zh-CN" dirty="0"/>
              <a:t>(70,1107)</a:t>
            </a:r>
          </a:p>
          <a:p>
            <a:pPr lvl="1"/>
            <a:r>
              <a:rPr lang="zh-CN" altLang="en-US" dirty="0"/>
              <a:t>商业</a:t>
            </a:r>
            <a:r>
              <a:rPr lang="en-US" altLang="zh-CN" dirty="0"/>
              <a:t>/</a:t>
            </a:r>
            <a:r>
              <a:rPr lang="zh-CN" altLang="en-US" dirty="0"/>
              <a:t>管理</a:t>
            </a:r>
            <a:r>
              <a:rPr lang="en-US" altLang="zh-CN" dirty="0"/>
              <a:t>/</a:t>
            </a:r>
            <a:r>
              <a:rPr lang="zh-CN" altLang="en-US" dirty="0"/>
              <a:t>会计学</a:t>
            </a:r>
            <a:r>
              <a:rPr lang="en-US" altLang="zh-CN" dirty="0"/>
              <a:t>(146,1047)</a:t>
            </a:r>
          </a:p>
          <a:p>
            <a:pPr lvl="1"/>
            <a:r>
              <a:rPr lang="zh-CN" altLang="en-US" dirty="0"/>
              <a:t>决策科学</a:t>
            </a:r>
            <a:r>
              <a:rPr lang="en-US" altLang="zh-CN" dirty="0"/>
              <a:t>(82,41)</a:t>
            </a:r>
          </a:p>
          <a:p>
            <a:pPr lvl="1"/>
            <a:r>
              <a:rPr lang="zh-CN" altLang="en-US" dirty="0"/>
              <a:t>经济学</a:t>
            </a:r>
            <a:r>
              <a:rPr lang="en-US" altLang="zh-CN" dirty="0"/>
              <a:t>/</a:t>
            </a:r>
            <a:r>
              <a:rPr lang="zh-CN" altLang="en-US" dirty="0"/>
              <a:t>计量经济学</a:t>
            </a:r>
            <a:r>
              <a:rPr lang="en-US" altLang="zh-CN" dirty="0"/>
              <a:t>/</a:t>
            </a:r>
            <a:r>
              <a:rPr lang="zh-CN" altLang="en-US" dirty="0"/>
              <a:t>金融</a:t>
            </a:r>
            <a:r>
              <a:rPr lang="en-US" altLang="zh-CN" dirty="0"/>
              <a:t>(139,544)</a:t>
            </a:r>
          </a:p>
          <a:p>
            <a:pPr lvl="1"/>
            <a:r>
              <a:rPr lang="zh-CN" altLang="en-US" dirty="0"/>
              <a:t>心理学</a:t>
            </a:r>
            <a:r>
              <a:rPr lang="en-US" altLang="zh-CN" dirty="0"/>
              <a:t>(186,699)</a:t>
            </a:r>
          </a:p>
          <a:p>
            <a:pPr lvl="1"/>
            <a:r>
              <a:rPr lang="zh-CN" altLang="en-US" dirty="0"/>
              <a:t>社会科学</a:t>
            </a:r>
            <a:r>
              <a:rPr lang="en-US" altLang="zh-CN" dirty="0"/>
              <a:t>(351,1248</a:t>
            </a:r>
            <a:r>
              <a:rPr lang="en-US" altLang="zh-CN" dirty="0" smtClean="0"/>
              <a:t>)</a:t>
            </a:r>
            <a:endParaRPr lang="en-US" altLang="zh-CN" dirty="0"/>
          </a:p>
          <a:p>
            <a:pPr lvl="1"/>
            <a:endParaRPr lang="en-US" altLang="zh-CN" dirty="0"/>
          </a:p>
          <a:p>
            <a:pPr lvl="1"/>
            <a:endParaRPr lang="en-US" altLang="zh-CN" dirty="0"/>
          </a:p>
        </p:txBody>
      </p:sp>
      <p:sp>
        <p:nvSpPr>
          <p:cNvPr id="7" name="Title 6"/>
          <p:cNvSpPr>
            <a:spLocks noGrp="1"/>
          </p:cNvSpPr>
          <p:nvPr>
            <p:ph type="title"/>
          </p:nvPr>
        </p:nvSpPr>
        <p:spPr/>
        <p:txBody>
          <a:bodyPr/>
          <a:lstStyle/>
          <a:p>
            <a:r>
              <a:rPr lang="zh-CN" altLang="en-US" dirty="0" smtClean="0">
                <a:solidFill>
                  <a:srgbClr val="00B050"/>
                </a:solidFill>
              </a:rPr>
              <a:t>全学科全文数据库</a:t>
            </a:r>
            <a:r>
              <a:rPr lang="en-US" sz="3200" dirty="0" smtClean="0">
                <a:solidFill>
                  <a:srgbClr val="00B050"/>
                </a:solidFill>
              </a:rPr>
              <a:t>ScienceDirect</a:t>
            </a:r>
            <a:endParaRPr lang="en-US" dirty="0">
              <a:solidFill>
                <a:srgbClr val="00B050"/>
              </a:solidFill>
            </a:endParaRPr>
          </a:p>
        </p:txBody>
      </p:sp>
      <p:sp>
        <p:nvSpPr>
          <p:cNvPr id="4" name="矩形 4"/>
          <p:cNvSpPr>
            <a:spLocks noChangeArrowheads="1"/>
          </p:cNvSpPr>
          <p:nvPr/>
        </p:nvSpPr>
        <p:spPr bwMode="auto">
          <a:xfrm>
            <a:off x="4461196" y="5334126"/>
            <a:ext cx="4359275" cy="83099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l">
              <a:spcBef>
                <a:spcPct val="50000"/>
              </a:spcBef>
            </a:pPr>
            <a:r>
              <a:rPr lang="zh-CN" altLang="en-US" sz="1600" dirty="0">
                <a:solidFill>
                  <a:srgbClr val="FF9900"/>
                </a:solidFill>
                <a:ea typeface="微软雅黑" pitchFamily="34" charset="-122"/>
              </a:rPr>
              <a:t>数据截至</a:t>
            </a:r>
            <a:r>
              <a:rPr lang="en-US" altLang="zh-CN" sz="1600" dirty="0" smtClean="0">
                <a:solidFill>
                  <a:srgbClr val="FF9900"/>
                </a:solidFill>
                <a:ea typeface="微软雅黑" pitchFamily="34" charset="-122"/>
              </a:rPr>
              <a:t>2015.1.15</a:t>
            </a:r>
            <a:r>
              <a:rPr lang="zh-CN" altLang="en-US" sz="1600" dirty="0" smtClean="0">
                <a:solidFill>
                  <a:srgbClr val="FF9900"/>
                </a:solidFill>
                <a:ea typeface="微软雅黑" pitchFamily="34" charset="-122"/>
              </a:rPr>
              <a:t>，</a:t>
            </a:r>
            <a:r>
              <a:rPr lang="zh-CN" altLang="en-US" sz="1600" dirty="0">
                <a:solidFill>
                  <a:srgbClr val="FF9900"/>
                </a:solidFill>
                <a:ea typeface="微软雅黑" pitchFamily="34" charset="-122"/>
              </a:rPr>
              <a:t>括号中前者为期刊数目</a:t>
            </a:r>
            <a:r>
              <a:rPr lang="en-US" altLang="zh-CN" sz="1600" dirty="0">
                <a:solidFill>
                  <a:srgbClr val="FF9900"/>
                </a:solidFill>
                <a:ea typeface="微软雅黑" pitchFamily="34" charset="-122"/>
              </a:rPr>
              <a:t>(</a:t>
            </a:r>
            <a:r>
              <a:rPr lang="zh-CN" altLang="en-US" sz="1600" dirty="0" smtClean="0">
                <a:solidFill>
                  <a:srgbClr val="FF9900"/>
                </a:solidFill>
                <a:ea typeface="微软雅黑" pitchFamily="34" charset="-122"/>
              </a:rPr>
              <a:t>共</a:t>
            </a:r>
            <a:r>
              <a:rPr lang="en-US" altLang="zh-CN" sz="1600" dirty="0" smtClean="0">
                <a:solidFill>
                  <a:srgbClr val="FF9900"/>
                </a:solidFill>
                <a:ea typeface="微软雅黑" pitchFamily="34" charset="-122"/>
              </a:rPr>
              <a:t>3534</a:t>
            </a:r>
            <a:r>
              <a:rPr lang="zh-CN" altLang="en-US" sz="1600" dirty="0" smtClean="0">
                <a:solidFill>
                  <a:srgbClr val="FF9900"/>
                </a:solidFill>
                <a:ea typeface="微软雅黑" pitchFamily="34" charset="-122"/>
              </a:rPr>
              <a:t>种</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，后者为书籍</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单行本、丛书、手册，参考书</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数量</a:t>
            </a:r>
            <a:r>
              <a:rPr lang="en-US" altLang="zh-CN" sz="1600" dirty="0">
                <a:solidFill>
                  <a:srgbClr val="FF9900"/>
                </a:solidFill>
                <a:ea typeface="微软雅黑" pitchFamily="34" charset="-122"/>
              </a:rPr>
              <a:t>(</a:t>
            </a:r>
            <a:r>
              <a:rPr lang="zh-CN" altLang="en-US" sz="1600" dirty="0" smtClean="0">
                <a:solidFill>
                  <a:srgbClr val="FF9900"/>
                </a:solidFill>
                <a:ea typeface="微软雅黑" pitchFamily="34" charset="-122"/>
              </a:rPr>
              <a:t>共</a:t>
            </a:r>
            <a:r>
              <a:rPr lang="en-US" altLang="zh-CN" sz="1600" dirty="0" smtClean="0">
                <a:solidFill>
                  <a:srgbClr val="FF9900"/>
                </a:solidFill>
                <a:ea typeface="微软雅黑" pitchFamily="34" charset="-122"/>
              </a:rPr>
              <a:t>23229</a:t>
            </a:r>
            <a:r>
              <a:rPr lang="zh-CN" altLang="en-US" sz="1600" dirty="0" smtClean="0">
                <a:solidFill>
                  <a:srgbClr val="FF9900"/>
                </a:solidFill>
                <a:ea typeface="微软雅黑" pitchFamily="34" charset="-122"/>
              </a:rPr>
              <a:t>本</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a:t>
            </a:r>
            <a:endParaRPr lang="en-US" altLang="zh-CN" sz="1600" dirty="0">
              <a:solidFill>
                <a:srgbClr val="FF9900"/>
              </a:solidFill>
              <a:ea typeface="微软雅黑" pitchFamily="34" charset="-122"/>
            </a:endParaRPr>
          </a:p>
        </p:txBody>
      </p:sp>
    </p:spTree>
    <p:extLst>
      <p:ext uri="{BB962C8B-B14F-4D97-AF65-F5344CB8AC3E}">
        <p14:creationId xmlns:p14="http://schemas.microsoft.com/office/powerpoint/2010/main" val="35876931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推荐阅读</a:t>
            </a:r>
            <a:endParaRPr lang="en-US" dirty="0"/>
          </a:p>
        </p:txBody>
      </p:sp>
      <p:sp>
        <p:nvSpPr>
          <p:cNvPr id="4" name="内容占位符 2"/>
          <p:cNvSpPr>
            <a:spLocks noGrp="1"/>
          </p:cNvSpPr>
          <p:nvPr>
            <p:ph sz="half" idx="1"/>
          </p:nvPr>
        </p:nvSpPr>
        <p:spPr>
          <a:xfrm>
            <a:off x="457200" y="1500110"/>
            <a:ext cx="5914571" cy="4898146"/>
          </a:xfrm>
        </p:spPr>
        <p:txBody>
          <a:bodyPr/>
          <a:lstStyle/>
          <a:p>
            <a:pPr>
              <a:spcBef>
                <a:spcPts val="1500"/>
              </a:spcBef>
            </a:pPr>
            <a:r>
              <a:rPr lang="en-US" altLang="zh-CN" sz="2000" b="0" dirty="0" smtClean="0"/>
              <a:t>Davis, M. (2013) </a:t>
            </a:r>
            <a:r>
              <a:rPr lang="en-US" altLang="zh-CN" sz="2000" b="0" i="1" dirty="0" smtClean="0">
                <a:solidFill>
                  <a:srgbClr val="FF6600"/>
                </a:solidFill>
              </a:rPr>
              <a:t>Scientific Papers and Presentations</a:t>
            </a:r>
            <a:r>
              <a:rPr lang="en-US" altLang="zh-CN" sz="2000" b="0" dirty="0" smtClean="0"/>
              <a:t>, 3rd Edition, Academic Press</a:t>
            </a:r>
          </a:p>
          <a:p>
            <a:pPr>
              <a:spcBef>
                <a:spcPts val="1500"/>
              </a:spcBef>
            </a:pPr>
            <a:r>
              <a:rPr lang="en-US" altLang="zh-CN" sz="2000" b="0" dirty="0" smtClean="0"/>
              <a:t>Grossman, M. (2004) </a:t>
            </a:r>
            <a:r>
              <a:rPr lang="en-US" altLang="zh-CN" sz="2000" b="0" i="1" dirty="0" smtClean="0">
                <a:solidFill>
                  <a:srgbClr val="FF6600"/>
                </a:solidFill>
              </a:rPr>
              <a:t>Writing and Presenting Scientific Papers</a:t>
            </a:r>
            <a:r>
              <a:rPr lang="en-US" altLang="zh-CN" sz="2000" b="0" dirty="0" smtClean="0"/>
              <a:t>, 2nd Edition, Nottingham University Press</a:t>
            </a:r>
          </a:p>
          <a:p>
            <a:pPr>
              <a:spcBef>
                <a:spcPts val="1500"/>
              </a:spcBef>
            </a:pPr>
            <a:r>
              <a:rPr lang="en-US" altLang="zh-CN" sz="2000" b="0" dirty="0" smtClean="0"/>
              <a:t>Clare, J. and Hamilton, H. (2003) </a:t>
            </a:r>
            <a:r>
              <a:rPr lang="en-US" altLang="zh-CN" sz="2000" b="0" i="1" dirty="0" smtClean="0">
                <a:solidFill>
                  <a:srgbClr val="FF6600"/>
                </a:solidFill>
              </a:rPr>
              <a:t>Writing Research Transforming Data into Text</a:t>
            </a:r>
            <a:r>
              <a:rPr lang="en-US" altLang="zh-CN" sz="2000" b="0" dirty="0" smtClean="0"/>
              <a:t>, Churchill Livingston</a:t>
            </a:r>
          </a:p>
          <a:p>
            <a:pPr>
              <a:spcBef>
                <a:spcPts val="1500"/>
              </a:spcBef>
            </a:pPr>
            <a:r>
              <a:rPr lang="en-US" altLang="zh-CN" sz="2000" b="0" dirty="0" err="1" smtClean="0"/>
              <a:t>Lagendijk</a:t>
            </a:r>
            <a:r>
              <a:rPr lang="en-US" altLang="zh-CN" sz="2000" b="0" dirty="0" smtClean="0"/>
              <a:t>, A. (2008) </a:t>
            </a:r>
            <a:r>
              <a:rPr lang="en-US" altLang="zh-CN" sz="2000" b="0" i="1" dirty="0" smtClean="0">
                <a:solidFill>
                  <a:srgbClr val="FF6600"/>
                </a:solidFill>
              </a:rPr>
              <a:t>Survival Guide for Scientists; Writing -Presentation</a:t>
            </a:r>
            <a:r>
              <a:rPr lang="en-US" altLang="zh-CN" sz="2000" b="0" i="1" dirty="0" smtClean="0"/>
              <a:t>, </a:t>
            </a:r>
            <a:r>
              <a:rPr lang="en-US" altLang="zh-CN" sz="2000" b="0" dirty="0" smtClean="0"/>
              <a:t>Amsterdam University Press</a:t>
            </a:r>
          </a:p>
        </p:txBody>
      </p:sp>
      <p:pic>
        <p:nvPicPr>
          <p:cNvPr id="5" name="Picture 5" descr="C:\Users\Sqcoco\AppData\Local\Microsoft\Windows\Temporary Internet Files\Content.IE5\9WBGNU4K\MP900427685[1].jpg"/>
          <p:cNvPicPr>
            <a:picLocks noChangeAspect="1" noChangeArrowheads="1"/>
          </p:cNvPicPr>
          <p:nvPr/>
        </p:nvPicPr>
        <p:blipFill>
          <a:blip r:embed="rId2">
            <a:extLst>
              <a:ext uri="{28A0092B-C50C-407E-A947-70E740481C1C}">
                <a14:useLocalDpi xmlns:a14="http://schemas.microsoft.com/office/drawing/2010/main" val="0"/>
              </a:ext>
            </a:extLst>
          </a:blip>
          <a:srcRect l="21600" r="6863"/>
          <a:stretch>
            <a:fillRect/>
          </a:stretch>
        </p:blipFill>
        <p:spPr bwMode="auto">
          <a:xfrm>
            <a:off x="6463483" y="927724"/>
            <a:ext cx="210026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4566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274638"/>
            <a:ext cx="8229600" cy="1143000"/>
          </a:xfrm>
        </p:spPr>
        <p:txBody>
          <a:bodyPr/>
          <a:lstStyle/>
          <a:p>
            <a:r>
              <a:rPr lang="en-US" altLang="zh-CN" dirty="0"/>
              <a:t>www.elsevier.com/trainingwebcasts </a:t>
            </a:r>
            <a:endParaRPr lang="zh-CN" alt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13" y="1124744"/>
            <a:ext cx="7160579" cy="53225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6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2" y="1049676"/>
            <a:ext cx="7272808" cy="55504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2"/>
          <p:cNvSpPr txBox="1">
            <a:spLocks/>
          </p:cNvSpPr>
          <p:nvPr/>
        </p:nvSpPr>
        <p:spPr>
          <a:xfrm>
            <a:off x="533400" y="304800"/>
            <a:ext cx="8534400" cy="685800"/>
          </a:xfrm>
          <a:prstGeom prst="rect">
            <a:avLst/>
          </a:prstGeom>
        </p:spPr>
        <p:txBody>
          <a:bodyPr/>
          <a:lst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a:lstStyle>
          <a:p>
            <a:r>
              <a:rPr lang="en-US" altLang="zh-CN" kern="0" dirty="0" err="1" smtClean="0">
                <a:solidFill>
                  <a:srgbClr val="0070C0"/>
                </a:solidFill>
              </a:rPr>
              <a:t>WebHelp</a:t>
            </a:r>
            <a:endParaRPr lang="zh-CN" altLang="en-US" kern="0" dirty="0">
              <a:solidFill>
                <a:srgbClr val="0070C0"/>
              </a:solidFill>
            </a:endParaRPr>
          </a:p>
        </p:txBody>
      </p:sp>
    </p:spTree>
    <p:extLst>
      <p:ext uri="{BB962C8B-B14F-4D97-AF65-F5344CB8AC3E}">
        <p14:creationId xmlns:p14="http://schemas.microsoft.com/office/powerpoint/2010/main" val="249651962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ChangeArrowheads="1"/>
          </p:cNvSpPr>
          <p:nvPr/>
        </p:nvSpPr>
        <p:spPr bwMode="auto">
          <a:xfrm>
            <a:off x="152400" y="404664"/>
            <a:ext cx="7620000" cy="65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p>
            <a:r>
              <a:rPr lang="zh-CN" altLang="en-US" sz="2800" b="1" dirty="0" smtClean="0">
                <a:solidFill>
                  <a:srgbClr val="0070C0"/>
                </a:solidFill>
                <a:latin typeface="微软雅黑" panose="020B0503020204020204" pitchFamily="34" charset="-122"/>
                <a:ea typeface="微软雅黑" panose="020B0503020204020204" pitchFamily="34" charset="-122"/>
              </a:rPr>
              <a:t>  更多</a:t>
            </a:r>
            <a:r>
              <a:rPr lang="zh-CN" altLang="en-US" sz="2800" b="1" dirty="0">
                <a:solidFill>
                  <a:srgbClr val="0070C0"/>
                </a:solidFill>
                <a:latin typeface="微软雅黑" panose="020B0503020204020204" pitchFamily="34" charset="-122"/>
                <a:ea typeface="微软雅黑" panose="020B0503020204020204" pitchFamily="34" charset="-122"/>
              </a:rPr>
              <a:t>信息请</a:t>
            </a:r>
            <a:r>
              <a:rPr lang="zh-CN" altLang="en-US" sz="2800" b="1" dirty="0" smtClean="0">
                <a:solidFill>
                  <a:srgbClr val="0070C0"/>
                </a:solidFill>
                <a:latin typeface="微软雅黑" panose="020B0503020204020204" pitchFamily="34" charset="-122"/>
                <a:ea typeface="微软雅黑" panose="020B0503020204020204" pitchFamily="34" charset="-122"/>
              </a:rPr>
              <a:t>参考</a:t>
            </a:r>
            <a:r>
              <a:rPr lang="zh-CN" altLang="en-US" sz="2800" b="1" dirty="0">
                <a:solidFill>
                  <a:srgbClr val="0070C0"/>
                </a:solidFill>
                <a:latin typeface="微软雅黑" panose="020B0503020204020204" pitchFamily="34" charset="-122"/>
                <a:ea typeface="微软雅黑" panose="020B0503020204020204" pitchFamily="34" charset="-122"/>
              </a:rPr>
              <a:t>爱思唯</a:t>
            </a:r>
            <a:r>
              <a:rPr lang="zh-CN" altLang="en-US" sz="2800" b="1" dirty="0" smtClean="0">
                <a:solidFill>
                  <a:srgbClr val="0070C0"/>
                </a:solidFill>
                <a:latin typeface="微软雅黑" panose="020B0503020204020204" pitchFamily="34" charset="-122"/>
                <a:ea typeface="微软雅黑" panose="020B0503020204020204" pitchFamily="34" charset="-122"/>
              </a:rPr>
              <a:t>尔中国网站</a:t>
            </a:r>
            <a:r>
              <a:rPr lang="zh-CN" altLang="en-US" sz="2800" dirty="0">
                <a:solidFill>
                  <a:srgbClr val="0070C0"/>
                </a:solidFill>
              </a:rPr>
              <a:t/>
            </a:r>
            <a:br>
              <a:rPr lang="zh-CN" altLang="en-US" sz="2800" dirty="0">
                <a:solidFill>
                  <a:srgbClr val="0070C0"/>
                </a:solidFill>
              </a:rPr>
            </a:br>
            <a:r>
              <a:rPr lang="zh-CN" altLang="en-US" sz="800" dirty="0">
                <a:solidFill>
                  <a:srgbClr val="0070C0"/>
                </a:solidFill>
              </a:rPr>
              <a:t/>
            </a:r>
            <a:br>
              <a:rPr lang="zh-CN" altLang="en-US" sz="800" dirty="0">
                <a:solidFill>
                  <a:srgbClr val="0070C0"/>
                </a:solidFill>
              </a:rPr>
            </a:br>
            <a:endParaRPr lang="en-US" altLang="zh-CN" sz="800" dirty="0" smtClean="0">
              <a:solidFill>
                <a:srgbClr val="0070C0"/>
              </a:solidFill>
            </a:endParaRPr>
          </a:p>
          <a:p>
            <a:r>
              <a:rPr lang="en-US" altLang="zh-CN" sz="2000" b="1" dirty="0" smtClean="0">
                <a:solidFill>
                  <a:srgbClr val="008000"/>
                </a:solidFill>
              </a:rPr>
              <a:t>   </a:t>
            </a:r>
            <a:r>
              <a:rPr lang="en-US" altLang="zh-CN" sz="2000" b="1" dirty="0">
                <a:solidFill>
                  <a:srgbClr val="008000"/>
                </a:solidFill>
              </a:rPr>
              <a:t>http://www.elsevier.com/online-tools/sciencedirect</a:t>
            </a:r>
            <a:endParaRPr lang="en-US" altLang="zh-CN" sz="3200" dirty="0">
              <a:solidFill>
                <a:srgbClr val="008000"/>
              </a:solidFill>
              <a:latin typeface="宋体" pitchFamily="2" charset="-122"/>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628800"/>
            <a:ext cx="7420272" cy="4557386"/>
          </a:xfrm>
          <a:prstGeom prst="rect">
            <a:avLst/>
          </a:prstGeom>
        </p:spPr>
      </p:pic>
    </p:spTree>
    <p:extLst>
      <p:ext uri="{BB962C8B-B14F-4D97-AF65-F5344CB8AC3E}">
        <p14:creationId xmlns:p14="http://schemas.microsoft.com/office/powerpoint/2010/main" val="108530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8"/>
          <p:cNvSpPr>
            <a:spLocks noGrp="1"/>
          </p:cNvSpPr>
          <p:nvPr>
            <p:ph type="subTitle" idx="1"/>
          </p:nvPr>
        </p:nvSpPr>
        <p:spPr/>
        <p:txBody>
          <a:bodyPr/>
          <a:lstStyle/>
          <a:p>
            <a:r>
              <a:rPr lang="en-US" altLang="zh-CN" dirty="0" smtClean="0"/>
              <a:t>Thanks For Your Attention</a:t>
            </a:r>
            <a:r>
              <a:rPr lang="zh-CN" altLang="en-US" dirty="0" smtClean="0"/>
              <a:t>！</a:t>
            </a:r>
            <a:endParaRPr lang="en-US" dirty="0"/>
          </a:p>
        </p:txBody>
      </p:sp>
      <p:sp>
        <p:nvSpPr>
          <p:cNvPr id="33" name="Text Placeholder 32"/>
          <p:cNvSpPr>
            <a:spLocks noGrp="1"/>
          </p:cNvSpPr>
          <p:nvPr>
            <p:ph type="body" sz="quarter" idx="13"/>
          </p:nvPr>
        </p:nvSpPr>
        <p:spPr/>
        <p:txBody>
          <a:bodyPr>
            <a:normAutofit/>
          </a:bodyPr>
          <a:lstStyle/>
          <a:p>
            <a:r>
              <a:rPr lang="en-US" dirty="0" smtClean="0"/>
              <a:t>2016 Sept</a:t>
            </a:r>
          </a:p>
        </p:txBody>
      </p:sp>
      <p:sp>
        <p:nvSpPr>
          <p:cNvPr id="11" name="Text Box 5"/>
          <p:cNvSpPr txBox="1">
            <a:spLocks noChangeArrowheads="1"/>
          </p:cNvSpPr>
          <p:nvPr/>
        </p:nvSpPr>
        <p:spPr bwMode="auto">
          <a:xfrm>
            <a:off x="3526645" y="4557007"/>
            <a:ext cx="30480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80000"/>
              </a:lnSpc>
              <a:spcBef>
                <a:spcPct val="50000"/>
              </a:spcBef>
            </a:pPr>
            <a:r>
              <a:rPr lang="en-US" altLang="zh-CN" dirty="0">
                <a:solidFill>
                  <a:srgbClr val="000000"/>
                </a:solidFill>
              </a:rPr>
              <a:t>china.elsevier.com</a:t>
            </a:r>
          </a:p>
          <a:p>
            <a:pPr eaLnBrk="1" hangingPunct="1">
              <a:lnSpc>
                <a:spcPct val="80000"/>
              </a:lnSpc>
              <a:spcBef>
                <a:spcPct val="50000"/>
              </a:spcBef>
            </a:pPr>
            <a:r>
              <a:rPr lang="en-US" altLang="zh-CN" dirty="0">
                <a:solidFill>
                  <a:srgbClr val="000000"/>
                </a:solidFill>
              </a:rPr>
              <a:t>010-85208800</a:t>
            </a:r>
          </a:p>
          <a:p>
            <a:pPr eaLnBrk="1" hangingPunct="1">
              <a:lnSpc>
                <a:spcPct val="80000"/>
              </a:lnSpc>
              <a:spcBef>
                <a:spcPct val="50000"/>
              </a:spcBef>
            </a:pPr>
            <a:r>
              <a:rPr lang="en-US" altLang="zh-CN" dirty="0">
                <a:solidFill>
                  <a:srgbClr val="000000"/>
                </a:solidFill>
                <a:hlinkClick r:id="rId2"/>
              </a:rPr>
              <a:t>cninfo@elsevier.com</a:t>
            </a:r>
            <a:endParaRPr lang="zh-CN" altLang="en-US" dirty="0">
              <a:solidFill>
                <a:srgbClr val="000000"/>
              </a:solidFill>
            </a:endParaRPr>
          </a:p>
        </p:txBody>
      </p:sp>
      <p:sp>
        <p:nvSpPr>
          <p:cNvPr id="2" name="TextBox 1"/>
          <p:cNvSpPr txBox="1"/>
          <p:nvPr/>
        </p:nvSpPr>
        <p:spPr>
          <a:xfrm>
            <a:off x="3628245" y="786765"/>
            <a:ext cx="3222357" cy="1323439"/>
          </a:xfrm>
          <a:prstGeom prst="rect">
            <a:avLst/>
          </a:prstGeom>
          <a:noFill/>
        </p:spPr>
        <p:txBody>
          <a:bodyPr wrap="none" rtlCol="0">
            <a:spAutoFit/>
          </a:bodyPr>
          <a:lstStyle/>
          <a:p>
            <a:r>
              <a:rPr lang="zh-CN" altLang="en-US" sz="2000" dirty="0" smtClean="0">
                <a:solidFill>
                  <a:srgbClr val="53565A"/>
                </a:solidFill>
              </a:rPr>
              <a:t>欢迎加入我们的交流群</a:t>
            </a:r>
            <a:r>
              <a:rPr lang="en-US" altLang="zh-CN" sz="2000" dirty="0" smtClean="0">
                <a:solidFill>
                  <a:srgbClr val="53565A"/>
                </a:solidFill>
              </a:rPr>
              <a:t>: </a:t>
            </a:r>
          </a:p>
          <a:p>
            <a:r>
              <a:rPr lang="en-US" sz="2000" dirty="0">
                <a:solidFill>
                  <a:srgbClr val="FF6600"/>
                </a:solidFill>
              </a:rPr>
              <a:t>Elsevier</a:t>
            </a:r>
            <a:r>
              <a:rPr lang="zh-CN" altLang="en-US" sz="2000" dirty="0" smtClean="0">
                <a:solidFill>
                  <a:srgbClr val="FF6600"/>
                </a:solidFill>
              </a:rPr>
              <a:t>在中国</a:t>
            </a:r>
            <a:r>
              <a:rPr lang="zh-CN" altLang="en-US" sz="2000" dirty="0" smtClean="0">
                <a:solidFill>
                  <a:srgbClr val="53565A"/>
                </a:solidFill>
              </a:rPr>
              <a:t> </a:t>
            </a:r>
            <a:r>
              <a:rPr lang="en-US" altLang="zh-CN" sz="2000" dirty="0" smtClean="0">
                <a:solidFill>
                  <a:srgbClr val="53565A"/>
                </a:solidFill>
              </a:rPr>
              <a:t>306230973</a:t>
            </a:r>
          </a:p>
          <a:p>
            <a:r>
              <a:rPr lang="zh-CN" altLang="en-US" sz="2000" dirty="0">
                <a:solidFill>
                  <a:srgbClr val="53565A"/>
                </a:solidFill>
              </a:rPr>
              <a:t>公众</a:t>
            </a:r>
            <a:r>
              <a:rPr lang="zh-CN" altLang="en-US" sz="2000" dirty="0" smtClean="0">
                <a:solidFill>
                  <a:srgbClr val="53565A"/>
                </a:solidFill>
              </a:rPr>
              <a:t>号</a:t>
            </a:r>
            <a:r>
              <a:rPr lang="en-US" altLang="zh-CN" sz="2000" dirty="0" smtClean="0">
                <a:solidFill>
                  <a:srgbClr val="53565A"/>
                </a:solidFill>
              </a:rPr>
              <a:t>:</a:t>
            </a:r>
          </a:p>
          <a:p>
            <a:r>
              <a:rPr lang="zh-CN" altLang="en-US" sz="2000" dirty="0">
                <a:solidFill>
                  <a:srgbClr val="FF6600"/>
                </a:solidFill>
              </a:rPr>
              <a:t>爱思唯</a:t>
            </a:r>
            <a:r>
              <a:rPr lang="zh-CN" altLang="en-US" sz="2000" dirty="0" smtClean="0">
                <a:solidFill>
                  <a:srgbClr val="FF6600"/>
                </a:solidFill>
              </a:rPr>
              <a:t>尔</a:t>
            </a:r>
            <a:r>
              <a:rPr lang="en-US" altLang="zh-CN" sz="2000" dirty="0" smtClean="0">
                <a:solidFill>
                  <a:srgbClr val="FF6600"/>
                </a:solidFill>
              </a:rPr>
              <a:t>Elsevier</a:t>
            </a:r>
            <a:endParaRPr lang="en-US" sz="2000" dirty="0">
              <a:solidFill>
                <a:srgbClr val="FF6600"/>
              </a:solidFill>
            </a:endParaRPr>
          </a:p>
        </p:txBody>
      </p:sp>
    </p:spTree>
    <p:extLst>
      <p:ext uri="{BB962C8B-B14F-4D97-AF65-F5344CB8AC3E}">
        <p14:creationId xmlns:p14="http://schemas.microsoft.com/office/powerpoint/2010/main" val="3796729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fontScale="90000"/>
          </a:bodyPr>
          <a:lstStyle/>
          <a:p>
            <a:r>
              <a:rPr sz="2400" dirty="0" smtClean="0">
                <a:solidFill>
                  <a:srgbClr val="00B050"/>
                </a:solidFill>
              </a:rPr>
              <a:t>ScienceDirect</a:t>
            </a:r>
            <a:r>
              <a:rPr lang="en-US" sz="2400" dirty="0" smtClean="0">
                <a:solidFill>
                  <a:srgbClr val="00B050"/>
                </a:solidFill>
              </a:rPr>
              <a:t> </a:t>
            </a:r>
            <a:r>
              <a:rPr lang="zh-CN" altLang="en-US" sz="2400" dirty="0" smtClean="0">
                <a:solidFill>
                  <a:srgbClr val="00B050"/>
                </a:solidFill>
              </a:rPr>
              <a:t>作为基础资源在世界科研活动中占有非常重要的地位</a:t>
            </a:r>
            <a:endParaRPr sz="2400" dirty="0">
              <a:solidFill>
                <a:srgbClr val="00B050"/>
              </a:solidFill>
            </a:endParaRPr>
          </a:p>
        </p:txBody>
      </p:sp>
      <p:sp>
        <p:nvSpPr>
          <p:cNvPr id="2" name="Title Texts2"/>
          <p:cNvSpPr>
            <a:spLocks noGrp="1"/>
          </p:cNvSpPr>
          <p:nvPr>
            <p:ph idx="4294967295"/>
          </p:nvPr>
        </p:nvSpPr>
        <p:spPr>
          <a:xfrm>
            <a:off x="6294438" y="6400800"/>
            <a:ext cx="2620962" cy="344488"/>
          </a:xfrm>
        </p:spPr>
        <p:txBody>
          <a:bodyPr/>
          <a:lstStyle>
            <a:lvl1pPr marL="0" indent="0">
              <a:buNone/>
              <a:defRPr sz="800" baseline="0">
                <a:solidFill>
                  <a:schemeClr val="tx1">
                    <a:lumMod val="75000"/>
                  </a:schemeClr>
                </a:solidFill>
              </a:defRPr>
            </a:lvl1pPr>
          </a:lstStyle>
          <a:p>
            <a:r>
              <a:rPr/>
              <a:t>Source: Elsevier Web Analytics Department, Scopus Data 2011–2015</a:t>
            </a:r>
          </a:p>
        </p:txBody>
      </p:sp>
      <p:sp>
        <p:nvSpPr>
          <p:cNvPr id="3" name="Title Texts3"/>
          <p:cNvSpPr>
            <a:spLocks noGrp="1"/>
          </p:cNvSpPr>
          <p:nvPr>
            <p:ph idx="4294967295"/>
          </p:nvPr>
        </p:nvSpPr>
        <p:spPr>
          <a:xfrm>
            <a:off x="6315075" y="1057275"/>
            <a:ext cx="2447925" cy="2371725"/>
          </a:xfrm>
        </p:spPr>
        <p:txBody>
          <a:bodyPr/>
          <a:lstStyle>
            <a:lvl1pPr marL="0" indent="0">
              <a:spcBef>
                <a:spcPts val="1200"/>
              </a:spcBef>
              <a:buNone/>
              <a:defRPr sz="1200" b="0"/>
            </a:lvl1pPr>
          </a:lstStyle>
          <a:p>
            <a:r>
              <a:rPr/>
              <a:t>In the last 5 years :</a:t>
            </a:r>
          </a:p>
          <a:p>
            <a:r>
              <a:rPr/>
              <a:t>Researchers from World have downloaded from ScienceDirect 4,007,955,430 times documents written in 247 countries</a:t>
            </a:r>
          </a:p>
          <a:p>
            <a:r>
              <a:rPr/>
              <a:t>Articles from World affiliated authors published on ScienceDirect have been downloaded 3,301,570,065 and cited 64,734,635 times</a:t>
            </a:r>
          </a:p>
        </p:txBody>
      </p:sp>
      <p:grpSp>
        <p:nvGrpSpPr>
          <p:cNvPr id="4" name="Groupe 4"/>
          <p:cNvGrpSpPr/>
          <p:nvPr/>
        </p:nvGrpSpPr>
        <p:grpSpPr>
          <a:xfrm>
            <a:off x="6115420" y="4103799"/>
            <a:ext cx="2581275" cy="2210905"/>
            <a:chOff x="6115420" y="4103799"/>
            <a:chExt cx="2581275" cy="2210905"/>
          </a:xfrm>
        </p:grpSpPr>
        <p:sp>
          <p:nvSpPr>
            <p:cNvPr id="16" name="Polygon form 7"/>
            <p:cNvSpPr/>
            <p:nvPr/>
          </p:nvSpPr>
          <p:spPr>
            <a:xfrm>
              <a:off x="7495731" y="4323083"/>
              <a:ext cx="831536" cy="942930"/>
            </a:xfrm>
            <a:custGeom>
              <a:avLst/>
              <a:gdLst/>
              <a:ahLst/>
              <a:cxnLst/>
              <a:rect l="0" t="0" r="0" b="0"/>
              <a:pathLst>
                <a:path w="831536" h="942930">
                  <a:moveTo>
                    <a:pt x="0" y="831537"/>
                  </a:moveTo>
                  <a:lnTo>
                    <a:pt x="28415" y="835379"/>
                  </a:lnTo>
                  <a:lnTo>
                    <a:pt x="56831" y="839220"/>
                  </a:lnTo>
                  <a:lnTo>
                    <a:pt x="85246" y="843061"/>
                  </a:lnTo>
                  <a:lnTo>
                    <a:pt x="113661" y="846902"/>
                  </a:lnTo>
                  <a:lnTo>
                    <a:pt x="142076" y="850743"/>
                  </a:lnTo>
                  <a:lnTo>
                    <a:pt x="170492" y="854584"/>
                  </a:lnTo>
                  <a:lnTo>
                    <a:pt x="198907" y="858425"/>
                  </a:lnTo>
                  <a:lnTo>
                    <a:pt x="227322" y="862266"/>
                  </a:lnTo>
                  <a:lnTo>
                    <a:pt x="255737" y="866107"/>
                  </a:lnTo>
                  <a:lnTo>
                    <a:pt x="284153" y="869949"/>
                  </a:lnTo>
                  <a:lnTo>
                    <a:pt x="312568" y="873790"/>
                  </a:lnTo>
                  <a:lnTo>
                    <a:pt x="340983" y="877631"/>
                  </a:lnTo>
                  <a:lnTo>
                    <a:pt x="369398" y="881472"/>
                  </a:lnTo>
                  <a:lnTo>
                    <a:pt x="397814" y="885313"/>
                  </a:lnTo>
                  <a:lnTo>
                    <a:pt x="426229" y="889154"/>
                  </a:lnTo>
                  <a:lnTo>
                    <a:pt x="454644" y="892995"/>
                  </a:lnTo>
                  <a:lnTo>
                    <a:pt x="483059" y="896836"/>
                  </a:lnTo>
                  <a:lnTo>
                    <a:pt x="511475" y="900677"/>
                  </a:lnTo>
                  <a:lnTo>
                    <a:pt x="539890" y="904519"/>
                  </a:lnTo>
                  <a:lnTo>
                    <a:pt x="568305" y="908360"/>
                  </a:lnTo>
                  <a:lnTo>
                    <a:pt x="596721" y="912201"/>
                  </a:lnTo>
                  <a:lnTo>
                    <a:pt x="625136" y="916042"/>
                  </a:lnTo>
                  <a:lnTo>
                    <a:pt x="653551" y="919883"/>
                  </a:lnTo>
                  <a:lnTo>
                    <a:pt x="681966" y="923724"/>
                  </a:lnTo>
                  <a:lnTo>
                    <a:pt x="710382" y="927565"/>
                  </a:lnTo>
                  <a:lnTo>
                    <a:pt x="738797" y="931406"/>
                  </a:lnTo>
                  <a:lnTo>
                    <a:pt x="767212" y="935247"/>
                  </a:lnTo>
                  <a:lnTo>
                    <a:pt x="795627" y="939089"/>
                  </a:lnTo>
                  <a:lnTo>
                    <a:pt x="824043" y="942930"/>
                  </a:lnTo>
                  <a:lnTo>
                    <a:pt x="824043" y="942930"/>
                  </a:lnTo>
                  <a:lnTo>
                    <a:pt x="827362" y="914768"/>
                  </a:lnTo>
                  <a:lnTo>
                    <a:pt x="829718" y="886509"/>
                  </a:lnTo>
                  <a:lnTo>
                    <a:pt x="831110" y="858187"/>
                  </a:lnTo>
                  <a:lnTo>
                    <a:pt x="831536" y="829833"/>
                  </a:lnTo>
                  <a:lnTo>
                    <a:pt x="830994" y="801482"/>
                  </a:lnTo>
                  <a:lnTo>
                    <a:pt x="829486" y="773165"/>
                  </a:lnTo>
                  <a:lnTo>
                    <a:pt x="827013" y="744916"/>
                  </a:lnTo>
                  <a:lnTo>
                    <a:pt x="823579" y="716768"/>
                  </a:lnTo>
                  <a:lnTo>
                    <a:pt x="819187" y="688754"/>
                  </a:lnTo>
                  <a:lnTo>
                    <a:pt x="813842" y="660906"/>
                  </a:lnTo>
                  <a:lnTo>
                    <a:pt x="807551" y="633255"/>
                  </a:lnTo>
                  <a:lnTo>
                    <a:pt x="800321" y="605836"/>
                  </a:lnTo>
                  <a:lnTo>
                    <a:pt x="792160" y="578679"/>
                  </a:lnTo>
                  <a:lnTo>
                    <a:pt x="783078" y="551816"/>
                  </a:lnTo>
                  <a:lnTo>
                    <a:pt x="773085" y="525279"/>
                  </a:lnTo>
                  <a:lnTo>
                    <a:pt x="762193" y="499097"/>
                  </a:lnTo>
                  <a:lnTo>
                    <a:pt x="750415" y="473302"/>
                  </a:lnTo>
                  <a:lnTo>
                    <a:pt x="737764" y="447924"/>
                  </a:lnTo>
                  <a:lnTo>
                    <a:pt x="724255" y="422992"/>
                  </a:lnTo>
                  <a:lnTo>
                    <a:pt x="709904" y="398535"/>
                  </a:lnTo>
                  <a:lnTo>
                    <a:pt x="694727" y="374581"/>
                  </a:lnTo>
                  <a:lnTo>
                    <a:pt x="678742" y="351159"/>
                  </a:lnTo>
                  <a:lnTo>
                    <a:pt x="661968" y="328296"/>
                  </a:lnTo>
                  <a:lnTo>
                    <a:pt x="644425" y="306017"/>
                  </a:lnTo>
                  <a:lnTo>
                    <a:pt x="626132" y="284350"/>
                  </a:lnTo>
                  <a:lnTo>
                    <a:pt x="607110" y="263319"/>
                  </a:lnTo>
                  <a:lnTo>
                    <a:pt x="587383" y="242949"/>
                  </a:lnTo>
                  <a:lnTo>
                    <a:pt x="566973" y="223264"/>
                  </a:lnTo>
                  <a:lnTo>
                    <a:pt x="545903" y="204286"/>
                  </a:lnTo>
                  <a:lnTo>
                    <a:pt x="524198" y="186037"/>
                  </a:lnTo>
                  <a:lnTo>
                    <a:pt x="501884" y="168539"/>
                  </a:lnTo>
                  <a:lnTo>
                    <a:pt x="478986" y="151812"/>
                  </a:lnTo>
                  <a:lnTo>
                    <a:pt x="455532" y="135875"/>
                  </a:lnTo>
                  <a:lnTo>
                    <a:pt x="431547" y="120748"/>
                  </a:lnTo>
                  <a:lnTo>
                    <a:pt x="407061" y="106447"/>
                  </a:lnTo>
                  <a:lnTo>
                    <a:pt x="382101" y="92989"/>
                  </a:lnTo>
                  <a:lnTo>
                    <a:pt x="356697" y="80390"/>
                  </a:lnTo>
                  <a:lnTo>
                    <a:pt x="330878" y="68665"/>
                  </a:lnTo>
                  <a:lnTo>
                    <a:pt x="304674" y="57827"/>
                  </a:lnTo>
                  <a:lnTo>
                    <a:pt x="278116" y="47888"/>
                  </a:lnTo>
                  <a:lnTo>
                    <a:pt x="251234" y="38861"/>
                  </a:lnTo>
                  <a:lnTo>
                    <a:pt x="224061" y="30756"/>
                  </a:lnTo>
                  <a:lnTo>
                    <a:pt x="196627" y="23582"/>
                  </a:lnTo>
                  <a:lnTo>
                    <a:pt x="168964" y="17347"/>
                  </a:lnTo>
                  <a:lnTo>
                    <a:pt x="141104" y="12060"/>
                  </a:lnTo>
                  <a:lnTo>
                    <a:pt x="113081" y="7725"/>
                  </a:lnTo>
                  <a:lnTo>
                    <a:pt x="84926" y="4348"/>
                  </a:lnTo>
                  <a:lnTo>
                    <a:pt x="56672" y="1933"/>
                  </a:lnTo>
                  <a:lnTo>
                    <a:pt x="28353" y="484"/>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A500">
                <a:alpha val="100000"/>
              </a:srgbClr>
            </a:solidFill>
            <a:ln w="13500">
              <a:solidFill>
                <a:srgbClr val="999999">
                  <a:alpha val="100000"/>
                </a:srgbClr>
              </a:solidFill>
              <a:prstDash val="solid"/>
              <a:round/>
            </a:ln>
          </p:spPr>
          <p:txBody>
            <a:bodyPr/>
            <a:lstStyle/>
            <a:p>
              <a:endParaRPr/>
            </a:p>
          </p:txBody>
        </p:sp>
        <p:sp>
          <p:nvSpPr>
            <p:cNvPr id="17" name="Polygon form 8"/>
            <p:cNvSpPr/>
            <p:nvPr/>
          </p:nvSpPr>
          <p:spPr>
            <a:xfrm>
              <a:off x="7495731" y="5154620"/>
              <a:ext cx="824043" cy="624822"/>
            </a:xfrm>
            <a:custGeom>
              <a:avLst/>
              <a:gdLst/>
              <a:ahLst/>
              <a:cxnLst/>
              <a:rect l="0" t="0" r="0" b="0"/>
              <a:pathLst>
                <a:path w="824043" h="624822">
                  <a:moveTo>
                    <a:pt x="0" y="0"/>
                  </a:moveTo>
                  <a:lnTo>
                    <a:pt x="18920" y="21546"/>
                  </a:lnTo>
                  <a:lnTo>
                    <a:pt x="37840" y="43091"/>
                  </a:lnTo>
                  <a:lnTo>
                    <a:pt x="56760" y="64637"/>
                  </a:lnTo>
                  <a:lnTo>
                    <a:pt x="75680" y="86182"/>
                  </a:lnTo>
                  <a:lnTo>
                    <a:pt x="94600" y="107728"/>
                  </a:lnTo>
                  <a:lnTo>
                    <a:pt x="113521" y="129273"/>
                  </a:lnTo>
                  <a:lnTo>
                    <a:pt x="132441" y="150819"/>
                  </a:lnTo>
                  <a:lnTo>
                    <a:pt x="151361" y="172365"/>
                  </a:lnTo>
                  <a:lnTo>
                    <a:pt x="170281" y="193910"/>
                  </a:lnTo>
                  <a:lnTo>
                    <a:pt x="189201" y="215456"/>
                  </a:lnTo>
                  <a:lnTo>
                    <a:pt x="208121" y="237001"/>
                  </a:lnTo>
                  <a:lnTo>
                    <a:pt x="227041" y="258547"/>
                  </a:lnTo>
                  <a:lnTo>
                    <a:pt x="245961" y="280092"/>
                  </a:lnTo>
                  <a:lnTo>
                    <a:pt x="264881" y="301638"/>
                  </a:lnTo>
                  <a:lnTo>
                    <a:pt x="283801" y="323184"/>
                  </a:lnTo>
                  <a:lnTo>
                    <a:pt x="302721" y="344729"/>
                  </a:lnTo>
                  <a:lnTo>
                    <a:pt x="321641" y="366275"/>
                  </a:lnTo>
                  <a:lnTo>
                    <a:pt x="340562" y="387820"/>
                  </a:lnTo>
                  <a:lnTo>
                    <a:pt x="359482" y="409366"/>
                  </a:lnTo>
                  <a:lnTo>
                    <a:pt x="378402" y="430911"/>
                  </a:lnTo>
                  <a:lnTo>
                    <a:pt x="397322" y="452457"/>
                  </a:lnTo>
                  <a:lnTo>
                    <a:pt x="416242" y="474003"/>
                  </a:lnTo>
                  <a:lnTo>
                    <a:pt x="435162" y="495548"/>
                  </a:lnTo>
                  <a:lnTo>
                    <a:pt x="454082" y="517094"/>
                  </a:lnTo>
                  <a:lnTo>
                    <a:pt x="473002" y="538639"/>
                  </a:lnTo>
                  <a:lnTo>
                    <a:pt x="491922" y="560185"/>
                  </a:lnTo>
                  <a:lnTo>
                    <a:pt x="510842" y="581731"/>
                  </a:lnTo>
                  <a:lnTo>
                    <a:pt x="529762" y="603276"/>
                  </a:lnTo>
                  <a:lnTo>
                    <a:pt x="548682" y="624822"/>
                  </a:lnTo>
                  <a:lnTo>
                    <a:pt x="548682" y="624822"/>
                  </a:lnTo>
                  <a:lnTo>
                    <a:pt x="569658" y="605759"/>
                  </a:lnTo>
                  <a:lnTo>
                    <a:pt x="589971" y="585993"/>
                  </a:lnTo>
                  <a:lnTo>
                    <a:pt x="609600" y="565547"/>
                  </a:lnTo>
                  <a:lnTo>
                    <a:pt x="628519" y="544443"/>
                  </a:lnTo>
                  <a:lnTo>
                    <a:pt x="646709" y="522706"/>
                  </a:lnTo>
                  <a:lnTo>
                    <a:pt x="664147" y="500363"/>
                  </a:lnTo>
                  <a:lnTo>
                    <a:pt x="680814" y="477437"/>
                  </a:lnTo>
                  <a:lnTo>
                    <a:pt x="696690" y="453958"/>
                  </a:lnTo>
                  <a:lnTo>
                    <a:pt x="711756" y="429951"/>
                  </a:lnTo>
                  <a:lnTo>
                    <a:pt x="725996" y="405444"/>
                  </a:lnTo>
                  <a:lnTo>
                    <a:pt x="739392" y="380466"/>
                  </a:lnTo>
                  <a:lnTo>
                    <a:pt x="751929" y="355046"/>
                  </a:lnTo>
                  <a:lnTo>
                    <a:pt x="763592" y="329214"/>
                  </a:lnTo>
                  <a:lnTo>
                    <a:pt x="774368" y="303000"/>
                  </a:lnTo>
                  <a:lnTo>
                    <a:pt x="784244" y="276433"/>
                  </a:lnTo>
                  <a:lnTo>
                    <a:pt x="793210" y="249545"/>
                  </a:lnTo>
                  <a:lnTo>
                    <a:pt x="801254" y="222367"/>
                  </a:lnTo>
                  <a:lnTo>
                    <a:pt x="808367" y="194931"/>
                  </a:lnTo>
                  <a:lnTo>
                    <a:pt x="814540" y="167268"/>
                  </a:lnTo>
                  <a:lnTo>
                    <a:pt x="819768" y="139411"/>
                  </a:lnTo>
                  <a:lnTo>
                    <a:pt x="824043" y="111392"/>
                  </a:lnTo>
                  <a:lnTo>
                    <a:pt x="824043" y="111392"/>
                  </a:lnTo>
                  <a:lnTo>
                    <a:pt x="795627" y="107551"/>
                  </a:lnTo>
                  <a:lnTo>
                    <a:pt x="767212" y="103710"/>
                  </a:lnTo>
                  <a:lnTo>
                    <a:pt x="738797" y="99869"/>
                  </a:lnTo>
                  <a:lnTo>
                    <a:pt x="710382" y="96028"/>
                  </a:lnTo>
                  <a:lnTo>
                    <a:pt x="681966" y="92187"/>
                  </a:lnTo>
                  <a:lnTo>
                    <a:pt x="653551" y="88346"/>
                  </a:lnTo>
                  <a:lnTo>
                    <a:pt x="625136" y="84504"/>
                  </a:lnTo>
                  <a:lnTo>
                    <a:pt x="596721" y="80663"/>
                  </a:lnTo>
                  <a:lnTo>
                    <a:pt x="568305" y="76822"/>
                  </a:lnTo>
                  <a:lnTo>
                    <a:pt x="539890" y="72981"/>
                  </a:lnTo>
                  <a:lnTo>
                    <a:pt x="511475" y="69140"/>
                  </a:lnTo>
                  <a:lnTo>
                    <a:pt x="483059" y="65299"/>
                  </a:lnTo>
                  <a:lnTo>
                    <a:pt x="454644" y="61458"/>
                  </a:lnTo>
                  <a:lnTo>
                    <a:pt x="426229" y="57617"/>
                  </a:lnTo>
                  <a:lnTo>
                    <a:pt x="397814" y="53776"/>
                  </a:lnTo>
                  <a:lnTo>
                    <a:pt x="369398" y="49934"/>
                  </a:lnTo>
                  <a:lnTo>
                    <a:pt x="340983" y="46093"/>
                  </a:lnTo>
                  <a:lnTo>
                    <a:pt x="312568" y="42252"/>
                  </a:lnTo>
                  <a:lnTo>
                    <a:pt x="284153" y="38411"/>
                  </a:lnTo>
                  <a:lnTo>
                    <a:pt x="255737" y="34570"/>
                  </a:lnTo>
                  <a:lnTo>
                    <a:pt x="227322" y="30729"/>
                  </a:lnTo>
                  <a:lnTo>
                    <a:pt x="198907" y="26888"/>
                  </a:lnTo>
                  <a:lnTo>
                    <a:pt x="170492" y="23047"/>
                  </a:lnTo>
                  <a:lnTo>
                    <a:pt x="142076" y="19206"/>
                  </a:lnTo>
                  <a:lnTo>
                    <a:pt x="113661" y="15364"/>
                  </a:lnTo>
                  <a:lnTo>
                    <a:pt x="85246" y="11523"/>
                  </a:lnTo>
                  <a:lnTo>
                    <a:pt x="56831" y="7682"/>
                  </a:lnTo>
                  <a:lnTo>
                    <a:pt x="28415" y="3841"/>
                  </a:lnTo>
                  <a:lnTo>
                    <a:pt x="0" y="0"/>
                  </a:lnTo>
                  <a:lnTo>
                    <a:pt x="0" y="0"/>
                  </a:lnTo>
                  <a:close/>
                </a:path>
              </a:pathLst>
            </a:custGeom>
            <a:solidFill>
              <a:srgbClr val="BFBFBF">
                <a:alpha val="100000"/>
              </a:srgbClr>
            </a:solidFill>
            <a:ln w="13500">
              <a:solidFill>
                <a:srgbClr val="999999">
                  <a:alpha val="100000"/>
                </a:srgbClr>
              </a:solidFill>
              <a:prstDash val="solid"/>
              <a:round/>
            </a:ln>
          </p:spPr>
          <p:txBody>
            <a:bodyPr/>
            <a:lstStyle/>
            <a:p>
              <a:endParaRPr/>
            </a:p>
          </p:txBody>
        </p:sp>
        <p:sp>
          <p:nvSpPr>
            <p:cNvPr id="18" name="Polygon form 9"/>
            <p:cNvSpPr/>
            <p:nvPr/>
          </p:nvSpPr>
          <p:spPr>
            <a:xfrm>
              <a:off x="7477108" y="5154620"/>
              <a:ext cx="567306" cy="831467"/>
            </a:xfrm>
            <a:custGeom>
              <a:avLst/>
              <a:gdLst/>
              <a:ahLst/>
              <a:cxnLst/>
              <a:rect l="0" t="0" r="0" b="0"/>
              <a:pathLst>
                <a:path w="567306" h="831467">
                  <a:moveTo>
                    <a:pt x="18623" y="0"/>
                  </a:moveTo>
                  <a:lnTo>
                    <a:pt x="17981" y="28667"/>
                  </a:lnTo>
                  <a:lnTo>
                    <a:pt x="17339" y="57333"/>
                  </a:lnTo>
                  <a:lnTo>
                    <a:pt x="16697" y="86000"/>
                  </a:lnTo>
                  <a:lnTo>
                    <a:pt x="16054" y="114666"/>
                  </a:lnTo>
                  <a:lnTo>
                    <a:pt x="15412" y="143333"/>
                  </a:lnTo>
                  <a:lnTo>
                    <a:pt x="14770" y="171999"/>
                  </a:lnTo>
                  <a:lnTo>
                    <a:pt x="14128" y="200666"/>
                  </a:lnTo>
                  <a:lnTo>
                    <a:pt x="13486" y="229332"/>
                  </a:lnTo>
                  <a:lnTo>
                    <a:pt x="12844" y="257999"/>
                  </a:lnTo>
                  <a:lnTo>
                    <a:pt x="12201" y="286665"/>
                  </a:lnTo>
                  <a:lnTo>
                    <a:pt x="11559" y="315332"/>
                  </a:lnTo>
                  <a:lnTo>
                    <a:pt x="10917" y="343998"/>
                  </a:lnTo>
                  <a:lnTo>
                    <a:pt x="10275" y="372665"/>
                  </a:lnTo>
                  <a:lnTo>
                    <a:pt x="9633" y="401331"/>
                  </a:lnTo>
                  <a:lnTo>
                    <a:pt x="8991" y="429998"/>
                  </a:lnTo>
                  <a:lnTo>
                    <a:pt x="8348" y="458664"/>
                  </a:lnTo>
                  <a:lnTo>
                    <a:pt x="7706" y="487331"/>
                  </a:lnTo>
                  <a:lnTo>
                    <a:pt x="7064" y="515997"/>
                  </a:lnTo>
                  <a:lnTo>
                    <a:pt x="6422" y="544664"/>
                  </a:lnTo>
                  <a:lnTo>
                    <a:pt x="5780" y="573330"/>
                  </a:lnTo>
                  <a:lnTo>
                    <a:pt x="5137" y="601997"/>
                  </a:lnTo>
                  <a:lnTo>
                    <a:pt x="4495" y="630663"/>
                  </a:lnTo>
                  <a:lnTo>
                    <a:pt x="3853" y="659330"/>
                  </a:lnTo>
                  <a:lnTo>
                    <a:pt x="3211" y="687996"/>
                  </a:lnTo>
                  <a:lnTo>
                    <a:pt x="2569" y="716663"/>
                  </a:lnTo>
                  <a:lnTo>
                    <a:pt x="1927" y="745329"/>
                  </a:lnTo>
                  <a:lnTo>
                    <a:pt x="1284" y="773996"/>
                  </a:lnTo>
                  <a:lnTo>
                    <a:pt x="642" y="802662"/>
                  </a:lnTo>
                  <a:lnTo>
                    <a:pt x="0" y="831329"/>
                  </a:lnTo>
                  <a:lnTo>
                    <a:pt x="0" y="831329"/>
                  </a:lnTo>
                  <a:lnTo>
                    <a:pt x="29419" y="831467"/>
                  </a:lnTo>
                  <a:lnTo>
                    <a:pt x="58824" y="830565"/>
                  </a:lnTo>
                  <a:lnTo>
                    <a:pt x="88179" y="828623"/>
                  </a:lnTo>
                  <a:lnTo>
                    <a:pt x="117447" y="825644"/>
                  </a:lnTo>
                  <a:lnTo>
                    <a:pt x="146592" y="821632"/>
                  </a:lnTo>
                  <a:lnTo>
                    <a:pt x="175576" y="816591"/>
                  </a:lnTo>
                  <a:lnTo>
                    <a:pt x="204364" y="810528"/>
                  </a:lnTo>
                  <a:lnTo>
                    <a:pt x="232919" y="803450"/>
                  </a:lnTo>
                  <a:lnTo>
                    <a:pt x="261206" y="795367"/>
                  </a:lnTo>
                  <a:lnTo>
                    <a:pt x="289189" y="786288"/>
                  </a:lnTo>
                  <a:lnTo>
                    <a:pt x="316834" y="776225"/>
                  </a:lnTo>
                  <a:lnTo>
                    <a:pt x="344105" y="765190"/>
                  </a:lnTo>
                  <a:lnTo>
                    <a:pt x="370969" y="753198"/>
                  </a:lnTo>
                  <a:lnTo>
                    <a:pt x="397392" y="740263"/>
                  </a:lnTo>
                  <a:lnTo>
                    <a:pt x="423341" y="726401"/>
                  </a:lnTo>
                  <a:lnTo>
                    <a:pt x="448783" y="711630"/>
                  </a:lnTo>
                  <a:lnTo>
                    <a:pt x="473687" y="695968"/>
                  </a:lnTo>
                  <a:lnTo>
                    <a:pt x="498021" y="679435"/>
                  </a:lnTo>
                  <a:lnTo>
                    <a:pt x="521756" y="662052"/>
                  </a:lnTo>
                  <a:lnTo>
                    <a:pt x="544860" y="643840"/>
                  </a:lnTo>
                  <a:lnTo>
                    <a:pt x="567306" y="624822"/>
                  </a:lnTo>
                  <a:lnTo>
                    <a:pt x="567306" y="624822"/>
                  </a:lnTo>
                  <a:lnTo>
                    <a:pt x="548386" y="603276"/>
                  </a:lnTo>
                  <a:lnTo>
                    <a:pt x="529465" y="581731"/>
                  </a:lnTo>
                  <a:lnTo>
                    <a:pt x="510545" y="560185"/>
                  </a:lnTo>
                  <a:lnTo>
                    <a:pt x="491625" y="538639"/>
                  </a:lnTo>
                  <a:lnTo>
                    <a:pt x="472705" y="517094"/>
                  </a:lnTo>
                  <a:lnTo>
                    <a:pt x="453785" y="495548"/>
                  </a:lnTo>
                  <a:lnTo>
                    <a:pt x="434865" y="474003"/>
                  </a:lnTo>
                  <a:lnTo>
                    <a:pt x="415945" y="452457"/>
                  </a:lnTo>
                  <a:lnTo>
                    <a:pt x="397025" y="430911"/>
                  </a:lnTo>
                  <a:lnTo>
                    <a:pt x="378105" y="409366"/>
                  </a:lnTo>
                  <a:lnTo>
                    <a:pt x="359185" y="387820"/>
                  </a:lnTo>
                  <a:lnTo>
                    <a:pt x="340265" y="366275"/>
                  </a:lnTo>
                  <a:lnTo>
                    <a:pt x="321345" y="344729"/>
                  </a:lnTo>
                  <a:lnTo>
                    <a:pt x="302424" y="323184"/>
                  </a:lnTo>
                  <a:lnTo>
                    <a:pt x="283504" y="301638"/>
                  </a:lnTo>
                  <a:lnTo>
                    <a:pt x="264584" y="280092"/>
                  </a:lnTo>
                  <a:lnTo>
                    <a:pt x="245664" y="258547"/>
                  </a:lnTo>
                  <a:lnTo>
                    <a:pt x="226744" y="237001"/>
                  </a:lnTo>
                  <a:lnTo>
                    <a:pt x="207824" y="215456"/>
                  </a:lnTo>
                  <a:lnTo>
                    <a:pt x="188904" y="193910"/>
                  </a:lnTo>
                  <a:lnTo>
                    <a:pt x="169984" y="172365"/>
                  </a:lnTo>
                  <a:lnTo>
                    <a:pt x="151064" y="150819"/>
                  </a:lnTo>
                  <a:lnTo>
                    <a:pt x="132144" y="129273"/>
                  </a:lnTo>
                  <a:lnTo>
                    <a:pt x="113224" y="107728"/>
                  </a:lnTo>
                  <a:lnTo>
                    <a:pt x="94304" y="86182"/>
                  </a:lnTo>
                  <a:lnTo>
                    <a:pt x="75383" y="64637"/>
                  </a:lnTo>
                  <a:lnTo>
                    <a:pt x="56463" y="43091"/>
                  </a:lnTo>
                  <a:lnTo>
                    <a:pt x="37543" y="21546"/>
                  </a:lnTo>
                  <a:lnTo>
                    <a:pt x="18623" y="0"/>
                  </a:lnTo>
                  <a:lnTo>
                    <a:pt x="18623" y="0"/>
                  </a:lnTo>
                  <a:close/>
                </a:path>
              </a:pathLst>
            </a:custGeom>
            <a:solidFill>
              <a:srgbClr val="00FF00">
                <a:alpha val="100000"/>
              </a:srgbClr>
            </a:solidFill>
            <a:ln w="13500">
              <a:solidFill>
                <a:srgbClr val="999999">
                  <a:alpha val="100000"/>
                </a:srgbClr>
              </a:solidFill>
              <a:prstDash val="solid"/>
              <a:round/>
            </a:ln>
          </p:spPr>
          <p:txBody>
            <a:bodyPr/>
            <a:lstStyle/>
            <a:p>
              <a:endParaRPr/>
            </a:p>
          </p:txBody>
        </p:sp>
        <p:sp>
          <p:nvSpPr>
            <p:cNvPr id="19" name="Polygon form 10"/>
            <p:cNvSpPr/>
            <p:nvPr/>
          </p:nvSpPr>
          <p:spPr>
            <a:xfrm>
              <a:off x="6664246" y="4323083"/>
              <a:ext cx="831485" cy="1662866"/>
            </a:xfrm>
            <a:custGeom>
              <a:avLst/>
              <a:gdLst/>
              <a:ahLst/>
              <a:cxnLst/>
              <a:rect l="0" t="0" r="0" b="0"/>
              <a:pathLst>
                <a:path w="831485" h="1662866">
                  <a:moveTo>
                    <a:pt x="831485" y="831537"/>
                  </a:moveTo>
                  <a:lnTo>
                    <a:pt x="831485" y="802864"/>
                  </a:lnTo>
                  <a:lnTo>
                    <a:pt x="831485" y="774190"/>
                  </a:lnTo>
                  <a:lnTo>
                    <a:pt x="831485" y="745516"/>
                  </a:lnTo>
                  <a:lnTo>
                    <a:pt x="831485" y="716843"/>
                  </a:lnTo>
                  <a:lnTo>
                    <a:pt x="831485" y="688169"/>
                  </a:lnTo>
                  <a:lnTo>
                    <a:pt x="831485" y="659495"/>
                  </a:lnTo>
                  <a:lnTo>
                    <a:pt x="831485" y="630821"/>
                  </a:lnTo>
                  <a:lnTo>
                    <a:pt x="831485" y="602148"/>
                  </a:lnTo>
                  <a:lnTo>
                    <a:pt x="831485" y="573474"/>
                  </a:lnTo>
                  <a:lnTo>
                    <a:pt x="831485" y="544800"/>
                  </a:lnTo>
                  <a:lnTo>
                    <a:pt x="831485" y="516127"/>
                  </a:lnTo>
                  <a:lnTo>
                    <a:pt x="831485" y="487453"/>
                  </a:lnTo>
                  <a:lnTo>
                    <a:pt x="831485" y="458779"/>
                  </a:lnTo>
                  <a:lnTo>
                    <a:pt x="831485" y="430106"/>
                  </a:lnTo>
                  <a:lnTo>
                    <a:pt x="831485" y="401432"/>
                  </a:lnTo>
                  <a:lnTo>
                    <a:pt x="831485" y="372758"/>
                  </a:lnTo>
                  <a:lnTo>
                    <a:pt x="831485" y="344084"/>
                  </a:lnTo>
                  <a:lnTo>
                    <a:pt x="831485" y="315411"/>
                  </a:lnTo>
                  <a:lnTo>
                    <a:pt x="831485" y="286737"/>
                  </a:lnTo>
                  <a:lnTo>
                    <a:pt x="831485" y="258063"/>
                  </a:lnTo>
                  <a:lnTo>
                    <a:pt x="831485" y="229390"/>
                  </a:lnTo>
                  <a:lnTo>
                    <a:pt x="831485" y="200716"/>
                  </a:lnTo>
                  <a:lnTo>
                    <a:pt x="831485" y="172042"/>
                  </a:lnTo>
                  <a:lnTo>
                    <a:pt x="831485" y="143369"/>
                  </a:lnTo>
                  <a:lnTo>
                    <a:pt x="831485" y="114695"/>
                  </a:lnTo>
                  <a:lnTo>
                    <a:pt x="831485" y="86021"/>
                  </a:lnTo>
                  <a:lnTo>
                    <a:pt x="831485" y="57347"/>
                  </a:lnTo>
                  <a:lnTo>
                    <a:pt x="831485" y="28674"/>
                  </a:lnTo>
                  <a:lnTo>
                    <a:pt x="831485" y="0"/>
                  </a:lnTo>
                  <a:lnTo>
                    <a:pt x="831485" y="0"/>
                  </a:lnTo>
                  <a:lnTo>
                    <a:pt x="803298" y="478"/>
                  </a:lnTo>
                  <a:lnTo>
                    <a:pt x="775143" y="1911"/>
                  </a:lnTo>
                  <a:lnTo>
                    <a:pt x="747053" y="4298"/>
                  </a:lnTo>
                  <a:lnTo>
                    <a:pt x="719060" y="7635"/>
                  </a:lnTo>
                  <a:lnTo>
                    <a:pt x="691196" y="11920"/>
                  </a:lnTo>
                  <a:lnTo>
                    <a:pt x="663493" y="17146"/>
                  </a:lnTo>
                  <a:lnTo>
                    <a:pt x="635984" y="23309"/>
                  </a:lnTo>
                  <a:lnTo>
                    <a:pt x="608699" y="30400"/>
                  </a:lnTo>
                  <a:lnTo>
                    <a:pt x="581670" y="38413"/>
                  </a:lnTo>
                  <a:lnTo>
                    <a:pt x="554929" y="47337"/>
                  </a:lnTo>
                  <a:lnTo>
                    <a:pt x="528505" y="57162"/>
                  </a:lnTo>
                  <a:lnTo>
                    <a:pt x="502429" y="67877"/>
                  </a:lnTo>
                  <a:lnTo>
                    <a:pt x="476732" y="79470"/>
                  </a:lnTo>
                  <a:lnTo>
                    <a:pt x="451443" y="91928"/>
                  </a:lnTo>
                  <a:lnTo>
                    <a:pt x="426590" y="105236"/>
                  </a:lnTo>
                  <a:lnTo>
                    <a:pt x="402203" y="119378"/>
                  </a:lnTo>
                  <a:lnTo>
                    <a:pt x="378309" y="134339"/>
                  </a:lnTo>
                  <a:lnTo>
                    <a:pt x="354936" y="150102"/>
                  </a:lnTo>
                  <a:lnTo>
                    <a:pt x="332110" y="166647"/>
                  </a:lnTo>
                  <a:lnTo>
                    <a:pt x="309859" y="183957"/>
                  </a:lnTo>
                  <a:lnTo>
                    <a:pt x="288207" y="202011"/>
                  </a:lnTo>
                  <a:lnTo>
                    <a:pt x="267180" y="220789"/>
                  </a:lnTo>
                  <a:lnTo>
                    <a:pt x="246801" y="240268"/>
                  </a:lnTo>
                  <a:lnTo>
                    <a:pt x="227094" y="260428"/>
                  </a:lnTo>
                  <a:lnTo>
                    <a:pt x="208082" y="281244"/>
                  </a:lnTo>
                  <a:lnTo>
                    <a:pt x="189787" y="302692"/>
                  </a:lnTo>
                  <a:lnTo>
                    <a:pt x="172229" y="324748"/>
                  </a:lnTo>
                  <a:lnTo>
                    <a:pt x="155429" y="347386"/>
                  </a:lnTo>
                  <a:lnTo>
                    <a:pt x="139406" y="370581"/>
                  </a:lnTo>
                  <a:lnTo>
                    <a:pt x="124178" y="394306"/>
                  </a:lnTo>
                  <a:lnTo>
                    <a:pt x="109763" y="418534"/>
                  </a:lnTo>
                  <a:lnTo>
                    <a:pt x="96178" y="443236"/>
                  </a:lnTo>
                  <a:lnTo>
                    <a:pt x="83438" y="468384"/>
                  </a:lnTo>
                  <a:lnTo>
                    <a:pt x="71558" y="493950"/>
                  </a:lnTo>
                  <a:lnTo>
                    <a:pt x="60551" y="519904"/>
                  </a:lnTo>
                  <a:lnTo>
                    <a:pt x="50431" y="546216"/>
                  </a:lnTo>
                  <a:lnTo>
                    <a:pt x="41208" y="572856"/>
                  </a:lnTo>
                  <a:lnTo>
                    <a:pt x="32893" y="599793"/>
                  </a:lnTo>
                  <a:lnTo>
                    <a:pt x="25497" y="626997"/>
                  </a:lnTo>
                  <a:lnTo>
                    <a:pt x="19026" y="654436"/>
                  </a:lnTo>
                  <a:lnTo>
                    <a:pt x="13490" y="682078"/>
                  </a:lnTo>
                  <a:lnTo>
                    <a:pt x="8894" y="709892"/>
                  </a:lnTo>
                  <a:lnTo>
                    <a:pt x="5243" y="737846"/>
                  </a:lnTo>
                  <a:lnTo>
                    <a:pt x="2542" y="765908"/>
                  </a:lnTo>
                  <a:lnTo>
                    <a:pt x="794" y="794045"/>
                  </a:lnTo>
                  <a:lnTo>
                    <a:pt x="0" y="822225"/>
                  </a:lnTo>
                  <a:lnTo>
                    <a:pt x="162" y="850416"/>
                  </a:lnTo>
                  <a:lnTo>
                    <a:pt x="1280" y="878585"/>
                  </a:lnTo>
                  <a:lnTo>
                    <a:pt x="3352" y="906700"/>
                  </a:lnTo>
                  <a:lnTo>
                    <a:pt x="6376" y="934729"/>
                  </a:lnTo>
                  <a:lnTo>
                    <a:pt x="10348" y="962639"/>
                  </a:lnTo>
                  <a:lnTo>
                    <a:pt x="15264" y="990399"/>
                  </a:lnTo>
                  <a:lnTo>
                    <a:pt x="21118" y="1017975"/>
                  </a:lnTo>
                  <a:lnTo>
                    <a:pt x="27903" y="1045338"/>
                  </a:lnTo>
                  <a:lnTo>
                    <a:pt x="35613" y="1072455"/>
                  </a:lnTo>
                  <a:lnTo>
                    <a:pt x="44237" y="1099295"/>
                  </a:lnTo>
                  <a:lnTo>
                    <a:pt x="53765" y="1125827"/>
                  </a:lnTo>
                  <a:lnTo>
                    <a:pt x="64188" y="1152021"/>
                  </a:lnTo>
                  <a:lnTo>
                    <a:pt x="75493" y="1177846"/>
                  </a:lnTo>
                  <a:lnTo>
                    <a:pt x="87666" y="1203274"/>
                  </a:lnTo>
                  <a:lnTo>
                    <a:pt x="100695" y="1228274"/>
                  </a:lnTo>
                  <a:lnTo>
                    <a:pt x="114563" y="1252818"/>
                  </a:lnTo>
                  <a:lnTo>
                    <a:pt x="129256" y="1276878"/>
                  </a:lnTo>
                  <a:lnTo>
                    <a:pt x="144755" y="1300426"/>
                  </a:lnTo>
                  <a:lnTo>
                    <a:pt x="161044" y="1323435"/>
                  </a:lnTo>
                  <a:lnTo>
                    <a:pt x="178104" y="1345879"/>
                  </a:lnTo>
                  <a:lnTo>
                    <a:pt x="195914" y="1367732"/>
                  </a:lnTo>
                  <a:lnTo>
                    <a:pt x="214455" y="1388968"/>
                  </a:lnTo>
                  <a:lnTo>
                    <a:pt x="233706" y="1409563"/>
                  </a:lnTo>
                  <a:lnTo>
                    <a:pt x="253643" y="1429495"/>
                  </a:lnTo>
                  <a:lnTo>
                    <a:pt x="274245" y="1448739"/>
                  </a:lnTo>
                  <a:lnTo>
                    <a:pt x="295487" y="1467273"/>
                  </a:lnTo>
                  <a:lnTo>
                    <a:pt x="317345" y="1485077"/>
                  </a:lnTo>
                  <a:lnTo>
                    <a:pt x="339794" y="1502130"/>
                  </a:lnTo>
                  <a:lnTo>
                    <a:pt x="362808" y="1518411"/>
                  </a:lnTo>
                  <a:lnTo>
                    <a:pt x="386361" y="1533904"/>
                  </a:lnTo>
                  <a:lnTo>
                    <a:pt x="410425" y="1548589"/>
                  </a:lnTo>
                  <a:lnTo>
                    <a:pt x="434974" y="1562450"/>
                  </a:lnTo>
                  <a:lnTo>
                    <a:pt x="459978" y="1575471"/>
                  </a:lnTo>
                  <a:lnTo>
                    <a:pt x="485409" y="1587636"/>
                  </a:lnTo>
                  <a:lnTo>
                    <a:pt x="511238" y="1598933"/>
                  </a:lnTo>
                  <a:lnTo>
                    <a:pt x="537435" y="1609348"/>
                  </a:lnTo>
                  <a:lnTo>
                    <a:pt x="563970" y="1618868"/>
                  </a:lnTo>
                  <a:lnTo>
                    <a:pt x="590813" y="1627484"/>
                  </a:lnTo>
                  <a:lnTo>
                    <a:pt x="617932" y="1635185"/>
                  </a:lnTo>
                  <a:lnTo>
                    <a:pt x="645296" y="1641962"/>
                  </a:lnTo>
                  <a:lnTo>
                    <a:pt x="672875" y="1647808"/>
                  </a:lnTo>
                  <a:lnTo>
                    <a:pt x="700636" y="1652715"/>
                  </a:lnTo>
                  <a:lnTo>
                    <a:pt x="728547" y="1656679"/>
                  </a:lnTo>
                  <a:lnTo>
                    <a:pt x="756577" y="1659694"/>
                  </a:lnTo>
                  <a:lnTo>
                    <a:pt x="784693" y="1661757"/>
                  </a:lnTo>
                  <a:lnTo>
                    <a:pt x="812862" y="1662866"/>
                  </a:lnTo>
                  <a:lnTo>
                    <a:pt x="812862" y="1662866"/>
                  </a:lnTo>
                  <a:lnTo>
                    <a:pt x="813504" y="1634200"/>
                  </a:lnTo>
                  <a:lnTo>
                    <a:pt x="814146" y="1605533"/>
                  </a:lnTo>
                  <a:lnTo>
                    <a:pt x="814789" y="1576867"/>
                  </a:lnTo>
                  <a:lnTo>
                    <a:pt x="815431" y="1548200"/>
                  </a:lnTo>
                  <a:lnTo>
                    <a:pt x="816073" y="1519534"/>
                  </a:lnTo>
                  <a:lnTo>
                    <a:pt x="816715" y="1490867"/>
                  </a:lnTo>
                  <a:lnTo>
                    <a:pt x="817357" y="1462201"/>
                  </a:lnTo>
                  <a:lnTo>
                    <a:pt x="818000" y="1433534"/>
                  </a:lnTo>
                  <a:lnTo>
                    <a:pt x="818642" y="1404868"/>
                  </a:lnTo>
                  <a:lnTo>
                    <a:pt x="819284" y="1376201"/>
                  </a:lnTo>
                  <a:lnTo>
                    <a:pt x="819926" y="1347535"/>
                  </a:lnTo>
                  <a:lnTo>
                    <a:pt x="820568" y="1318868"/>
                  </a:lnTo>
                  <a:lnTo>
                    <a:pt x="821210" y="1290202"/>
                  </a:lnTo>
                  <a:lnTo>
                    <a:pt x="821853" y="1261535"/>
                  </a:lnTo>
                  <a:lnTo>
                    <a:pt x="822495" y="1232869"/>
                  </a:lnTo>
                  <a:lnTo>
                    <a:pt x="823137" y="1204202"/>
                  </a:lnTo>
                  <a:lnTo>
                    <a:pt x="823779" y="1175536"/>
                  </a:lnTo>
                  <a:lnTo>
                    <a:pt x="824421" y="1146869"/>
                  </a:lnTo>
                  <a:lnTo>
                    <a:pt x="825063" y="1118203"/>
                  </a:lnTo>
                  <a:lnTo>
                    <a:pt x="825706" y="1089536"/>
                  </a:lnTo>
                  <a:lnTo>
                    <a:pt x="826348" y="1060870"/>
                  </a:lnTo>
                  <a:lnTo>
                    <a:pt x="826990" y="1032203"/>
                  </a:lnTo>
                  <a:lnTo>
                    <a:pt x="827632" y="1003537"/>
                  </a:lnTo>
                  <a:lnTo>
                    <a:pt x="828274" y="974870"/>
                  </a:lnTo>
                  <a:lnTo>
                    <a:pt x="828917" y="946203"/>
                  </a:lnTo>
                  <a:lnTo>
                    <a:pt x="829559" y="917537"/>
                  </a:lnTo>
                  <a:lnTo>
                    <a:pt x="830201" y="888870"/>
                  </a:lnTo>
                  <a:lnTo>
                    <a:pt x="830843" y="860204"/>
                  </a:lnTo>
                  <a:lnTo>
                    <a:pt x="831485" y="831537"/>
                  </a:lnTo>
                  <a:lnTo>
                    <a:pt x="831485" y="831537"/>
                  </a:lnTo>
                  <a:close/>
                </a:path>
              </a:pathLst>
            </a:custGeom>
            <a:solidFill>
              <a:srgbClr val="FFFF00">
                <a:alpha val="100000"/>
              </a:srgbClr>
            </a:solidFill>
            <a:ln w="13500">
              <a:solidFill>
                <a:srgbClr val="999999">
                  <a:alpha val="100000"/>
                </a:srgbClr>
              </a:solidFill>
              <a:prstDash val="solid"/>
              <a:round/>
            </a:ln>
          </p:spPr>
          <p:txBody>
            <a:bodyPr/>
            <a:lstStyle/>
            <a:p>
              <a:endParaRPr/>
            </a:p>
          </p:txBody>
        </p:sp>
        <p:sp>
          <p:nvSpPr>
            <p:cNvPr id="20" name="Text 11"/>
            <p:cNvSpPr/>
            <p:nvPr/>
          </p:nvSpPr>
          <p:spPr>
            <a:xfrm>
              <a:off x="7768037" y="466983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21" name="Text 12"/>
            <p:cNvSpPr/>
            <p:nvPr/>
          </p:nvSpPr>
          <p:spPr>
            <a:xfrm>
              <a:off x="7853371" y="542199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22" name="Text 13"/>
            <p:cNvSpPr/>
            <p:nvPr/>
          </p:nvSpPr>
          <p:spPr>
            <a:xfrm>
              <a:off x="7494678" y="573268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23" name="Text 14"/>
            <p:cNvSpPr/>
            <p:nvPr/>
          </p:nvSpPr>
          <p:spPr>
            <a:xfrm>
              <a:off x="6601943" y="510013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50%</a:t>
              </a:r>
            </a:p>
          </p:txBody>
        </p:sp>
      </p:grpSp>
      <p:grpSp>
        <p:nvGrpSpPr>
          <p:cNvPr id="5" name="Groupe 5"/>
          <p:cNvGrpSpPr/>
          <p:nvPr/>
        </p:nvGrpSpPr>
        <p:grpSpPr>
          <a:xfrm>
            <a:off x="162295" y="4103799"/>
            <a:ext cx="2581275" cy="2210905"/>
            <a:chOff x="162295" y="4103799"/>
            <a:chExt cx="2581275" cy="2210905"/>
          </a:xfrm>
        </p:grpSpPr>
        <p:sp>
          <p:nvSpPr>
            <p:cNvPr id="24" name="Polygon form 7"/>
            <p:cNvSpPr/>
            <p:nvPr/>
          </p:nvSpPr>
          <p:spPr>
            <a:xfrm>
              <a:off x="1526070" y="4323083"/>
              <a:ext cx="785519" cy="831537"/>
            </a:xfrm>
            <a:custGeom>
              <a:avLst/>
              <a:gdLst/>
              <a:ahLst/>
              <a:cxnLst/>
              <a:rect l="0" t="0" r="0" b="0"/>
              <a:pathLst>
                <a:path w="785519" h="831537">
                  <a:moveTo>
                    <a:pt x="0" y="831537"/>
                  </a:moveTo>
                  <a:lnTo>
                    <a:pt x="27087" y="822131"/>
                  </a:lnTo>
                  <a:lnTo>
                    <a:pt x="54174" y="812724"/>
                  </a:lnTo>
                  <a:lnTo>
                    <a:pt x="81261" y="803318"/>
                  </a:lnTo>
                  <a:lnTo>
                    <a:pt x="108347" y="793911"/>
                  </a:lnTo>
                  <a:lnTo>
                    <a:pt x="135434" y="784505"/>
                  </a:lnTo>
                  <a:lnTo>
                    <a:pt x="162521" y="775098"/>
                  </a:lnTo>
                  <a:lnTo>
                    <a:pt x="189608" y="765692"/>
                  </a:lnTo>
                  <a:lnTo>
                    <a:pt x="216695" y="756285"/>
                  </a:lnTo>
                  <a:lnTo>
                    <a:pt x="243782" y="746879"/>
                  </a:lnTo>
                  <a:lnTo>
                    <a:pt x="270869" y="737472"/>
                  </a:lnTo>
                  <a:lnTo>
                    <a:pt x="297956" y="728066"/>
                  </a:lnTo>
                  <a:lnTo>
                    <a:pt x="325042" y="718659"/>
                  </a:lnTo>
                  <a:lnTo>
                    <a:pt x="352129" y="709253"/>
                  </a:lnTo>
                  <a:lnTo>
                    <a:pt x="379216" y="699846"/>
                  </a:lnTo>
                  <a:lnTo>
                    <a:pt x="406303" y="690440"/>
                  </a:lnTo>
                  <a:lnTo>
                    <a:pt x="433390" y="681033"/>
                  </a:lnTo>
                  <a:lnTo>
                    <a:pt x="460477" y="671627"/>
                  </a:lnTo>
                  <a:lnTo>
                    <a:pt x="487564" y="662220"/>
                  </a:lnTo>
                  <a:lnTo>
                    <a:pt x="514651" y="652813"/>
                  </a:lnTo>
                  <a:lnTo>
                    <a:pt x="541737" y="643407"/>
                  </a:lnTo>
                  <a:lnTo>
                    <a:pt x="568824" y="634000"/>
                  </a:lnTo>
                  <a:lnTo>
                    <a:pt x="595911" y="624594"/>
                  </a:lnTo>
                  <a:lnTo>
                    <a:pt x="622998" y="615187"/>
                  </a:lnTo>
                  <a:lnTo>
                    <a:pt x="650085" y="605781"/>
                  </a:lnTo>
                  <a:lnTo>
                    <a:pt x="677172" y="596374"/>
                  </a:lnTo>
                  <a:lnTo>
                    <a:pt x="704259" y="586968"/>
                  </a:lnTo>
                  <a:lnTo>
                    <a:pt x="731346" y="577561"/>
                  </a:lnTo>
                  <a:lnTo>
                    <a:pt x="758432" y="568155"/>
                  </a:lnTo>
                  <a:lnTo>
                    <a:pt x="785519" y="558748"/>
                  </a:lnTo>
                  <a:lnTo>
                    <a:pt x="785519" y="558748"/>
                  </a:lnTo>
                  <a:lnTo>
                    <a:pt x="775688" y="531933"/>
                  </a:lnTo>
                  <a:lnTo>
                    <a:pt x="764941" y="505471"/>
                  </a:lnTo>
                  <a:lnTo>
                    <a:pt x="753292" y="479394"/>
                  </a:lnTo>
                  <a:lnTo>
                    <a:pt x="740755" y="453732"/>
                  </a:lnTo>
                  <a:lnTo>
                    <a:pt x="727343" y="428516"/>
                  </a:lnTo>
                  <a:lnTo>
                    <a:pt x="713074" y="403775"/>
                  </a:lnTo>
                  <a:lnTo>
                    <a:pt x="697963" y="379539"/>
                  </a:lnTo>
                  <a:lnTo>
                    <a:pt x="682029" y="355836"/>
                  </a:lnTo>
                  <a:lnTo>
                    <a:pt x="665290" y="332695"/>
                  </a:lnTo>
                  <a:lnTo>
                    <a:pt x="647766" y="310142"/>
                  </a:lnTo>
                  <a:lnTo>
                    <a:pt x="629478" y="288204"/>
                  </a:lnTo>
                  <a:lnTo>
                    <a:pt x="610448" y="266907"/>
                  </a:lnTo>
                  <a:lnTo>
                    <a:pt x="590697" y="246276"/>
                  </a:lnTo>
                  <a:lnTo>
                    <a:pt x="570250" y="226335"/>
                  </a:lnTo>
                  <a:lnTo>
                    <a:pt x="549130" y="207109"/>
                  </a:lnTo>
                  <a:lnTo>
                    <a:pt x="527362" y="188619"/>
                  </a:lnTo>
                  <a:lnTo>
                    <a:pt x="504971" y="170887"/>
                  </a:lnTo>
                  <a:lnTo>
                    <a:pt x="481986" y="153935"/>
                  </a:lnTo>
                  <a:lnTo>
                    <a:pt x="458431" y="137783"/>
                  </a:lnTo>
                  <a:lnTo>
                    <a:pt x="434336" y="122449"/>
                  </a:lnTo>
                  <a:lnTo>
                    <a:pt x="409728" y="107951"/>
                  </a:lnTo>
                  <a:lnTo>
                    <a:pt x="384637" y="94307"/>
                  </a:lnTo>
                  <a:lnTo>
                    <a:pt x="359092" y="81533"/>
                  </a:lnTo>
                  <a:lnTo>
                    <a:pt x="333124" y="69643"/>
                  </a:lnTo>
                  <a:lnTo>
                    <a:pt x="306762" y="58652"/>
                  </a:lnTo>
                  <a:lnTo>
                    <a:pt x="280039" y="48573"/>
                  </a:lnTo>
                  <a:lnTo>
                    <a:pt x="252985" y="39418"/>
                  </a:lnTo>
                  <a:lnTo>
                    <a:pt x="225633" y="31197"/>
                  </a:lnTo>
                  <a:lnTo>
                    <a:pt x="198015" y="23921"/>
                  </a:lnTo>
                  <a:lnTo>
                    <a:pt x="170163" y="17597"/>
                  </a:lnTo>
                  <a:lnTo>
                    <a:pt x="142110" y="12233"/>
                  </a:lnTo>
                  <a:lnTo>
                    <a:pt x="113890" y="7836"/>
                  </a:lnTo>
                  <a:lnTo>
                    <a:pt x="85535" y="4411"/>
                  </a:lnTo>
                  <a:lnTo>
                    <a:pt x="57080" y="1961"/>
                  </a:lnTo>
                  <a:lnTo>
                    <a:pt x="28557" y="490"/>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A500">
                <a:alpha val="100000"/>
              </a:srgbClr>
            </a:solidFill>
            <a:ln w="13500">
              <a:solidFill>
                <a:srgbClr val="999999">
                  <a:alpha val="100000"/>
                </a:srgbClr>
              </a:solidFill>
              <a:prstDash val="solid"/>
              <a:round/>
            </a:ln>
          </p:spPr>
          <p:txBody>
            <a:bodyPr/>
            <a:lstStyle/>
            <a:p>
              <a:endParaRPr/>
            </a:p>
          </p:txBody>
        </p:sp>
        <p:sp>
          <p:nvSpPr>
            <p:cNvPr id="25" name="Polygon form 8"/>
            <p:cNvSpPr/>
            <p:nvPr/>
          </p:nvSpPr>
          <p:spPr>
            <a:xfrm>
              <a:off x="1526070" y="4881831"/>
              <a:ext cx="831501" cy="613204"/>
            </a:xfrm>
            <a:custGeom>
              <a:avLst/>
              <a:gdLst/>
              <a:ahLst/>
              <a:cxnLst/>
              <a:rect l="0" t="0" r="0" b="0"/>
              <a:pathLst>
                <a:path w="831501" h="613204">
                  <a:moveTo>
                    <a:pt x="0" y="272789"/>
                  </a:moveTo>
                  <a:lnTo>
                    <a:pt x="26161" y="284528"/>
                  </a:lnTo>
                  <a:lnTo>
                    <a:pt x="52322" y="296266"/>
                  </a:lnTo>
                  <a:lnTo>
                    <a:pt x="78483" y="308005"/>
                  </a:lnTo>
                  <a:lnTo>
                    <a:pt x="104643" y="319743"/>
                  </a:lnTo>
                  <a:lnTo>
                    <a:pt x="130804" y="331481"/>
                  </a:lnTo>
                  <a:lnTo>
                    <a:pt x="156965" y="343220"/>
                  </a:lnTo>
                  <a:lnTo>
                    <a:pt x="183126" y="354958"/>
                  </a:lnTo>
                  <a:lnTo>
                    <a:pt x="209287" y="366697"/>
                  </a:lnTo>
                  <a:lnTo>
                    <a:pt x="235448" y="378435"/>
                  </a:lnTo>
                  <a:lnTo>
                    <a:pt x="261609" y="390174"/>
                  </a:lnTo>
                  <a:lnTo>
                    <a:pt x="287769" y="401912"/>
                  </a:lnTo>
                  <a:lnTo>
                    <a:pt x="313930" y="413650"/>
                  </a:lnTo>
                  <a:lnTo>
                    <a:pt x="340091" y="425389"/>
                  </a:lnTo>
                  <a:lnTo>
                    <a:pt x="366252" y="437127"/>
                  </a:lnTo>
                  <a:lnTo>
                    <a:pt x="392413" y="448866"/>
                  </a:lnTo>
                  <a:lnTo>
                    <a:pt x="418574" y="460604"/>
                  </a:lnTo>
                  <a:lnTo>
                    <a:pt x="444735" y="472343"/>
                  </a:lnTo>
                  <a:lnTo>
                    <a:pt x="470895" y="484081"/>
                  </a:lnTo>
                  <a:lnTo>
                    <a:pt x="497056" y="495819"/>
                  </a:lnTo>
                  <a:lnTo>
                    <a:pt x="523217" y="507558"/>
                  </a:lnTo>
                  <a:lnTo>
                    <a:pt x="549378" y="519296"/>
                  </a:lnTo>
                  <a:lnTo>
                    <a:pt x="575539" y="531035"/>
                  </a:lnTo>
                  <a:lnTo>
                    <a:pt x="601700" y="542773"/>
                  </a:lnTo>
                  <a:lnTo>
                    <a:pt x="627861" y="554512"/>
                  </a:lnTo>
                  <a:lnTo>
                    <a:pt x="654021" y="566250"/>
                  </a:lnTo>
                  <a:lnTo>
                    <a:pt x="680182" y="577988"/>
                  </a:lnTo>
                  <a:lnTo>
                    <a:pt x="706343" y="589727"/>
                  </a:lnTo>
                  <a:lnTo>
                    <a:pt x="732504" y="601465"/>
                  </a:lnTo>
                  <a:lnTo>
                    <a:pt x="758665" y="613204"/>
                  </a:lnTo>
                  <a:lnTo>
                    <a:pt x="758665" y="613204"/>
                  </a:lnTo>
                  <a:lnTo>
                    <a:pt x="769913" y="586937"/>
                  </a:lnTo>
                  <a:lnTo>
                    <a:pt x="780252" y="560299"/>
                  </a:lnTo>
                  <a:lnTo>
                    <a:pt x="789669" y="533322"/>
                  </a:lnTo>
                  <a:lnTo>
                    <a:pt x="798154" y="506037"/>
                  </a:lnTo>
                  <a:lnTo>
                    <a:pt x="805697" y="478476"/>
                  </a:lnTo>
                  <a:lnTo>
                    <a:pt x="812288" y="450673"/>
                  </a:lnTo>
                  <a:lnTo>
                    <a:pt x="817920" y="422660"/>
                  </a:lnTo>
                  <a:lnTo>
                    <a:pt x="822586" y="394469"/>
                  </a:lnTo>
                  <a:lnTo>
                    <a:pt x="826281" y="366135"/>
                  </a:lnTo>
                  <a:lnTo>
                    <a:pt x="829001" y="337691"/>
                  </a:lnTo>
                  <a:lnTo>
                    <a:pt x="830741" y="309170"/>
                  </a:lnTo>
                  <a:lnTo>
                    <a:pt x="831501" y="280607"/>
                  </a:lnTo>
                  <a:lnTo>
                    <a:pt x="831278" y="252034"/>
                  </a:lnTo>
                  <a:lnTo>
                    <a:pt x="830074" y="223485"/>
                  </a:lnTo>
                  <a:lnTo>
                    <a:pt x="827890" y="194995"/>
                  </a:lnTo>
                  <a:lnTo>
                    <a:pt x="824729" y="166596"/>
                  </a:lnTo>
                  <a:lnTo>
                    <a:pt x="820593" y="138323"/>
                  </a:lnTo>
                  <a:lnTo>
                    <a:pt x="815489" y="110209"/>
                  </a:lnTo>
                  <a:lnTo>
                    <a:pt x="809422" y="82287"/>
                  </a:lnTo>
                  <a:lnTo>
                    <a:pt x="802398" y="54589"/>
                  </a:lnTo>
                  <a:lnTo>
                    <a:pt x="794428" y="27150"/>
                  </a:lnTo>
                  <a:lnTo>
                    <a:pt x="785519" y="0"/>
                  </a:lnTo>
                  <a:lnTo>
                    <a:pt x="785519" y="0"/>
                  </a:lnTo>
                  <a:lnTo>
                    <a:pt x="758432" y="9407"/>
                  </a:lnTo>
                  <a:lnTo>
                    <a:pt x="731346" y="18813"/>
                  </a:lnTo>
                  <a:lnTo>
                    <a:pt x="704259" y="28220"/>
                  </a:lnTo>
                  <a:lnTo>
                    <a:pt x="677172" y="37626"/>
                  </a:lnTo>
                  <a:lnTo>
                    <a:pt x="650085" y="47033"/>
                  </a:lnTo>
                  <a:lnTo>
                    <a:pt x="622998" y="56439"/>
                  </a:lnTo>
                  <a:lnTo>
                    <a:pt x="595911" y="65846"/>
                  </a:lnTo>
                  <a:lnTo>
                    <a:pt x="568824" y="75252"/>
                  </a:lnTo>
                  <a:lnTo>
                    <a:pt x="541737" y="84659"/>
                  </a:lnTo>
                  <a:lnTo>
                    <a:pt x="514651" y="94065"/>
                  </a:lnTo>
                  <a:lnTo>
                    <a:pt x="487564" y="103472"/>
                  </a:lnTo>
                  <a:lnTo>
                    <a:pt x="460477" y="112878"/>
                  </a:lnTo>
                  <a:lnTo>
                    <a:pt x="433390" y="122285"/>
                  </a:lnTo>
                  <a:lnTo>
                    <a:pt x="406303" y="131691"/>
                  </a:lnTo>
                  <a:lnTo>
                    <a:pt x="379216" y="141098"/>
                  </a:lnTo>
                  <a:lnTo>
                    <a:pt x="352129" y="150504"/>
                  </a:lnTo>
                  <a:lnTo>
                    <a:pt x="325042" y="159911"/>
                  </a:lnTo>
                  <a:lnTo>
                    <a:pt x="297956" y="169317"/>
                  </a:lnTo>
                  <a:lnTo>
                    <a:pt x="270869" y="178724"/>
                  </a:lnTo>
                  <a:lnTo>
                    <a:pt x="243782" y="188130"/>
                  </a:lnTo>
                  <a:lnTo>
                    <a:pt x="216695" y="197537"/>
                  </a:lnTo>
                  <a:lnTo>
                    <a:pt x="189608" y="206944"/>
                  </a:lnTo>
                  <a:lnTo>
                    <a:pt x="162521" y="216350"/>
                  </a:lnTo>
                  <a:lnTo>
                    <a:pt x="135434" y="225757"/>
                  </a:lnTo>
                  <a:lnTo>
                    <a:pt x="108347" y="235163"/>
                  </a:lnTo>
                  <a:lnTo>
                    <a:pt x="81261" y="244570"/>
                  </a:lnTo>
                  <a:lnTo>
                    <a:pt x="54174" y="253976"/>
                  </a:lnTo>
                  <a:lnTo>
                    <a:pt x="27087" y="263383"/>
                  </a:lnTo>
                  <a:lnTo>
                    <a:pt x="0" y="272789"/>
                  </a:lnTo>
                  <a:lnTo>
                    <a:pt x="0" y="272789"/>
                  </a:lnTo>
                  <a:close/>
                </a:path>
              </a:pathLst>
            </a:custGeom>
            <a:solidFill>
              <a:srgbClr val="BFBFBF">
                <a:alpha val="100000"/>
              </a:srgbClr>
            </a:solidFill>
            <a:ln w="13500">
              <a:solidFill>
                <a:srgbClr val="999999">
                  <a:alpha val="100000"/>
                </a:srgbClr>
              </a:solidFill>
              <a:prstDash val="solid"/>
              <a:round/>
            </a:ln>
          </p:spPr>
          <p:txBody>
            <a:bodyPr/>
            <a:lstStyle/>
            <a:p>
              <a:endParaRPr/>
            </a:p>
          </p:txBody>
        </p:sp>
        <p:sp>
          <p:nvSpPr>
            <p:cNvPr id="26" name="Polygon form 9"/>
            <p:cNvSpPr/>
            <p:nvPr/>
          </p:nvSpPr>
          <p:spPr>
            <a:xfrm>
              <a:off x="1526070" y="5154620"/>
              <a:ext cx="758665" cy="656745"/>
            </a:xfrm>
            <a:custGeom>
              <a:avLst/>
              <a:gdLst/>
              <a:ahLst/>
              <a:cxnLst/>
              <a:rect l="0" t="0" r="0" b="0"/>
              <a:pathLst>
                <a:path w="758665" h="656745">
                  <a:moveTo>
                    <a:pt x="0" y="0"/>
                  </a:moveTo>
                  <a:lnTo>
                    <a:pt x="17588" y="22646"/>
                  </a:lnTo>
                  <a:lnTo>
                    <a:pt x="35175" y="45293"/>
                  </a:lnTo>
                  <a:lnTo>
                    <a:pt x="52763" y="67939"/>
                  </a:lnTo>
                  <a:lnTo>
                    <a:pt x="70350" y="90586"/>
                  </a:lnTo>
                  <a:lnTo>
                    <a:pt x="87938" y="113232"/>
                  </a:lnTo>
                  <a:lnTo>
                    <a:pt x="105525" y="135878"/>
                  </a:lnTo>
                  <a:lnTo>
                    <a:pt x="123113" y="158525"/>
                  </a:lnTo>
                  <a:lnTo>
                    <a:pt x="140701" y="181171"/>
                  </a:lnTo>
                  <a:lnTo>
                    <a:pt x="158288" y="203817"/>
                  </a:lnTo>
                  <a:lnTo>
                    <a:pt x="175876" y="226464"/>
                  </a:lnTo>
                  <a:lnTo>
                    <a:pt x="193463" y="249110"/>
                  </a:lnTo>
                  <a:lnTo>
                    <a:pt x="211051" y="271757"/>
                  </a:lnTo>
                  <a:lnTo>
                    <a:pt x="228638" y="294403"/>
                  </a:lnTo>
                  <a:lnTo>
                    <a:pt x="246226" y="317049"/>
                  </a:lnTo>
                  <a:lnTo>
                    <a:pt x="263814" y="339696"/>
                  </a:lnTo>
                  <a:lnTo>
                    <a:pt x="281401" y="362342"/>
                  </a:lnTo>
                  <a:lnTo>
                    <a:pt x="298989" y="384989"/>
                  </a:lnTo>
                  <a:lnTo>
                    <a:pt x="316576" y="407635"/>
                  </a:lnTo>
                  <a:lnTo>
                    <a:pt x="334164" y="430281"/>
                  </a:lnTo>
                  <a:lnTo>
                    <a:pt x="351751" y="452928"/>
                  </a:lnTo>
                  <a:lnTo>
                    <a:pt x="369339" y="475574"/>
                  </a:lnTo>
                  <a:lnTo>
                    <a:pt x="386927" y="498220"/>
                  </a:lnTo>
                  <a:lnTo>
                    <a:pt x="404514" y="520867"/>
                  </a:lnTo>
                  <a:lnTo>
                    <a:pt x="422102" y="543513"/>
                  </a:lnTo>
                  <a:lnTo>
                    <a:pt x="439689" y="566160"/>
                  </a:lnTo>
                  <a:lnTo>
                    <a:pt x="457277" y="588806"/>
                  </a:lnTo>
                  <a:lnTo>
                    <a:pt x="474864" y="611452"/>
                  </a:lnTo>
                  <a:lnTo>
                    <a:pt x="492452" y="634099"/>
                  </a:lnTo>
                  <a:lnTo>
                    <a:pt x="510040" y="656745"/>
                  </a:lnTo>
                  <a:lnTo>
                    <a:pt x="510040" y="656745"/>
                  </a:lnTo>
                  <a:lnTo>
                    <a:pt x="532649" y="638545"/>
                  </a:lnTo>
                  <a:lnTo>
                    <a:pt x="554610" y="619566"/>
                  </a:lnTo>
                  <a:lnTo>
                    <a:pt x="575895" y="599832"/>
                  </a:lnTo>
                  <a:lnTo>
                    <a:pt x="596479" y="579368"/>
                  </a:lnTo>
                  <a:lnTo>
                    <a:pt x="616336" y="558198"/>
                  </a:lnTo>
                  <a:lnTo>
                    <a:pt x="635441" y="536348"/>
                  </a:lnTo>
                  <a:lnTo>
                    <a:pt x="653773" y="513844"/>
                  </a:lnTo>
                  <a:lnTo>
                    <a:pt x="671308" y="490714"/>
                  </a:lnTo>
                  <a:lnTo>
                    <a:pt x="688025" y="466986"/>
                  </a:lnTo>
                  <a:lnTo>
                    <a:pt x="703904" y="442690"/>
                  </a:lnTo>
                  <a:lnTo>
                    <a:pt x="718925" y="417853"/>
                  </a:lnTo>
                  <a:lnTo>
                    <a:pt x="733070" y="392508"/>
                  </a:lnTo>
                  <a:lnTo>
                    <a:pt x="746322" y="366685"/>
                  </a:lnTo>
                  <a:lnTo>
                    <a:pt x="758665" y="340415"/>
                  </a:lnTo>
                  <a:lnTo>
                    <a:pt x="758665" y="340415"/>
                  </a:lnTo>
                  <a:lnTo>
                    <a:pt x="732504" y="328676"/>
                  </a:lnTo>
                  <a:lnTo>
                    <a:pt x="706343" y="316938"/>
                  </a:lnTo>
                  <a:lnTo>
                    <a:pt x="680182" y="305199"/>
                  </a:lnTo>
                  <a:lnTo>
                    <a:pt x="654021" y="293461"/>
                  </a:lnTo>
                  <a:lnTo>
                    <a:pt x="627861" y="281722"/>
                  </a:lnTo>
                  <a:lnTo>
                    <a:pt x="601700" y="269984"/>
                  </a:lnTo>
                  <a:lnTo>
                    <a:pt x="575539" y="258246"/>
                  </a:lnTo>
                  <a:lnTo>
                    <a:pt x="549378" y="246507"/>
                  </a:lnTo>
                  <a:lnTo>
                    <a:pt x="523217" y="234769"/>
                  </a:lnTo>
                  <a:lnTo>
                    <a:pt x="497056" y="223030"/>
                  </a:lnTo>
                  <a:lnTo>
                    <a:pt x="470895" y="211292"/>
                  </a:lnTo>
                  <a:lnTo>
                    <a:pt x="444735" y="199553"/>
                  </a:lnTo>
                  <a:lnTo>
                    <a:pt x="418574" y="187815"/>
                  </a:lnTo>
                  <a:lnTo>
                    <a:pt x="392413" y="176077"/>
                  </a:lnTo>
                  <a:lnTo>
                    <a:pt x="366252" y="164338"/>
                  </a:lnTo>
                  <a:lnTo>
                    <a:pt x="340091" y="152600"/>
                  </a:lnTo>
                  <a:lnTo>
                    <a:pt x="313930" y="140861"/>
                  </a:lnTo>
                  <a:lnTo>
                    <a:pt x="287769" y="129123"/>
                  </a:lnTo>
                  <a:lnTo>
                    <a:pt x="261609" y="117384"/>
                  </a:lnTo>
                  <a:lnTo>
                    <a:pt x="235448" y="105646"/>
                  </a:lnTo>
                  <a:lnTo>
                    <a:pt x="209287" y="93907"/>
                  </a:lnTo>
                  <a:lnTo>
                    <a:pt x="183126" y="82169"/>
                  </a:lnTo>
                  <a:lnTo>
                    <a:pt x="156965" y="70431"/>
                  </a:lnTo>
                  <a:lnTo>
                    <a:pt x="130804" y="58692"/>
                  </a:lnTo>
                  <a:lnTo>
                    <a:pt x="104643" y="46954"/>
                  </a:lnTo>
                  <a:lnTo>
                    <a:pt x="78483" y="35215"/>
                  </a:lnTo>
                  <a:lnTo>
                    <a:pt x="52322" y="23477"/>
                  </a:lnTo>
                  <a:lnTo>
                    <a:pt x="26161" y="11738"/>
                  </a:lnTo>
                  <a:lnTo>
                    <a:pt x="0" y="0"/>
                  </a:lnTo>
                  <a:lnTo>
                    <a:pt x="0" y="0"/>
                  </a:lnTo>
                  <a:close/>
                </a:path>
              </a:pathLst>
            </a:custGeom>
            <a:solidFill>
              <a:srgbClr val="00FF00">
                <a:alpha val="100000"/>
              </a:srgbClr>
            </a:solidFill>
            <a:ln w="13500">
              <a:solidFill>
                <a:srgbClr val="999999">
                  <a:alpha val="100000"/>
                </a:srgbClr>
              </a:solidFill>
              <a:prstDash val="solid"/>
              <a:round/>
            </a:ln>
          </p:spPr>
          <p:txBody>
            <a:bodyPr/>
            <a:lstStyle/>
            <a:p>
              <a:endParaRPr/>
            </a:p>
          </p:txBody>
        </p:sp>
        <p:sp>
          <p:nvSpPr>
            <p:cNvPr id="27" name="Polygon form 10"/>
            <p:cNvSpPr/>
            <p:nvPr/>
          </p:nvSpPr>
          <p:spPr>
            <a:xfrm>
              <a:off x="694568" y="4323083"/>
              <a:ext cx="1341541" cy="1662977"/>
            </a:xfrm>
            <a:custGeom>
              <a:avLst/>
              <a:gdLst/>
              <a:ahLst/>
              <a:cxnLst/>
              <a:rect l="0" t="0" r="0" b="0"/>
              <a:pathLst>
                <a:path w="1341541" h="1662977">
                  <a:moveTo>
                    <a:pt x="831501" y="831537"/>
                  </a:moveTo>
                  <a:lnTo>
                    <a:pt x="831501" y="802864"/>
                  </a:lnTo>
                  <a:lnTo>
                    <a:pt x="831501" y="774190"/>
                  </a:lnTo>
                  <a:lnTo>
                    <a:pt x="831501" y="745516"/>
                  </a:lnTo>
                  <a:lnTo>
                    <a:pt x="831501" y="716843"/>
                  </a:lnTo>
                  <a:lnTo>
                    <a:pt x="831501" y="688169"/>
                  </a:lnTo>
                  <a:lnTo>
                    <a:pt x="831501" y="659495"/>
                  </a:lnTo>
                  <a:lnTo>
                    <a:pt x="831501" y="630821"/>
                  </a:lnTo>
                  <a:lnTo>
                    <a:pt x="831501" y="602148"/>
                  </a:lnTo>
                  <a:lnTo>
                    <a:pt x="831501" y="573474"/>
                  </a:lnTo>
                  <a:lnTo>
                    <a:pt x="831501" y="544800"/>
                  </a:lnTo>
                  <a:lnTo>
                    <a:pt x="831501" y="516127"/>
                  </a:lnTo>
                  <a:lnTo>
                    <a:pt x="831501" y="487453"/>
                  </a:lnTo>
                  <a:lnTo>
                    <a:pt x="831501" y="458779"/>
                  </a:lnTo>
                  <a:lnTo>
                    <a:pt x="831501" y="430106"/>
                  </a:lnTo>
                  <a:lnTo>
                    <a:pt x="831501" y="401432"/>
                  </a:lnTo>
                  <a:lnTo>
                    <a:pt x="831501" y="372758"/>
                  </a:lnTo>
                  <a:lnTo>
                    <a:pt x="831501" y="344084"/>
                  </a:lnTo>
                  <a:lnTo>
                    <a:pt x="831501" y="315411"/>
                  </a:lnTo>
                  <a:lnTo>
                    <a:pt x="831501" y="286737"/>
                  </a:lnTo>
                  <a:lnTo>
                    <a:pt x="831501" y="258063"/>
                  </a:lnTo>
                  <a:lnTo>
                    <a:pt x="831501" y="229390"/>
                  </a:lnTo>
                  <a:lnTo>
                    <a:pt x="831501" y="200716"/>
                  </a:lnTo>
                  <a:lnTo>
                    <a:pt x="831501" y="172042"/>
                  </a:lnTo>
                  <a:lnTo>
                    <a:pt x="831501" y="143369"/>
                  </a:lnTo>
                  <a:lnTo>
                    <a:pt x="831501" y="114695"/>
                  </a:lnTo>
                  <a:lnTo>
                    <a:pt x="831501" y="86021"/>
                  </a:lnTo>
                  <a:lnTo>
                    <a:pt x="831501" y="57347"/>
                  </a:lnTo>
                  <a:lnTo>
                    <a:pt x="831501" y="28674"/>
                  </a:lnTo>
                  <a:lnTo>
                    <a:pt x="831501" y="0"/>
                  </a:lnTo>
                  <a:lnTo>
                    <a:pt x="831501" y="0"/>
                  </a:lnTo>
                  <a:lnTo>
                    <a:pt x="803280" y="479"/>
                  </a:lnTo>
                  <a:lnTo>
                    <a:pt x="775091" y="1916"/>
                  </a:lnTo>
                  <a:lnTo>
                    <a:pt x="746967" y="4308"/>
                  </a:lnTo>
                  <a:lnTo>
                    <a:pt x="718940" y="7654"/>
                  </a:lnTo>
                  <a:lnTo>
                    <a:pt x="691043" y="11949"/>
                  </a:lnTo>
                  <a:lnTo>
                    <a:pt x="663308" y="17188"/>
                  </a:lnTo>
                  <a:lnTo>
                    <a:pt x="635766" y="23365"/>
                  </a:lnTo>
                  <a:lnTo>
                    <a:pt x="608450" y="30474"/>
                  </a:lnTo>
                  <a:lnTo>
                    <a:pt x="581391" y="38506"/>
                  </a:lnTo>
                  <a:lnTo>
                    <a:pt x="554621" y="47451"/>
                  </a:lnTo>
                  <a:lnTo>
                    <a:pt x="528169" y="57300"/>
                  </a:lnTo>
                  <a:lnTo>
                    <a:pt x="502067" y="68041"/>
                  </a:lnTo>
                  <a:lnTo>
                    <a:pt x="476344" y="79661"/>
                  </a:lnTo>
                  <a:lnTo>
                    <a:pt x="451031" y="92148"/>
                  </a:lnTo>
                  <a:lnTo>
                    <a:pt x="426156" y="105487"/>
                  </a:lnTo>
                  <a:lnTo>
                    <a:pt x="401748" y="119662"/>
                  </a:lnTo>
                  <a:lnTo>
                    <a:pt x="377835" y="134658"/>
                  </a:lnTo>
                  <a:lnTo>
                    <a:pt x="354445" y="150456"/>
                  </a:lnTo>
                  <a:lnTo>
                    <a:pt x="331604" y="167040"/>
                  </a:lnTo>
                  <a:lnTo>
                    <a:pt x="309340" y="184389"/>
                  </a:lnTo>
                  <a:lnTo>
                    <a:pt x="287677" y="202483"/>
                  </a:lnTo>
                  <a:lnTo>
                    <a:pt x="266641" y="221302"/>
                  </a:lnTo>
                  <a:lnTo>
                    <a:pt x="246255" y="240825"/>
                  </a:lnTo>
                  <a:lnTo>
                    <a:pt x="226544" y="261028"/>
                  </a:lnTo>
                  <a:lnTo>
                    <a:pt x="207530" y="281888"/>
                  </a:lnTo>
                  <a:lnTo>
                    <a:pt x="189235" y="303382"/>
                  </a:lnTo>
                  <a:lnTo>
                    <a:pt x="171680" y="325484"/>
                  </a:lnTo>
                  <a:lnTo>
                    <a:pt x="154885" y="348170"/>
                  </a:lnTo>
                  <a:lnTo>
                    <a:pt x="138870" y="371412"/>
                  </a:lnTo>
                  <a:lnTo>
                    <a:pt x="123652" y="395184"/>
                  </a:lnTo>
                  <a:lnTo>
                    <a:pt x="109251" y="419459"/>
                  </a:lnTo>
                  <a:lnTo>
                    <a:pt x="95681" y="444209"/>
                  </a:lnTo>
                  <a:lnTo>
                    <a:pt x="82960" y="469406"/>
                  </a:lnTo>
                  <a:lnTo>
                    <a:pt x="71100" y="495019"/>
                  </a:lnTo>
                  <a:lnTo>
                    <a:pt x="60117" y="521020"/>
                  </a:lnTo>
                  <a:lnTo>
                    <a:pt x="50023" y="547379"/>
                  </a:lnTo>
                  <a:lnTo>
                    <a:pt x="40829" y="574066"/>
                  </a:lnTo>
                  <a:lnTo>
                    <a:pt x="32546" y="601049"/>
                  </a:lnTo>
                  <a:lnTo>
                    <a:pt x="25184" y="628297"/>
                  </a:lnTo>
                  <a:lnTo>
                    <a:pt x="18751" y="655780"/>
                  </a:lnTo>
                  <a:lnTo>
                    <a:pt x="13254" y="683465"/>
                  </a:lnTo>
                  <a:lnTo>
                    <a:pt x="8700" y="711321"/>
                  </a:lnTo>
                  <a:lnTo>
                    <a:pt x="5094" y="739316"/>
                  </a:lnTo>
                  <a:lnTo>
                    <a:pt x="2440" y="767416"/>
                  </a:lnTo>
                  <a:lnTo>
                    <a:pt x="741" y="795591"/>
                  </a:lnTo>
                  <a:lnTo>
                    <a:pt x="0" y="823807"/>
                  </a:lnTo>
                  <a:lnTo>
                    <a:pt x="217" y="852032"/>
                  </a:lnTo>
                  <a:lnTo>
                    <a:pt x="1391" y="880233"/>
                  </a:lnTo>
                  <a:lnTo>
                    <a:pt x="3522" y="908378"/>
                  </a:lnTo>
                  <a:lnTo>
                    <a:pt x="6607" y="936435"/>
                  </a:lnTo>
                  <a:lnTo>
                    <a:pt x="10642" y="964371"/>
                  </a:lnTo>
                  <a:lnTo>
                    <a:pt x="15623" y="992153"/>
                  </a:lnTo>
                  <a:lnTo>
                    <a:pt x="21545" y="1019751"/>
                  </a:lnTo>
                  <a:lnTo>
                    <a:pt x="28399" y="1047132"/>
                  </a:lnTo>
                  <a:lnTo>
                    <a:pt x="36179" y="1074264"/>
                  </a:lnTo>
                  <a:lnTo>
                    <a:pt x="44875" y="1101117"/>
                  </a:lnTo>
                  <a:lnTo>
                    <a:pt x="54477" y="1127659"/>
                  </a:lnTo>
                  <a:lnTo>
                    <a:pt x="64975" y="1153860"/>
                  </a:lnTo>
                  <a:lnTo>
                    <a:pt x="76356" y="1179690"/>
                  </a:lnTo>
                  <a:lnTo>
                    <a:pt x="88607" y="1205118"/>
                  </a:lnTo>
                  <a:lnTo>
                    <a:pt x="101714" y="1230116"/>
                  </a:lnTo>
                  <a:lnTo>
                    <a:pt x="115662" y="1254655"/>
                  </a:lnTo>
                  <a:lnTo>
                    <a:pt x="130435" y="1278706"/>
                  </a:lnTo>
                  <a:lnTo>
                    <a:pt x="146015" y="1302242"/>
                  </a:lnTo>
                  <a:lnTo>
                    <a:pt x="162385" y="1325236"/>
                  </a:lnTo>
                  <a:lnTo>
                    <a:pt x="179526" y="1347660"/>
                  </a:lnTo>
                  <a:lnTo>
                    <a:pt x="197419" y="1369490"/>
                  </a:lnTo>
                  <a:lnTo>
                    <a:pt x="216042" y="1390701"/>
                  </a:lnTo>
                  <a:lnTo>
                    <a:pt x="235374" y="1411267"/>
                  </a:lnTo>
                  <a:lnTo>
                    <a:pt x="255393" y="1431165"/>
                  </a:lnTo>
                  <a:lnTo>
                    <a:pt x="276075" y="1450372"/>
                  </a:lnTo>
                  <a:lnTo>
                    <a:pt x="297398" y="1468866"/>
                  </a:lnTo>
                  <a:lnTo>
                    <a:pt x="319336" y="1486626"/>
                  </a:lnTo>
                  <a:lnTo>
                    <a:pt x="341864" y="1503631"/>
                  </a:lnTo>
                  <a:lnTo>
                    <a:pt x="364957" y="1519862"/>
                  </a:lnTo>
                  <a:lnTo>
                    <a:pt x="388587" y="1535299"/>
                  </a:lnTo>
                  <a:lnTo>
                    <a:pt x="412727" y="1549926"/>
                  </a:lnTo>
                  <a:lnTo>
                    <a:pt x="437350" y="1563725"/>
                  </a:lnTo>
                  <a:lnTo>
                    <a:pt x="462426" y="1576680"/>
                  </a:lnTo>
                  <a:lnTo>
                    <a:pt x="487929" y="1588777"/>
                  </a:lnTo>
                  <a:lnTo>
                    <a:pt x="513827" y="1600002"/>
                  </a:lnTo>
                  <a:lnTo>
                    <a:pt x="540091" y="1610340"/>
                  </a:lnTo>
                  <a:lnTo>
                    <a:pt x="566690" y="1619782"/>
                  </a:lnTo>
                  <a:lnTo>
                    <a:pt x="593595" y="1628315"/>
                  </a:lnTo>
                  <a:lnTo>
                    <a:pt x="620774" y="1635931"/>
                  </a:lnTo>
                  <a:lnTo>
                    <a:pt x="648196" y="1642619"/>
                  </a:lnTo>
                  <a:lnTo>
                    <a:pt x="675829" y="1648373"/>
                  </a:lnTo>
                  <a:lnTo>
                    <a:pt x="703641" y="1653186"/>
                  </a:lnTo>
                  <a:lnTo>
                    <a:pt x="731601" y="1657052"/>
                  </a:lnTo>
                  <a:lnTo>
                    <a:pt x="759676" y="1659967"/>
                  </a:lnTo>
                  <a:lnTo>
                    <a:pt x="787833" y="1661927"/>
                  </a:lnTo>
                  <a:lnTo>
                    <a:pt x="816041" y="1662931"/>
                  </a:lnTo>
                  <a:lnTo>
                    <a:pt x="844267" y="1662977"/>
                  </a:lnTo>
                  <a:lnTo>
                    <a:pt x="872478" y="1662065"/>
                  </a:lnTo>
                  <a:lnTo>
                    <a:pt x="900642" y="1660195"/>
                  </a:lnTo>
                  <a:lnTo>
                    <a:pt x="928726" y="1657371"/>
                  </a:lnTo>
                  <a:lnTo>
                    <a:pt x="956698" y="1653596"/>
                  </a:lnTo>
                  <a:lnTo>
                    <a:pt x="984526" y="1648873"/>
                  </a:lnTo>
                  <a:lnTo>
                    <a:pt x="1012177" y="1643209"/>
                  </a:lnTo>
                  <a:lnTo>
                    <a:pt x="1039621" y="1636609"/>
                  </a:lnTo>
                  <a:lnTo>
                    <a:pt x="1066824" y="1629082"/>
                  </a:lnTo>
                  <a:lnTo>
                    <a:pt x="1093757" y="1620636"/>
                  </a:lnTo>
                  <a:lnTo>
                    <a:pt x="1120387" y="1611281"/>
                  </a:lnTo>
                  <a:lnTo>
                    <a:pt x="1146684" y="1601027"/>
                  </a:lnTo>
                  <a:lnTo>
                    <a:pt x="1172618" y="1589887"/>
                  </a:lnTo>
                  <a:lnTo>
                    <a:pt x="1198160" y="1577873"/>
                  </a:lnTo>
                  <a:lnTo>
                    <a:pt x="1223278" y="1564999"/>
                  </a:lnTo>
                  <a:lnTo>
                    <a:pt x="1247946" y="1551280"/>
                  </a:lnTo>
                  <a:lnTo>
                    <a:pt x="1272133" y="1536731"/>
                  </a:lnTo>
                  <a:lnTo>
                    <a:pt x="1295813" y="1521370"/>
                  </a:lnTo>
                  <a:lnTo>
                    <a:pt x="1318958" y="1505215"/>
                  </a:lnTo>
                  <a:lnTo>
                    <a:pt x="1341541" y="1488283"/>
                  </a:lnTo>
                  <a:lnTo>
                    <a:pt x="1341541" y="1488283"/>
                  </a:lnTo>
                  <a:lnTo>
                    <a:pt x="1323953" y="1465636"/>
                  </a:lnTo>
                  <a:lnTo>
                    <a:pt x="1306366" y="1442990"/>
                  </a:lnTo>
                  <a:lnTo>
                    <a:pt x="1288778" y="1420343"/>
                  </a:lnTo>
                  <a:lnTo>
                    <a:pt x="1271191" y="1397697"/>
                  </a:lnTo>
                  <a:lnTo>
                    <a:pt x="1253603" y="1375051"/>
                  </a:lnTo>
                  <a:lnTo>
                    <a:pt x="1236016" y="1352404"/>
                  </a:lnTo>
                  <a:lnTo>
                    <a:pt x="1218428" y="1329758"/>
                  </a:lnTo>
                  <a:lnTo>
                    <a:pt x="1200840" y="1307111"/>
                  </a:lnTo>
                  <a:lnTo>
                    <a:pt x="1183253" y="1284465"/>
                  </a:lnTo>
                  <a:lnTo>
                    <a:pt x="1165665" y="1261819"/>
                  </a:lnTo>
                  <a:lnTo>
                    <a:pt x="1148078" y="1239172"/>
                  </a:lnTo>
                  <a:lnTo>
                    <a:pt x="1130490" y="1216526"/>
                  </a:lnTo>
                  <a:lnTo>
                    <a:pt x="1112903" y="1193880"/>
                  </a:lnTo>
                  <a:lnTo>
                    <a:pt x="1095315" y="1171233"/>
                  </a:lnTo>
                  <a:lnTo>
                    <a:pt x="1077727" y="1148587"/>
                  </a:lnTo>
                  <a:lnTo>
                    <a:pt x="1060140" y="1125940"/>
                  </a:lnTo>
                  <a:lnTo>
                    <a:pt x="1042552" y="1103294"/>
                  </a:lnTo>
                  <a:lnTo>
                    <a:pt x="1024965" y="1080648"/>
                  </a:lnTo>
                  <a:lnTo>
                    <a:pt x="1007377" y="1058001"/>
                  </a:lnTo>
                  <a:lnTo>
                    <a:pt x="989790" y="1035355"/>
                  </a:lnTo>
                  <a:lnTo>
                    <a:pt x="972202" y="1012708"/>
                  </a:lnTo>
                  <a:lnTo>
                    <a:pt x="954614" y="990062"/>
                  </a:lnTo>
                  <a:lnTo>
                    <a:pt x="937027" y="967416"/>
                  </a:lnTo>
                  <a:lnTo>
                    <a:pt x="919439" y="944769"/>
                  </a:lnTo>
                  <a:lnTo>
                    <a:pt x="901852" y="922123"/>
                  </a:lnTo>
                  <a:lnTo>
                    <a:pt x="884264" y="899477"/>
                  </a:lnTo>
                  <a:lnTo>
                    <a:pt x="866677" y="876830"/>
                  </a:lnTo>
                  <a:lnTo>
                    <a:pt x="849089" y="854184"/>
                  </a:lnTo>
                  <a:lnTo>
                    <a:pt x="831501" y="831537"/>
                  </a:lnTo>
                  <a:lnTo>
                    <a:pt x="831501" y="831537"/>
                  </a:lnTo>
                  <a:close/>
                </a:path>
              </a:pathLst>
            </a:custGeom>
            <a:solidFill>
              <a:srgbClr val="FFFF00">
                <a:alpha val="100000"/>
              </a:srgbClr>
            </a:solidFill>
            <a:ln w="13500">
              <a:solidFill>
                <a:srgbClr val="999999">
                  <a:alpha val="100000"/>
                </a:srgbClr>
              </a:solidFill>
              <a:prstDash val="solid"/>
              <a:round/>
            </a:ln>
          </p:spPr>
          <p:txBody>
            <a:bodyPr/>
            <a:lstStyle/>
            <a:p>
              <a:endParaRPr/>
            </a:p>
          </p:txBody>
        </p:sp>
        <p:sp>
          <p:nvSpPr>
            <p:cNvPr id="28" name="Text 11"/>
            <p:cNvSpPr/>
            <p:nvPr/>
          </p:nvSpPr>
          <p:spPr>
            <a:xfrm>
              <a:off x="1683058" y="456549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20%</a:t>
              </a:r>
            </a:p>
          </p:txBody>
        </p:sp>
        <p:sp>
          <p:nvSpPr>
            <p:cNvPr id="29" name="Text 12"/>
            <p:cNvSpPr/>
            <p:nvPr/>
          </p:nvSpPr>
          <p:spPr>
            <a:xfrm>
              <a:off x="1962063" y="513668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30" name="Text 13"/>
            <p:cNvSpPr/>
            <p:nvPr/>
          </p:nvSpPr>
          <p:spPr>
            <a:xfrm>
              <a:off x="1925263" y="5518655"/>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31" name="Text 14"/>
            <p:cNvSpPr/>
            <p:nvPr/>
          </p:nvSpPr>
          <p:spPr>
            <a:xfrm>
              <a:off x="668169" y="532324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61%</a:t>
              </a:r>
            </a:p>
          </p:txBody>
        </p:sp>
      </p:grpSp>
      <p:grpSp>
        <p:nvGrpSpPr>
          <p:cNvPr id="6" name="Groupe 6"/>
          <p:cNvGrpSpPr/>
          <p:nvPr/>
        </p:nvGrpSpPr>
        <p:grpSpPr>
          <a:xfrm>
            <a:off x="162295" y="1437904"/>
            <a:ext cx="2581275" cy="2200275"/>
            <a:chOff x="162295" y="1437904"/>
            <a:chExt cx="2581275" cy="2200275"/>
          </a:xfrm>
        </p:grpSpPr>
        <p:sp>
          <p:nvSpPr>
            <p:cNvPr id="32" name="Polygon form 7"/>
            <p:cNvSpPr/>
            <p:nvPr/>
          </p:nvSpPr>
          <p:spPr>
            <a:xfrm>
              <a:off x="1526070" y="1648717"/>
              <a:ext cx="826638" cy="827274"/>
            </a:xfrm>
            <a:custGeom>
              <a:avLst/>
              <a:gdLst/>
              <a:ahLst/>
              <a:cxnLst/>
              <a:rect l="0" t="0" r="0" b="0"/>
              <a:pathLst>
                <a:path w="826638" h="827274">
                  <a:moveTo>
                    <a:pt x="0" y="827274"/>
                  </a:moveTo>
                  <a:lnTo>
                    <a:pt x="28505" y="826156"/>
                  </a:lnTo>
                  <a:lnTo>
                    <a:pt x="57010" y="825038"/>
                  </a:lnTo>
                  <a:lnTo>
                    <a:pt x="85514" y="823920"/>
                  </a:lnTo>
                  <a:lnTo>
                    <a:pt x="114019" y="822802"/>
                  </a:lnTo>
                  <a:lnTo>
                    <a:pt x="142524" y="821685"/>
                  </a:lnTo>
                  <a:lnTo>
                    <a:pt x="171029" y="820567"/>
                  </a:lnTo>
                  <a:lnTo>
                    <a:pt x="199533" y="819449"/>
                  </a:lnTo>
                  <a:lnTo>
                    <a:pt x="228038" y="818331"/>
                  </a:lnTo>
                  <a:lnTo>
                    <a:pt x="256543" y="817214"/>
                  </a:lnTo>
                  <a:lnTo>
                    <a:pt x="285048" y="816096"/>
                  </a:lnTo>
                  <a:lnTo>
                    <a:pt x="313552" y="814978"/>
                  </a:lnTo>
                  <a:lnTo>
                    <a:pt x="342057" y="813860"/>
                  </a:lnTo>
                  <a:lnTo>
                    <a:pt x="370562" y="812742"/>
                  </a:lnTo>
                  <a:lnTo>
                    <a:pt x="399067" y="811625"/>
                  </a:lnTo>
                  <a:lnTo>
                    <a:pt x="427572" y="810507"/>
                  </a:lnTo>
                  <a:lnTo>
                    <a:pt x="456076" y="809389"/>
                  </a:lnTo>
                  <a:lnTo>
                    <a:pt x="484581" y="808271"/>
                  </a:lnTo>
                  <a:lnTo>
                    <a:pt x="513086" y="807154"/>
                  </a:lnTo>
                  <a:lnTo>
                    <a:pt x="541591" y="806036"/>
                  </a:lnTo>
                  <a:lnTo>
                    <a:pt x="570095" y="804918"/>
                  </a:lnTo>
                  <a:lnTo>
                    <a:pt x="598600" y="803800"/>
                  </a:lnTo>
                  <a:lnTo>
                    <a:pt x="627105" y="802682"/>
                  </a:lnTo>
                  <a:lnTo>
                    <a:pt x="655610" y="801565"/>
                  </a:lnTo>
                  <a:lnTo>
                    <a:pt x="684114" y="800447"/>
                  </a:lnTo>
                  <a:lnTo>
                    <a:pt x="712619" y="799329"/>
                  </a:lnTo>
                  <a:lnTo>
                    <a:pt x="741124" y="798211"/>
                  </a:lnTo>
                  <a:lnTo>
                    <a:pt x="769629" y="797094"/>
                  </a:lnTo>
                  <a:lnTo>
                    <a:pt x="798134" y="795976"/>
                  </a:lnTo>
                  <a:lnTo>
                    <a:pt x="826638" y="794858"/>
                  </a:lnTo>
                  <a:lnTo>
                    <a:pt x="826638" y="794858"/>
                  </a:lnTo>
                  <a:lnTo>
                    <a:pt x="825056" y="766747"/>
                  </a:lnTo>
                  <a:lnTo>
                    <a:pt x="822519" y="738706"/>
                  </a:lnTo>
                  <a:lnTo>
                    <a:pt x="819029" y="710768"/>
                  </a:lnTo>
                  <a:lnTo>
                    <a:pt x="814590" y="682965"/>
                  </a:lnTo>
                  <a:lnTo>
                    <a:pt x="809207" y="655329"/>
                  </a:lnTo>
                  <a:lnTo>
                    <a:pt x="802888" y="627892"/>
                  </a:lnTo>
                  <a:lnTo>
                    <a:pt x="795638" y="600686"/>
                  </a:lnTo>
                  <a:lnTo>
                    <a:pt x="787466" y="573742"/>
                  </a:lnTo>
                  <a:lnTo>
                    <a:pt x="778383" y="547092"/>
                  </a:lnTo>
                  <a:lnTo>
                    <a:pt x="768398" y="520767"/>
                  </a:lnTo>
                  <a:lnTo>
                    <a:pt x="757523" y="494796"/>
                  </a:lnTo>
                  <a:lnTo>
                    <a:pt x="745770" y="469211"/>
                  </a:lnTo>
                  <a:lnTo>
                    <a:pt x="733154" y="444041"/>
                  </a:lnTo>
                  <a:lnTo>
                    <a:pt x="719688" y="419314"/>
                  </a:lnTo>
                  <a:lnTo>
                    <a:pt x="705389" y="395060"/>
                  </a:lnTo>
                  <a:lnTo>
                    <a:pt x="690272" y="371307"/>
                  </a:lnTo>
                  <a:lnTo>
                    <a:pt x="674356" y="348082"/>
                  </a:lnTo>
                  <a:lnTo>
                    <a:pt x="657659" y="325411"/>
                  </a:lnTo>
                  <a:lnTo>
                    <a:pt x="640201" y="303323"/>
                  </a:lnTo>
                  <a:lnTo>
                    <a:pt x="622000" y="281841"/>
                  </a:lnTo>
                  <a:lnTo>
                    <a:pt x="603080" y="260990"/>
                  </a:lnTo>
                  <a:lnTo>
                    <a:pt x="583460" y="240796"/>
                  </a:lnTo>
                  <a:lnTo>
                    <a:pt x="563165" y="221281"/>
                  </a:lnTo>
                  <a:lnTo>
                    <a:pt x="542217" y="202468"/>
                  </a:lnTo>
                  <a:lnTo>
                    <a:pt x="520642" y="184379"/>
                  </a:lnTo>
                  <a:lnTo>
                    <a:pt x="498463" y="167034"/>
                  </a:lnTo>
                  <a:lnTo>
                    <a:pt x="475707" y="150454"/>
                  </a:lnTo>
                  <a:lnTo>
                    <a:pt x="452400" y="134659"/>
                  </a:lnTo>
                  <a:lnTo>
                    <a:pt x="428569" y="119665"/>
                  </a:lnTo>
                  <a:lnTo>
                    <a:pt x="404242" y="105491"/>
                  </a:lnTo>
                  <a:lnTo>
                    <a:pt x="379446" y="92153"/>
                  </a:lnTo>
                  <a:lnTo>
                    <a:pt x="354211" y="79667"/>
                  </a:lnTo>
                  <a:lnTo>
                    <a:pt x="328565" y="68046"/>
                  </a:lnTo>
                  <a:lnTo>
                    <a:pt x="302539" y="57305"/>
                  </a:lnTo>
                  <a:lnTo>
                    <a:pt x="276163" y="47456"/>
                  </a:lnTo>
                  <a:lnTo>
                    <a:pt x="249466" y="38510"/>
                  </a:lnTo>
                  <a:lnTo>
                    <a:pt x="222481" y="30478"/>
                  </a:lnTo>
                  <a:lnTo>
                    <a:pt x="195238" y="23368"/>
                  </a:lnTo>
                  <a:lnTo>
                    <a:pt x="167769" y="17190"/>
                  </a:lnTo>
                  <a:lnTo>
                    <a:pt x="140105" y="11950"/>
                  </a:lnTo>
                  <a:lnTo>
                    <a:pt x="112279" y="7655"/>
                  </a:lnTo>
                  <a:lnTo>
                    <a:pt x="84324" y="4309"/>
                  </a:lnTo>
                  <a:lnTo>
                    <a:pt x="56270" y="1916"/>
                  </a:lnTo>
                  <a:lnTo>
                    <a:pt x="28151" y="479"/>
                  </a:lnTo>
                  <a:lnTo>
                    <a:pt x="0" y="0"/>
                  </a:lnTo>
                  <a:lnTo>
                    <a:pt x="0" y="0"/>
                  </a:lnTo>
                  <a:lnTo>
                    <a:pt x="0" y="28527"/>
                  </a:lnTo>
                  <a:lnTo>
                    <a:pt x="0" y="57053"/>
                  </a:lnTo>
                  <a:lnTo>
                    <a:pt x="0" y="85580"/>
                  </a:lnTo>
                  <a:lnTo>
                    <a:pt x="0" y="114107"/>
                  </a:lnTo>
                  <a:lnTo>
                    <a:pt x="0" y="142633"/>
                  </a:lnTo>
                  <a:lnTo>
                    <a:pt x="0" y="171160"/>
                  </a:lnTo>
                  <a:lnTo>
                    <a:pt x="0" y="199687"/>
                  </a:lnTo>
                  <a:lnTo>
                    <a:pt x="0" y="228213"/>
                  </a:lnTo>
                  <a:lnTo>
                    <a:pt x="0" y="256740"/>
                  </a:lnTo>
                  <a:lnTo>
                    <a:pt x="0" y="285267"/>
                  </a:lnTo>
                  <a:lnTo>
                    <a:pt x="0" y="313793"/>
                  </a:lnTo>
                  <a:lnTo>
                    <a:pt x="0" y="342320"/>
                  </a:lnTo>
                  <a:lnTo>
                    <a:pt x="0" y="370847"/>
                  </a:lnTo>
                  <a:lnTo>
                    <a:pt x="0" y="399373"/>
                  </a:lnTo>
                  <a:lnTo>
                    <a:pt x="0" y="427900"/>
                  </a:lnTo>
                  <a:lnTo>
                    <a:pt x="0" y="456427"/>
                  </a:lnTo>
                  <a:lnTo>
                    <a:pt x="0" y="484953"/>
                  </a:lnTo>
                  <a:lnTo>
                    <a:pt x="0" y="513480"/>
                  </a:lnTo>
                  <a:lnTo>
                    <a:pt x="0" y="542007"/>
                  </a:lnTo>
                  <a:lnTo>
                    <a:pt x="0" y="570534"/>
                  </a:lnTo>
                  <a:lnTo>
                    <a:pt x="0" y="599060"/>
                  </a:lnTo>
                  <a:lnTo>
                    <a:pt x="0" y="627587"/>
                  </a:lnTo>
                  <a:lnTo>
                    <a:pt x="0" y="656114"/>
                  </a:lnTo>
                  <a:lnTo>
                    <a:pt x="0" y="684640"/>
                  </a:lnTo>
                  <a:lnTo>
                    <a:pt x="0" y="713167"/>
                  </a:lnTo>
                  <a:lnTo>
                    <a:pt x="0" y="741694"/>
                  </a:lnTo>
                  <a:lnTo>
                    <a:pt x="0" y="770220"/>
                  </a:lnTo>
                  <a:lnTo>
                    <a:pt x="0" y="798747"/>
                  </a:lnTo>
                  <a:lnTo>
                    <a:pt x="0" y="827274"/>
                  </a:lnTo>
                  <a:lnTo>
                    <a:pt x="0" y="827274"/>
                  </a:lnTo>
                  <a:close/>
                </a:path>
              </a:pathLst>
            </a:custGeom>
            <a:solidFill>
              <a:srgbClr val="FFA500">
                <a:alpha val="100000"/>
              </a:srgbClr>
            </a:solidFill>
            <a:ln w="13500">
              <a:solidFill>
                <a:srgbClr val="999999">
                  <a:alpha val="100000"/>
                </a:srgbClr>
              </a:solidFill>
              <a:prstDash val="solid"/>
              <a:round/>
            </a:ln>
          </p:spPr>
          <p:txBody>
            <a:bodyPr/>
            <a:lstStyle/>
            <a:p>
              <a:endParaRPr/>
            </a:p>
          </p:txBody>
        </p:sp>
        <p:sp>
          <p:nvSpPr>
            <p:cNvPr id="33" name="Polygon form 8"/>
            <p:cNvSpPr/>
            <p:nvPr/>
          </p:nvSpPr>
          <p:spPr>
            <a:xfrm>
              <a:off x="1526070" y="2443575"/>
              <a:ext cx="827267" cy="607852"/>
            </a:xfrm>
            <a:custGeom>
              <a:avLst/>
              <a:gdLst/>
              <a:ahLst/>
              <a:cxnLst/>
              <a:rect l="0" t="0" r="0" b="0"/>
              <a:pathLst>
                <a:path w="827267" h="607852">
                  <a:moveTo>
                    <a:pt x="0" y="32416"/>
                  </a:moveTo>
                  <a:lnTo>
                    <a:pt x="20495" y="52258"/>
                  </a:lnTo>
                  <a:lnTo>
                    <a:pt x="40990" y="72101"/>
                  </a:lnTo>
                  <a:lnTo>
                    <a:pt x="61485" y="91944"/>
                  </a:lnTo>
                  <a:lnTo>
                    <a:pt x="81980" y="111786"/>
                  </a:lnTo>
                  <a:lnTo>
                    <a:pt x="102475" y="131629"/>
                  </a:lnTo>
                  <a:lnTo>
                    <a:pt x="122969" y="151471"/>
                  </a:lnTo>
                  <a:lnTo>
                    <a:pt x="143464" y="171314"/>
                  </a:lnTo>
                  <a:lnTo>
                    <a:pt x="163959" y="191157"/>
                  </a:lnTo>
                  <a:lnTo>
                    <a:pt x="184454" y="210999"/>
                  </a:lnTo>
                  <a:lnTo>
                    <a:pt x="204949" y="230842"/>
                  </a:lnTo>
                  <a:lnTo>
                    <a:pt x="225444" y="250685"/>
                  </a:lnTo>
                  <a:lnTo>
                    <a:pt x="245939" y="270527"/>
                  </a:lnTo>
                  <a:lnTo>
                    <a:pt x="266434" y="290370"/>
                  </a:lnTo>
                  <a:lnTo>
                    <a:pt x="286929" y="310212"/>
                  </a:lnTo>
                  <a:lnTo>
                    <a:pt x="307424" y="330055"/>
                  </a:lnTo>
                  <a:lnTo>
                    <a:pt x="327919" y="349898"/>
                  </a:lnTo>
                  <a:lnTo>
                    <a:pt x="348413" y="369740"/>
                  </a:lnTo>
                  <a:lnTo>
                    <a:pt x="368908" y="389583"/>
                  </a:lnTo>
                  <a:lnTo>
                    <a:pt x="389403" y="409426"/>
                  </a:lnTo>
                  <a:lnTo>
                    <a:pt x="409898" y="429268"/>
                  </a:lnTo>
                  <a:lnTo>
                    <a:pt x="430393" y="449111"/>
                  </a:lnTo>
                  <a:lnTo>
                    <a:pt x="450888" y="468954"/>
                  </a:lnTo>
                  <a:lnTo>
                    <a:pt x="471383" y="488796"/>
                  </a:lnTo>
                  <a:lnTo>
                    <a:pt x="491878" y="508639"/>
                  </a:lnTo>
                  <a:lnTo>
                    <a:pt x="512373" y="528481"/>
                  </a:lnTo>
                  <a:lnTo>
                    <a:pt x="532868" y="548324"/>
                  </a:lnTo>
                  <a:lnTo>
                    <a:pt x="553363" y="568167"/>
                  </a:lnTo>
                  <a:lnTo>
                    <a:pt x="573857" y="588009"/>
                  </a:lnTo>
                  <a:lnTo>
                    <a:pt x="594352" y="607852"/>
                  </a:lnTo>
                  <a:lnTo>
                    <a:pt x="594352" y="607852"/>
                  </a:lnTo>
                  <a:lnTo>
                    <a:pt x="614207" y="586610"/>
                  </a:lnTo>
                  <a:lnTo>
                    <a:pt x="633303" y="564684"/>
                  </a:lnTo>
                  <a:lnTo>
                    <a:pt x="651616" y="542100"/>
                  </a:lnTo>
                  <a:lnTo>
                    <a:pt x="669125" y="518886"/>
                  </a:lnTo>
                  <a:lnTo>
                    <a:pt x="685807" y="495071"/>
                  </a:lnTo>
                  <a:lnTo>
                    <a:pt x="701642" y="470685"/>
                  </a:lnTo>
                  <a:lnTo>
                    <a:pt x="716610" y="445758"/>
                  </a:lnTo>
                  <a:lnTo>
                    <a:pt x="730693" y="420320"/>
                  </a:lnTo>
                  <a:lnTo>
                    <a:pt x="743873" y="394402"/>
                  </a:lnTo>
                  <a:lnTo>
                    <a:pt x="756135" y="368038"/>
                  </a:lnTo>
                  <a:lnTo>
                    <a:pt x="767462" y="341259"/>
                  </a:lnTo>
                  <a:lnTo>
                    <a:pt x="777841" y="314098"/>
                  </a:lnTo>
                  <a:lnTo>
                    <a:pt x="787259" y="286590"/>
                  </a:lnTo>
                  <a:lnTo>
                    <a:pt x="795705" y="258767"/>
                  </a:lnTo>
                  <a:lnTo>
                    <a:pt x="803168" y="230665"/>
                  </a:lnTo>
                  <a:lnTo>
                    <a:pt x="809639" y="202318"/>
                  </a:lnTo>
                  <a:lnTo>
                    <a:pt x="815109" y="173761"/>
                  </a:lnTo>
                  <a:lnTo>
                    <a:pt x="819573" y="145029"/>
                  </a:lnTo>
                  <a:lnTo>
                    <a:pt x="823024" y="116159"/>
                  </a:lnTo>
                  <a:lnTo>
                    <a:pt x="825459" y="87185"/>
                  </a:lnTo>
                  <a:lnTo>
                    <a:pt x="826873" y="58143"/>
                  </a:lnTo>
                  <a:lnTo>
                    <a:pt x="827267" y="29069"/>
                  </a:lnTo>
                  <a:lnTo>
                    <a:pt x="826638" y="0"/>
                  </a:lnTo>
                  <a:lnTo>
                    <a:pt x="826638" y="0"/>
                  </a:lnTo>
                  <a:lnTo>
                    <a:pt x="798134" y="1118"/>
                  </a:lnTo>
                  <a:lnTo>
                    <a:pt x="769629" y="2236"/>
                  </a:lnTo>
                  <a:lnTo>
                    <a:pt x="741124" y="3353"/>
                  </a:lnTo>
                  <a:lnTo>
                    <a:pt x="712619" y="4471"/>
                  </a:lnTo>
                  <a:lnTo>
                    <a:pt x="684114" y="5589"/>
                  </a:lnTo>
                  <a:lnTo>
                    <a:pt x="655610" y="6707"/>
                  </a:lnTo>
                  <a:lnTo>
                    <a:pt x="627105" y="7824"/>
                  </a:lnTo>
                  <a:lnTo>
                    <a:pt x="598600" y="8942"/>
                  </a:lnTo>
                  <a:lnTo>
                    <a:pt x="570095" y="10060"/>
                  </a:lnTo>
                  <a:lnTo>
                    <a:pt x="541591" y="11178"/>
                  </a:lnTo>
                  <a:lnTo>
                    <a:pt x="513086" y="12296"/>
                  </a:lnTo>
                  <a:lnTo>
                    <a:pt x="484581" y="13413"/>
                  </a:lnTo>
                  <a:lnTo>
                    <a:pt x="456076" y="14531"/>
                  </a:lnTo>
                  <a:lnTo>
                    <a:pt x="427572" y="15649"/>
                  </a:lnTo>
                  <a:lnTo>
                    <a:pt x="399067" y="16767"/>
                  </a:lnTo>
                  <a:lnTo>
                    <a:pt x="370562" y="17884"/>
                  </a:lnTo>
                  <a:lnTo>
                    <a:pt x="342057" y="19002"/>
                  </a:lnTo>
                  <a:lnTo>
                    <a:pt x="313552" y="20120"/>
                  </a:lnTo>
                  <a:lnTo>
                    <a:pt x="285048" y="21238"/>
                  </a:lnTo>
                  <a:lnTo>
                    <a:pt x="256543" y="22356"/>
                  </a:lnTo>
                  <a:lnTo>
                    <a:pt x="228038" y="23473"/>
                  </a:lnTo>
                  <a:lnTo>
                    <a:pt x="199533" y="24591"/>
                  </a:lnTo>
                  <a:lnTo>
                    <a:pt x="171029" y="25709"/>
                  </a:lnTo>
                  <a:lnTo>
                    <a:pt x="142524" y="26827"/>
                  </a:lnTo>
                  <a:lnTo>
                    <a:pt x="114019" y="27945"/>
                  </a:lnTo>
                  <a:lnTo>
                    <a:pt x="85514" y="29062"/>
                  </a:lnTo>
                  <a:lnTo>
                    <a:pt x="57010" y="30180"/>
                  </a:lnTo>
                  <a:lnTo>
                    <a:pt x="28505" y="31298"/>
                  </a:lnTo>
                  <a:lnTo>
                    <a:pt x="0" y="32416"/>
                  </a:lnTo>
                  <a:lnTo>
                    <a:pt x="0" y="32416"/>
                  </a:lnTo>
                  <a:close/>
                </a:path>
              </a:pathLst>
            </a:custGeom>
            <a:solidFill>
              <a:srgbClr val="BFBFBF">
                <a:alpha val="100000"/>
              </a:srgbClr>
            </a:solidFill>
            <a:ln w="13500">
              <a:solidFill>
                <a:srgbClr val="999999">
                  <a:alpha val="100000"/>
                </a:srgbClr>
              </a:solidFill>
              <a:prstDash val="solid"/>
              <a:round/>
            </a:ln>
          </p:spPr>
          <p:txBody>
            <a:bodyPr/>
            <a:lstStyle/>
            <a:p>
              <a:endParaRPr/>
            </a:p>
          </p:txBody>
        </p:sp>
        <p:sp>
          <p:nvSpPr>
            <p:cNvPr id="9" name="Polygon form 9"/>
            <p:cNvSpPr/>
            <p:nvPr/>
          </p:nvSpPr>
          <p:spPr>
            <a:xfrm>
              <a:off x="1526070" y="2475990"/>
              <a:ext cx="594352" cy="812691"/>
            </a:xfrm>
            <a:custGeom>
              <a:avLst/>
              <a:gdLst/>
              <a:ahLst/>
              <a:cxnLst/>
              <a:rect l="0" t="0" r="0" b="0"/>
              <a:pathLst>
                <a:path w="594352" h="812691">
                  <a:moveTo>
                    <a:pt x="0" y="0"/>
                  </a:moveTo>
                  <a:lnTo>
                    <a:pt x="5333" y="28024"/>
                  </a:lnTo>
                  <a:lnTo>
                    <a:pt x="10665" y="56048"/>
                  </a:lnTo>
                  <a:lnTo>
                    <a:pt x="15998" y="84071"/>
                  </a:lnTo>
                  <a:lnTo>
                    <a:pt x="21331" y="112095"/>
                  </a:lnTo>
                  <a:lnTo>
                    <a:pt x="26663" y="140119"/>
                  </a:lnTo>
                  <a:lnTo>
                    <a:pt x="31996" y="168143"/>
                  </a:lnTo>
                  <a:lnTo>
                    <a:pt x="37328" y="196167"/>
                  </a:lnTo>
                  <a:lnTo>
                    <a:pt x="42661" y="224191"/>
                  </a:lnTo>
                  <a:lnTo>
                    <a:pt x="47994" y="252214"/>
                  </a:lnTo>
                  <a:lnTo>
                    <a:pt x="53326" y="280238"/>
                  </a:lnTo>
                  <a:lnTo>
                    <a:pt x="58659" y="308262"/>
                  </a:lnTo>
                  <a:lnTo>
                    <a:pt x="63992" y="336286"/>
                  </a:lnTo>
                  <a:lnTo>
                    <a:pt x="69324" y="364310"/>
                  </a:lnTo>
                  <a:lnTo>
                    <a:pt x="74657" y="392333"/>
                  </a:lnTo>
                  <a:lnTo>
                    <a:pt x="79990" y="420357"/>
                  </a:lnTo>
                  <a:lnTo>
                    <a:pt x="85322" y="448381"/>
                  </a:lnTo>
                  <a:lnTo>
                    <a:pt x="90655" y="476405"/>
                  </a:lnTo>
                  <a:lnTo>
                    <a:pt x="95987" y="504429"/>
                  </a:lnTo>
                  <a:lnTo>
                    <a:pt x="101320" y="532452"/>
                  </a:lnTo>
                  <a:lnTo>
                    <a:pt x="106653" y="560476"/>
                  </a:lnTo>
                  <a:lnTo>
                    <a:pt x="111985" y="588500"/>
                  </a:lnTo>
                  <a:lnTo>
                    <a:pt x="117318" y="616524"/>
                  </a:lnTo>
                  <a:lnTo>
                    <a:pt x="122651" y="644548"/>
                  </a:lnTo>
                  <a:lnTo>
                    <a:pt x="127983" y="672572"/>
                  </a:lnTo>
                  <a:lnTo>
                    <a:pt x="133316" y="700595"/>
                  </a:lnTo>
                  <a:lnTo>
                    <a:pt x="138649" y="728619"/>
                  </a:lnTo>
                  <a:lnTo>
                    <a:pt x="143981" y="756643"/>
                  </a:lnTo>
                  <a:lnTo>
                    <a:pt x="149314" y="784667"/>
                  </a:lnTo>
                  <a:lnTo>
                    <a:pt x="154646" y="812691"/>
                  </a:lnTo>
                  <a:lnTo>
                    <a:pt x="154646" y="812691"/>
                  </a:lnTo>
                  <a:lnTo>
                    <a:pt x="182252" y="806949"/>
                  </a:lnTo>
                  <a:lnTo>
                    <a:pt x="209645" y="800269"/>
                  </a:lnTo>
                  <a:lnTo>
                    <a:pt x="236795" y="792660"/>
                  </a:lnTo>
                  <a:lnTo>
                    <a:pt x="263670" y="784130"/>
                  </a:lnTo>
                  <a:lnTo>
                    <a:pt x="290239" y="774689"/>
                  </a:lnTo>
                  <a:lnTo>
                    <a:pt x="316470" y="764348"/>
                  </a:lnTo>
                  <a:lnTo>
                    <a:pt x="342334" y="753120"/>
                  </a:lnTo>
                  <a:lnTo>
                    <a:pt x="367800" y="741016"/>
                  </a:lnTo>
                  <a:lnTo>
                    <a:pt x="392839" y="728052"/>
                  </a:lnTo>
                  <a:lnTo>
                    <a:pt x="417421" y="714242"/>
                  </a:lnTo>
                  <a:lnTo>
                    <a:pt x="441519" y="699602"/>
                  </a:lnTo>
                  <a:lnTo>
                    <a:pt x="465103" y="684149"/>
                  </a:lnTo>
                  <a:lnTo>
                    <a:pt x="488148" y="667902"/>
                  </a:lnTo>
                  <a:lnTo>
                    <a:pt x="510625" y="650879"/>
                  </a:lnTo>
                  <a:lnTo>
                    <a:pt x="532509" y="633100"/>
                  </a:lnTo>
                  <a:lnTo>
                    <a:pt x="553775" y="614585"/>
                  </a:lnTo>
                  <a:lnTo>
                    <a:pt x="574397" y="595357"/>
                  </a:lnTo>
                  <a:lnTo>
                    <a:pt x="594352" y="575436"/>
                  </a:lnTo>
                  <a:lnTo>
                    <a:pt x="594352" y="575436"/>
                  </a:lnTo>
                  <a:lnTo>
                    <a:pt x="573857" y="555594"/>
                  </a:lnTo>
                  <a:lnTo>
                    <a:pt x="553363" y="535751"/>
                  </a:lnTo>
                  <a:lnTo>
                    <a:pt x="532868" y="515908"/>
                  </a:lnTo>
                  <a:lnTo>
                    <a:pt x="512373" y="496066"/>
                  </a:lnTo>
                  <a:lnTo>
                    <a:pt x="491878" y="476223"/>
                  </a:lnTo>
                  <a:lnTo>
                    <a:pt x="471383" y="456381"/>
                  </a:lnTo>
                  <a:lnTo>
                    <a:pt x="450888" y="436538"/>
                  </a:lnTo>
                  <a:lnTo>
                    <a:pt x="430393" y="416695"/>
                  </a:lnTo>
                  <a:lnTo>
                    <a:pt x="409898" y="396853"/>
                  </a:lnTo>
                  <a:lnTo>
                    <a:pt x="389403" y="377010"/>
                  </a:lnTo>
                  <a:lnTo>
                    <a:pt x="368908" y="357167"/>
                  </a:lnTo>
                  <a:lnTo>
                    <a:pt x="348413" y="337325"/>
                  </a:lnTo>
                  <a:lnTo>
                    <a:pt x="327919" y="317482"/>
                  </a:lnTo>
                  <a:lnTo>
                    <a:pt x="307424" y="297639"/>
                  </a:lnTo>
                  <a:lnTo>
                    <a:pt x="286929" y="277797"/>
                  </a:lnTo>
                  <a:lnTo>
                    <a:pt x="266434" y="257954"/>
                  </a:lnTo>
                  <a:lnTo>
                    <a:pt x="245939" y="238112"/>
                  </a:lnTo>
                  <a:lnTo>
                    <a:pt x="225444" y="218269"/>
                  </a:lnTo>
                  <a:lnTo>
                    <a:pt x="204949" y="198426"/>
                  </a:lnTo>
                  <a:lnTo>
                    <a:pt x="184454" y="178584"/>
                  </a:lnTo>
                  <a:lnTo>
                    <a:pt x="163959" y="158741"/>
                  </a:lnTo>
                  <a:lnTo>
                    <a:pt x="143464" y="138898"/>
                  </a:lnTo>
                  <a:lnTo>
                    <a:pt x="122969" y="119056"/>
                  </a:lnTo>
                  <a:lnTo>
                    <a:pt x="102475" y="99213"/>
                  </a:lnTo>
                  <a:lnTo>
                    <a:pt x="81980" y="79371"/>
                  </a:lnTo>
                  <a:lnTo>
                    <a:pt x="61485" y="59528"/>
                  </a:lnTo>
                  <a:lnTo>
                    <a:pt x="40990" y="39685"/>
                  </a:lnTo>
                  <a:lnTo>
                    <a:pt x="20495" y="19843"/>
                  </a:lnTo>
                  <a:lnTo>
                    <a:pt x="0" y="0"/>
                  </a:lnTo>
                  <a:lnTo>
                    <a:pt x="0" y="0"/>
                  </a:lnTo>
                  <a:close/>
                </a:path>
              </a:pathLst>
            </a:custGeom>
            <a:solidFill>
              <a:srgbClr val="00FF00">
                <a:alpha val="100000"/>
              </a:srgbClr>
            </a:solidFill>
            <a:ln w="13500">
              <a:solidFill>
                <a:srgbClr val="999999">
                  <a:alpha val="100000"/>
                </a:srgbClr>
              </a:solidFill>
              <a:prstDash val="solid"/>
              <a:round/>
            </a:ln>
          </p:spPr>
          <p:txBody>
            <a:bodyPr/>
            <a:lstStyle/>
            <a:p>
              <a:endParaRPr/>
            </a:p>
          </p:txBody>
        </p:sp>
        <p:sp>
          <p:nvSpPr>
            <p:cNvPr id="10" name="Polygon form 10"/>
            <p:cNvSpPr/>
            <p:nvPr/>
          </p:nvSpPr>
          <p:spPr>
            <a:xfrm>
              <a:off x="698822" y="1648717"/>
              <a:ext cx="981894" cy="1654444"/>
            </a:xfrm>
            <a:custGeom>
              <a:avLst/>
              <a:gdLst/>
              <a:ahLst/>
              <a:cxnLst/>
              <a:rect l="0" t="0" r="0" b="0"/>
              <a:pathLst>
                <a:path w="981894" h="1654444">
                  <a:moveTo>
                    <a:pt x="827248" y="827274"/>
                  </a:moveTo>
                  <a:lnTo>
                    <a:pt x="827248" y="798747"/>
                  </a:lnTo>
                  <a:lnTo>
                    <a:pt x="827248" y="770220"/>
                  </a:lnTo>
                  <a:lnTo>
                    <a:pt x="827248" y="741694"/>
                  </a:lnTo>
                  <a:lnTo>
                    <a:pt x="827248" y="713167"/>
                  </a:lnTo>
                  <a:lnTo>
                    <a:pt x="827248" y="684640"/>
                  </a:lnTo>
                  <a:lnTo>
                    <a:pt x="827248" y="656114"/>
                  </a:lnTo>
                  <a:lnTo>
                    <a:pt x="827248" y="627587"/>
                  </a:lnTo>
                  <a:lnTo>
                    <a:pt x="827248" y="599060"/>
                  </a:lnTo>
                  <a:lnTo>
                    <a:pt x="827248" y="570534"/>
                  </a:lnTo>
                  <a:lnTo>
                    <a:pt x="827248" y="542007"/>
                  </a:lnTo>
                  <a:lnTo>
                    <a:pt x="827248" y="513480"/>
                  </a:lnTo>
                  <a:lnTo>
                    <a:pt x="827248" y="484953"/>
                  </a:lnTo>
                  <a:lnTo>
                    <a:pt x="827248" y="456427"/>
                  </a:lnTo>
                  <a:lnTo>
                    <a:pt x="827248" y="427900"/>
                  </a:lnTo>
                  <a:lnTo>
                    <a:pt x="827248" y="399373"/>
                  </a:lnTo>
                  <a:lnTo>
                    <a:pt x="827248" y="370847"/>
                  </a:lnTo>
                  <a:lnTo>
                    <a:pt x="827248" y="342320"/>
                  </a:lnTo>
                  <a:lnTo>
                    <a:pt x="827248" y="313793"/>
                  </a:lnTo>
                  <a:lnTo>
                    <a:pt x="827248" y="285267"/>
                  </a:lnTo>
                  <a:lnTo>
                    <a:pt x="827248" y="256740"/>
                  </a:lnTo>
                  <a:lnTo>
                    <a:pt x="827248" y="228213"/>
                  </a:lnTo>
                  <a:lnTo>
                    <a:pt x="827248" y="199687"/>
                  </a:lnTo>
                  <a:lnTo>
                    <a:pt x="827248" y="171160"/>
                  </a:lnTo>
                  <a:lnTo>
                    <a:pt x="827248" y="142633"/>
                  </a:lnTo>
                  <a:lnTo>
                    <a:pt x="827248" y="114107"/>
                  </a:lnTo>
                  <a:lnTo>
                    <a:pt x="827248" y="85580"/>
                  </a:lnTo>
                  <a:lnTo>
                    <a:pt x="827248" y="57053"/>
                  </a:lnTo>
                  <a:lnTo>
                    <a:pt x="827248" y="28527"/>
                  </a:lnTo>
                  <a:lnTo>
                    <a:pt x="827248" y="0"/>
                  </a:lnTo>
                  <a:lnTo>
                    <a:pt x="827248" y="0"/>
                  </a:lnTo>
                  <a:lnTo>
                    <a:pt x="799146" y="477"/>
                  </a:lnTo>
                  <a:lnTo>
                    <a:pt x="771076" y="1909"/>
                  </a:lnTo>
                  <a:lnTo>
                    <a:pt x="743072" y="4294"/>
                  </a:lnTo>
                  <a:lnTo>
                    <a:pt x="715164" y="7628"/>
                  </a:lnTo>
                  <a:lnTo>
                    <a:pt x="687386" y="11908"/>
                  </a:lnTo>
                  <a:lnTo>
                    <a:pt x="659769" y="17130"/>
                  </a:lnTo>
                  <a:lnTo>
                    <a:pt x="632346" y="23287"/>
                  </a:lnTo>
                  <a:lnTo>
                    <a:pt x="605148" y="30371"/>
                  </a:lnTo>
                  <a:lnTo>
                    <a:pt x="578206" y="38376"/>
                  </a:lnTo>
                  <a:lnTo>
                    <a:pt x="551551" y="47291"/>
                  </a:lnTo>
                  <a:lnTo>
                    <a:pt x="525215" y="57106"/>
                  </a:lnTo>
                  <a:lnTo>
                    <a:pt x="499227" y="67811"/>
                  </a:lnTo>
                  <a:lnTo>
                    <a:pt x="473618" y="79392"/>
                  </a:lnTo>
                  <a:lnTo>
                    <a:pt x="448417" y="91836"/>
                  </a:lnTo>
                  <a:lnTo>
                    <a:pt x="423653" y="105129"/>
                  </a:lnTo>
                  <a:lnTo>
                    <a:pt x="399355" y="119256"/>
                  </a:lnTo>
                  <a:lnTo>
                    <a:pt x="375551" y="134199"/>
                  </a:lnTo>
                  <a:lnTo>
                    <a:pt x="352269" y="149943"/>
                  </a:lnTo>
                  <a:lnTo>
                    <a:pt x="329534" y="166469"/>
                  </a:lnTo>
                  <a:lnTo>
                    <a:pt x="307375" y="183757"/>
                  </a:lnTo>
                  <a:lnTo>
                    <a:pt x="285815" y="201788"/>
                  </a:lnTo>
                  <a:lnTo>
                    <a:pt x="264880" y="220541"/>
                  </a:lnTo>
                  <a:lnTo>
                    <a:pt x="244594" y="239995"/>
                  </a:lnTo>
                  <a:lnTo>
                    <a:pt x="224981" y="260126"/>
                  </a:lnTo>
                  <a:lnTo>
                    <a:pt x="206063" y="280912"/>
                  </a:lnTo>
                  <a:lnTo>
                    <a:pt x="187862" y="302328"/>
                  </a:lnTo>
                  <a:lnTo>
                    <a:pt x="170399" y="324351"/>
                  </a:lnTo>
                  <a:lnTo>
                    <a:pt x="153694" y="346954"/>
                  </a:lnTo>
                  <a:lnTo>
                    <a:pt x="137767" y="370111"/>
                  </a:lnTo>
                  <a:lnTo>
                    <a:pt x="122635" y="393796"/>
                  </a:lnTo>
                  <a:lnTo>
                    <a:pt x="108317" y="417982"/>
                  </a:lnTo>
                  <a:lnTo>
                    <a:pt x="94828" y="442640"/>
                  </a:lnTo>
                  <a:lnTo>
                    <a:pt x="82185" y="467741"/>
                  </a:lnTo>
                  <a:lnTo>
                    <a:pt x="70402" y="493258"/>
                  </a:lnTo>
                  <a:lnTo>
                    <a:pt x="59493" y="519160"/>
                  </a:lnTo>
                  <a:lnTo>
                    <a:pt x="49469" y="545418"/>
                  </a:lnTo>
                  <a:lnTo>
                    <a:pt x="40344" y="572002"/>
                  </a:lnTo>
                  <a:lnTo>
                    <a:pt x="32127" y="598879"/>
                  </a:lnTo>
                  <a:lnTo>
                    <a:pt x="24827" y="626021"/>
                  </a:lnTo>
                  <a:lnTo>
                    <a:pt x="18454" y="653395"/>
                  </a:lnTo>
                  <a:lnTo>
                    <a:pt x="13014" y="680969"/>
                  </a:lnTo>
                  <a:lnTo>
                    <a:pt x="8514" y="708713"/>
                  </a:lnTo>
                  <a:lnTo>
                    <a:pt x="4959" y="736593"/>
                  </a:lnTo>
                  <a:lnTo>
                    <a:pt x="2353" y="764578"/>
                  </a:lnTo>
                  <a:lnTo>
                    <a:pt x="700" y="792635"/>
                  </a:lnTo>
                  <a:lnTo>
                    <a:pt x="0" y="820733"/>
                  </a:lnTo>
                  <a:lnTo>
                    <a:pt x="255" y="848837"/>
                  </a:lnTo>
                  <a:lnTo>
                    <a:pt x="1465" y="876917"/>
                  </a:lnTo>
                  <a:lnTo>
                    <a:pt x="3628" y="904940"/>
                  </a:lnTo>
                  <a:lnTo>
                    <a:pt x="6742" y="932873"/>
                  </a:lnTo>
                  <a:lnTo>
                    <a:pt x="10802" y="960684"/>
                  </a:lnTo>
                  <a:lnTo>
                    <a:pt x="15805" y="988341"/>
                  </a:lnTo>
                  <a:lnTo>
                    <a:pt x="21745" y="1015812"/>
                  </a:lnTo>
                  <a:lnTo>
                    <a:pt x="28614" y="1043066"/>
                  </a:lnTo>
                  <a:lnTo>
                    <a:pt x="36406" y="1070070"/>
                  </a:lnTo>
                  <a:lnTo>
                    <a:pt x="45110" y="1096795"/>
                  </a:lnTo>
                  <a:lnTo>
                    <a:pt x="54716" y="1123208"/>
                  </a:lnTo>
                  <a:lnTo>
                    <a:pt x="65215" y="1149279"/>
                  </a:lnTo>
                  <a:lnTo>
                    <a:pt x="76593" y="1174979"/>
                  </a:lnTo>
                  <a:lnTo>
                    <a:pt x="88838" y="1200278"/>
                  </a:lnTo>
                  <a:lnTo>
                    <a:pt x="101934" y="1225146"/>
                  </a:lnTo>
                  <a:lnTo>
                    <a:pt x="115869" y="1249555"/>
                  </a:lnTo>
                  <a:lnTo>
                    <a:pt x="130624" y="1273476"/>
                  </a:lnTo>
                  <a:lnTo>
                    <a:pt x="146183" y="1296882"/>
                  </a:lnTo>
                  <a:lnTo>
                    <a:pt x="162528" y="1319747"/>
                  </a:lnTo>
                  <a:lnTo>
                    <a:pt x="179641" y="1342042"/>
                  </a:lnTo>
                  <a:lnTo>
                    <a:pt x="197501" y="1363744"/>
                  </a:lnTo>
                  <a:lnTo>
                    <a:pt x="216088" y="1384827"/>
                  </a:lnTo>
                  <a:lnTo>
                    <a:pt x="235380" y="1405265"/>
                  </a:lnTo>
                  <a:lnTo>
                    <a:pt x="255356" y="1425037"/>
                  </a:lnTo>
                  <a:lnTo>
                    <a:pt x="275992" y="1444119"/>
                  </a:lnTo>
                  <a:lnTo>
                    <a:pt x="297264" y="1462489"/>
                  </a:lnTo>
                  <a:lnTo>
                    <a:pt x="319147" y="1480125"/>
                  </a:lnTo>
                  <a:lnTo>
                    <a:pt x="341617" y="1497008"/>
                  </a:lnTo>
                  <a:lnTo>
                    <a:pt x="364648" y="1513118"/>
                  </a:lnTo>
                  <a:lnTo>
                    <a:pt x="388213" y="1528437"/>
                  </a:lnTo>
                  <a:lnTo>
                    <a:pt x="412284" y="1542946"/>
                  </a:lnTo>
                  <a:lnTo>
                    <a:pt x="436835" y="1556629"/>
                  </a:lnTo>
                  <a:lnTo>
                    <a:pt x="461836" y="1569470"/>
                  </a:lnTo>
                  <a:lnTo>
                    <a:pt x="487258" y="1581455"/>
                  </a:lnTo>
                  <a:lnTo>
                    <a:pt x="513074" y="1592568"/>
                  </a:lnTo>
                  <a:lnTo>
                    <a:pt x="539251" y="1602799"/>
                  </a:lnTo>
                  <a:lnTo>
                    <a:pt x="565762" y="1612135"/>
                  </a:lnTo>
                  <a:lnTo>
                    <a:pt x="592574" y="1620564"/>
                  </a:lnTo>
                  <a:lnTo>
                    <a:pt x="619657" y="1628078"/>
                  </a:lnTo>
                  <a:lnTo>
                    <a:pt x="646979" y="1634668"/>
                  </a:lnTo>
                  <a:lnTo>
                    <a:pt x="674510" y="1640325"/>
                  </a:lnTo>
                  <a:lnTo>
                    <a:pt x="702217" y="1645044"/>
                  </a:lnTo>
                  <a:lnTo>
                    <a:pt x="730068" y="1648820"/>
                  </a:lnTo>
                  <a:lnTo>
                    <a:pt x="758032" y="1651647"/>
                  </a:lnTo>
                  <a:lnTo>
                    <a:pt x="786075" y="1653522"/>
                  </a:lnTo>
                  <a:lnTo>
                    <a:pt x="814166" y="1654444"/>
                  </a:lnTo>
                  <a:lnTo>
                    <a:pt x="842272" y="1654411"/>
                  </a:lnTo>
                  <a:lnTo>
                    <a:pt x="870361" y="1653423"/>
                  </a:lnTo>
                  <a:lnTo>
                    <a:pt x="898399" y="1651482"/>
                  </a:lnTo>
                  <a:lnTo>
                    <a:pt x="926356" y="1648589"/>
                  </a:lnTo>
                  <a:lnTo>
                    <a:pt x="954198" y="1644748"/>
                  </a:lnTo>
                  <a:lnTo>
                    <a:pt x="981894" y="1639964"/>
                  </a:lnTo>
                  <a:lnTo>
                    <a:pt x="981894" y="1639964"/>
                  </a:lnTo>
                  <a:lnTo>
                    <a:pt x="976562" y="1611940"/>
                  </a:lnTo>
                  <a:lnTo>
                    <a:pt x="971229" y="1583917"/>
                  </a:lnTo>
                  <a:lnTo>
                    <a:pt x="965896" y="1555893"/>
                  </a:lnTo>
                  <a:lnTo>
                    <a:pt x="960564" y="1527869"/>
                  </a:lnTo>
                  <a:lnTo>
                    <a:pt x="955231" y="1499845"/>
                  </a:lnTo>
                  <a:lnTo>
                    <a:pt x="949898" y="1471821"/>
                  </a:lnTo>
                  <a:lnTo>
                    <a:pt x="944566" y="1443798"/>
                  </a:lnTo>
                  <a:lnTo>
                    <a:pt x="939233" y="1415774"/>
                  </a:lnTo>
                  <a:lnTo>
                    <a:pt x="933901" y="1387750"/>
                  </a:lnTo>
                  <a:lnTo>
                    <a:pt x="928568" y="1359726"/>
                  </a:lnTo>
                  <a:lnTo>
                    <a:pt x="923235" y="1331702"/>
                  </a:lnTo>
                  <a:lnTo>
                    <a:pt x="917903" y="1303678"/>
                  </a:lnTo>
                  <a:lnTo>
                    <a:pt x="912570" y="1275655"/>
                  </a:lnTo>
                  <a:lnTo>
                    <a:pt x="907237" y="1247631"/>
                  </a:lnTo>
                  <a:lnTo>
                    <a:pt x="901905" y="1219607"/>
                  </a:lnTo>
                  <a:lnTo>
                    <a:pt x="896572" y="1191583"/>
                  </a:lnTo>
                  <a:lnTo>
                    <a:pt x="891239" y="1163559"/>
                  </a:lnTo>
                  <a:lnTo>
                    <a:pt x="885907" y="1135536"/>
                  </a:lnTo>
                  <a:lnTo>
                    <a:pt x="880574" y="1107512"/>
                  </a:lnTo>
                  <a:lnTo>
                    <a:pt x="875241" y="1079488"/>
                  </a:lnTo>
                  <a:lnTo>
                    <a:pt x="869909" y="1051464"/>
                  </a:lnTo>
                  <a:lnTo>
                    <a:pt x="864576" y="1023440"/>
                  </a:lnTo>
                  <a:lnTo>
                    <a:pt x="859244" y="995417"/>
                  </a:lnTo>
                  <a:lnTo>
                    <a:pt x="853911" y="967393"/>
                  </a:lnTo>
                  <a:lnTo>
                    <a:pt x="848578" y="939369"/>
                  </a:lnTo>
                  <a:lnTo>
                    <a:pt x="843246" y="911345"/>
                  </a:lnTo>
                  <a:lnTo>
                    <a:pt x="837913" y="883321"/>
                  </a:lnTo>
                  <a:lnTo>
                    <a:pt x="832580" y="855297"/>
                  </a:lnTo>
                  <a:lnTo>
                    <a:pt x="827248" y="827274"/>
                  </a:lnTo>
                  <a:lnTo>
                    <a:pt x="827248" y="827274"/>
                  </a:lnTo>
                  <a:close/>
                </a:path>
              </a:pathLst>
            </a:custGeom>
            <a:solidFill>
              <a:srgbClr val="FFFF00">
                <a:alpha val="100000"/>
              </a:srgbClr>
            </a:solidFill>
            <a:ln w="13500">
              <a:solidFill>
                <a:srgbClr val="999999">
                  <a:alpha val="100000"/>
                </a:srgbClr>
              </a:solidFill>
              <a:prstDash val="solid"/>
              <a:round/>
            </a:ln>
          </p:spPr>
          <p:txBody>
            <a:bodyPr/>
            <a:lstStyle/>
            <a:p>
              <a:endParaRPr/>
            </a:p>
          </p:txBody>
        </p:sp>
        <p:sp>
          <p:nvSpPr>
            <p:cNvPr id="11" name="Text 11"/>
            <p:cNvSpPr/>
            <p:nvPr/>
          </p:nvSpPr>
          <p:spPr>
            <a:xfrm>
              <a:off x="1756186" y="195189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a:t>
              </a:r>
            </a:p>
          </p:txBody>
        </p:sp>
        <p:sp>
          <p:nvSpPr>
            <p:cNvPr id="12" name="Text 12"/>
            <p:cNvSpPr/>
            <p:nvPr/>
          </p:nvSpPr>
          <p:spPr>
            <a:xfrm>
              <a:off x="1915686" y="266519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13" name="Text 13"/>
            <p:cNvSpPr/>
            <p:nvPr/>
          </p:nvSpPr>
          <p:spPr>
            <a:xfrm>
              <a:off x="1611741" y="301139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a:t>
              </a:r>
            </a:p>
          </p:txBody>
        </p:sp>
        <p:sp>
          <p:nvSpPr>
            <p:cNvPr id="14" name="Text 14"/>
            <p:cNvSpPr/>
            <p:nvPr/>
          </p:nvSpPr>
          <p:spPr>
            <a:xfrm>
              <a:off x="638574" y="249108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grpSp>
      <p:sp>
        <p:nvSpPr>
          <p:cNvPr id="7" name="Title Texts7"/>
          <p:cNvSpPr>
            <a:spLocks noGrp="1"/>
          </p:cNvSpPr>
          <p:nvPr>
            <p:ph idx="4294967295"/>
          </p:nvPr>
        </p:nvSpPr>
        <p:spPr>
          <a:xfrm>
            <a:off x="3848100" y="2809875"/>
            <a:ext cx="1457325" cy="1457325"/>
          </a:xfrm>
        </p:spPr>
        <p:txBody>
          <a:bodyPr/>
          <a:lstStyle>
            <a:lvl1pPr marL="0" indent="0">
              <a:buNone/>
              <a:defRPr/>
            </a:lvl1pPr>
          </a:lstStyle>
          <a:p>
            <a:r>
              <a:rPr/>
              <a:t>Add Logo</a:t>
            </a:r>
          </a:p>
        </p:txBody>
      </p:sp>
      <p:pic>
        <p:nvPicPr>
          <p:cNvPr id="34" name="Picture 55" descr="Globe"/>
          <p:cNvPicPr>
            <a:picLocks noChangeArrowheads="1"/>
          </p:cNvPicPr>
          <p:nvPr>
            <p:custDataLst>
              <p:tags r:id="rId1"/>
            </p:custDataLst>
          </p:nvPr>
        </p:nvPicPr>
        <p:blipFill>
          <a:blip r:embed="rId3" cstate="print"/>
          <a:srcRect/>
          <a:stretch>
            <a:fillRect/>
          </a:stretch>
        </p:blipFill>
        <p:spPr bwMode="gray">
          <a:xfrm>
            <a:off x="3848099" y="2794545"/>
            <a:ext cx="1457325" cy="1472655"/>
          </a:xfrm>
          <a:prstGeom prst="rect">
            <a:avLst/>
          </a:prstGeom>
          <a:noFill/>
          <a:ln w="9525">
            <a:noFill/>
            <a:miter lim="800000"/>
            <a:headEnd/>
            <a:tailEnd/>
          </a:ln>
        </p:spPr>
      </p:pic>
    </p:spTree>
    <p:extLst>
      <p:ext uri="{BB962C8B-B14F-4D97-AF65-F5344CB8AC3E}">
        <p14:creationId xmlns:p14="http://schemas.microsoft.com/office/powerpoint/2010/main" val="80036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a:spLocks noGrp="1"/>
          </p:cNvSpPr>
          <p:nvPr>
            <p:ph type="title"/>
          </p:nvPr>
        </p:nvSpPr>
        <p:spPr/>
        <p:txBody>
          <a:bodyPr>
            <a:noAutofit/>
          </a:bodyPr>
          <a:lstStyle/>
          <a:p>
            <a:r>
              <a:rPr lang="en-US" sz="2400" dirty="0">
                <a:solidFill>
                  <a:srgbClr val="007398"/>
                </a:solidFill>
              </a:rPr>
              <a:t>ScienceDirect </a:t>
            </a:r>
            <a:r>
              <a:rPr lang="zh-CN" altLang="en-US" sz="2400" dirty="0" smtClean="0">
                <a:solidFill>
                  <a:srgbClr val="007398"/>
                </a:solidFill>
              </a:rPr>
              <a:t>世</a:t>
            </a:r>
            <a:r>
              <a:rPr lang="zh-CN" altLang="en-US" sz="2400" dirty="0">
                <a:solidFill>
                  <a:srgbClr val="007398"/>
                </a:solidFill>
              </a:rPr>
              <a:t>界科研活动</a:t>
            </a:r>
            <a:r>
              <a:rPr lang="zh-CN" altLang="en-US" sz="2400" dirty="0" smtClean="0">
                <a:solidFill>
                  <a:srgbClr val="007398"/>
                </a:solidFill>
              </a:rPr>
              <a:t>中贡献比例逐年上升</a:t>
            </a:r>
            <a:endParaRPr sz="2400" dirty="0">
              <a:solidFill>
                <a:srgbClr val="007398"/>
              </a:solidFill>
            </a:endParaRPr>
          </a:p>
        </p:txBody>
      </p:sp>
      <p:sp>
        <p:nvSpPr>
          <p:cNvPr id="2" name="Title Texts2"/>
          <p:cNvSpPr>
            <a:spLocks noGrp="1"/>
          </p:cNvSpPr>
          <p:nvPr>
            <p:ph idx="4294967295"/>
          </p:nvPr>
        </p:nvSpPr>
        <p:spPr>
          <a:xfrm>
            <a:off x="6294438" y="6400800"/>
            <a:ext cx="2620962" cy="344488"/>
          </a:xfrm>
        </p:spPr>
        <p:txBody>
          <a:bodyPr/>
          <a:lstStyle>
            <a:lvl1pPr marL="0" indent="0">
              <a:buNone/>
              <a:defRPr sz="800" baseline="0">
                <a:solidFill>
                  <a:schemeClr val="tx1">
                    <a:lumMod val="75000"/>
                  </a:schemeClr>
                </a:solidFill>
              </a:defRPr>
            </a:lvl1pPr>
          </a:lstStyle>
          <a:p>
            <a:r>
              <a:rPr/>
              <a:t>Source: Elsevier Web Analytics Department, Scopus Data 2011–2015</a:t>
            </a:r>
          </a:p>
        </p:txBody>
      </p:sp>
      <p:sp>
        <p:nvSpPr>
          <p:cNvPr id="3" name="Title Texts3"/>
          <p:cNvSpPr>
            <a:spLocks noGrp="1"/>
          </p:cNvSpPr>
          <p:nvPr>
            <p:ph idx="4294967295"/>
          </p:nvPr>
        </p:nvSpPr>
        <p:spPr>
          <a:xfrm>
            <a:off x="766581" y="1056904"/>
            <a:ext cx="2060440" cy="284856"/>
          </a:xfrm>
        </p:spPr>
        <p:txBody>
          <a:bodyPr/>
          <a:lstStyle>
            <a:lvl1pPr marL="0" indent="0" algn="ctr">
              <a:buNone/>
              <a:defRPr sz="1200"/>
            </a:lvl1pPr>
          </a:lstStyle>
          <a:p>
            <a:r>
              <a:rPr/>
              <a:t>Referenced articles from</a:t>
            </a:r>
          </a:p>
        </p:txBody>
      </p:sp>
      <p:grpSp>
        <p:nvGrpSpPr>
          <p:cNvPr id="4" name="Groupe 4"/>
          <p:cNvGrpSpPr/>
          <p:nvPr/>
        </p:nvGrpSpPr>
        <p:grpSpPr>
          <a:xfrm>
            <a:off x="160020" y="1371600"/>
            <a:ext cx="2667000" cy="2362200"/>
            <a:chOff x="160020" y="1371600"/>
            <a:chExt cx="2667000" cy="2362200"/>
          </a:xfrm>
        </p:grpSpPr>
        <p:sp>
          <p:nvSpPr>
            <p:cNvPr id="78" name="Rectangle 14"/>
            <p:cNvSpPr/>
            <p:nvPr/>
          </p:nvSpPr>
          <p:spPr>
            <a:xfrm>
              <a:off x="939151" y="2978148"/>
              <a:ext cx="337851" cy="393105"/>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79" name="Rectangle 15"/>
            <p:cNvSpPr/>
            <p:nvPr/>
          </p:nvSpPr>
          <p:spPr>
            <a:xfrm>
              <a:off x="939151" y="2819372"/>
              <a:ext cx="337851" cy="15877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80" name="Rectangle 16"/>
            <p:cNvSpPr/>
            <p:nvPr/>
          </p:nvSpPr>
          <p:spPr>
            <a:xfrm>
              <a:off x="939151" y="2644516"/>
              <a:ext cx="337851" cy="174856"/>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81" name="Rectangle 17"/>
            <p:cNvSpPr/>
            <p:nvPr/>
          </p:nvSpPr>
          <p:spPr>
            <a:xfrm>
              <a:off x="939151" y="1906165"/>
              <a:ext cx="337851" cy="73835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82" name="Rectangle 18"/>
            <p:cNvSpPr/>
            <p:nvPr/>
          </p:nvSpPr>
          <p:spPr>
            <a:xfrm>
              <a:off x="1314542" y="2933729"/>
              <a:ext cx="337851" cy="43752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83" name="Rectangle 19"/>
            <p:cNvSpPr/>
            <p:nvPr/>
          </p:nvSpPr>
          <p:spPr>
            <a:xfrm>
              <a:off x="1314542" y="2751455"/>
              <a:ext cx="337851" cy="182274"/>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84" name="Rectangle 20"/>
            <p:cNvSpPr/>
            <p:nvPr/>
          </p:nvSpPr>
          <p:spPr>
            <a:xfrm>
              <a:off x="1314542" y="2555711"/>
              <a:ext cx="337851" cy="19574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85" name="Rectangle 21"/>
            <p:cNvSpPr/>
            <p:nvPr/>
          </p:nvSpPr>
          <p:spPr>
            <a:xfrm>
              <a:off x="1314542" y="1732376"/>
              <a:ext cx="337851" cy="82333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86" name="Rectangle 22"/>
            <p:cNvSpPr/>
            <p:nvPr/>
          </p:nvSpPr>
          <p:spPr>
            <a:xfrm>
              <a:off x="1689932" y="2890720"/>
              <a:ext cx="337851" cy="480533"/>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87" name="Rectangle 23"/>
            <p:cNvSpPr/>
            <p:nvPr/>
          </p:nvSpPr>
          <p:spPr>
            <a:xfrm>
              <a:off x="1689932" y="2688087"/>
              <a:ext cx="337851" cy="202633"/>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88" name="Rectangle 24"/>
            <p:cNvSpPr/>
            <p:nvPr/>
          </p:nvSpPr>
          <p:spPr>
            <a:xfrm>
              <a:off x="1689932" y="2476647"/>
              <a:ext cx="337851" cy="21144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89" name="Rectangle 25"/>
            <p:cNvSpPr/>
            <p:nvPr/>
          </p:nvSpPr>
          <p:spPr>
            <a:xfrm>
              <a:off x="1689932" y="1589457"/>
              <a:ext cx="337851" cy="887189"/>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90" name="Rectangle 26"/>
            <p:cNvSpPr/>
            <p:nvPr/>
          </p:nvSpPr>
          <p:spPr>
            <a:xfrm>
              <a:off x="2065323" y="2851438"/>
              <a:ext cx="337851" cy="519815"/>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91" name="Rectangle 27"/>
            <p:cNvSpPr/>
            <p:nvPr/>
          </p:nvSpPr>
          <p:spPr>
            <a:xfrm>
              <a:off x="2065323" y="2630678"/>
              <a:ext cx="337851" cy="22076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92" name="Rectangle 28"/>
            <p:cNvSpPr/>
            <p:nvPr/>
          </p:nvSpPr>
          <p:spPr>
            <a:xfrm>
              <a:off x="2065323" y="2408345"/>
              <a:ext cx="337851" cy="22233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93" name="Rectangle 29"/>
            <p:cNvSpPr/>
            <p:nvPr/>
          </p:nvSpPr>
          <p:spPr>
            <a:xfrm>
              <a:off x="2065323" y="1470450"/>
              <a:ext cx="337851" cy="93789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94" name="Rectangle 30"/>
            <p:cNvSpPr/>
            <p:nvPr/>
          </p:nvSpPr>
          <p:spPr>
            <a:xfrm>
              <a:off x="2440713" y="2854261"/>
              <a:ext cx="337851" cy="516992"/>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95" name="Rectangle 31"/>
            <p:cNvSpPr/>
            <p:nvPr/>
          </p:nvSpPr>
          <p:spPr>
            <a:xfrm>
              <a:off x="2440713" y="2633027"/>
              <a:ext cx="337851" cy="221234"/>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96" name="Rectangle 32"/>
            <p:cNvSpPr/>
            <p:nvPr/>
          </p:nvSpPr>
          <p:spPr>
            <a:xfrm>
              <a:off x="2440713" y="2414298"/>
              <a:ext cx="337851" cy="218729"/>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97" name="Rectangle 33"/>
            <p:cNvSpPr/>
            <p:nvPr/>
          </p:nvSpPr>
          <p:spPr>
            <a:xfrm>
              <a:off x="2440713" y="1506001"/>
              <a:ext cx="337851" cy="908297"/>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98" name="Text 34"/>
            <p:cNvSpPr/>
            <p:nvPr/>
          </p:nvSpPr>
          <p:spPr>
            <a:xfrm>
              <a:off x="758827" y="3127661"/>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10838090</a:t>
              </a:r>
            </a:p>
          </p:txBody>
        </p:sp>
        <p:sp>
          <p:nvSpPr>
            <p:cNvPr id="99" name="Text 35"/>
            <p:cNvSpPr/>
            <p:nvPr/>
          </p:nvSpPr>
          <p:spPr>
            <a:xfrm>
              <a:off x="790577" y="2851720"/>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4377542</a:t>
              </a:r>
            </a:p>
          </p:txBody>
        </p:sp>
        <p:sp>
          <p:nvSpPr>
            <p:cNvPr id="100" name="Text 36"/>
            <p:cNvSpPr/>
            <p:nvPr/>
          </p:nvSpPr>
          <p:spPr>
            <a:xfrm>
              <a:off x="790577" y="2684904"/>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4820868</a:t>
              </a:r>
            </a:p>
          </p:txBody>
        </p:sp>
        <p:sp>
          <p:nvSpPr>
            <p:cNvPr id="101" name="Text 37"/>
            <p:cNvSpPr/>
            <p:nvPr/>
          </p:nvSpPr>
          <p:spPr>
            <a:xfrm>
              <a:off x="758827" y="2228300"/>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20356687</a:t>
              </a:r>
            </a:p>
          </p:txBody>
        </p:sp>
        <p:sp>
          <p:nvSpPr>
            <p:cNvPr id="102" name="Text 38"/>
            <p:cNvSpPr/>
            <p:nvPr/>
          </p:nvSpPr>
          <p:spPr>
            <a:xfrm>
              <a:off x="1134217" y="3105451"/>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12062739</a:t>
              </a:r>
            </a:p>
          </p:txBody>
        </p:sp>
        <p:sp>
          <p:nvSpPr>
            <p:cNvPr id="103" name="Text 39"/>
            <p:cNvSpPr/>
            <p:nvPr/>
          </p:nvSpPr>
          <p:spPr>
            <a:xfrm>
              <a:off x="1165967" y="2795552"/>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5025392</a:t>
              </a:r>
            </a:p>
          </p:txBody>
        </p:sp>
        <p:sp>
          <p:nvSpPr>
            <p:cNvPr id="104" name="Text 40"/>
            <p:cNvSpPr/>
            <p:nvPr/>
          </p:nvSpPr>
          <p:spPr>
            <a:xfrm>
              <a:off x="1165967" y="2606543"/>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5396746</a:t>
              </a:r>
            </a:p>
          </p:txBody>
        </p:sp>
        <p:sp>
          <p:nvSpPr>
            <p:cNvPr id="105" name="Text 41"/>
            <p:cNvSpPr/>
            <p:nvPr/>
          </p:nvSpPr>
          <p:spPr>
            <a:xfrm>
              <a:off x="1134217" y="2097004"/>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22699729</a:t>
              </a:r>
            </a:p>
          </p:txBody>
        </p:sp>
        <p:sp>
          <p:nvSpPr>
            <p:cNvPr id="106" name="Text 42"/>
            <p:cNvSpPr/>
            <p:nvPr/>
          </p:nvSpPr>
          <p:spPr>
            <a:xfrm>
              <a:off x="1509608" y="3083947"/>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13248524</a:t>
              </a:r>
            </a:p>
          </p:txBody>
        </p:sp>
        <p:sp>
          <p:nvSpPr>
            <p:cNvPr id="107" name="Text 43"/>
            <p:cNvSpPr/>
            <p:nvPr/>
          </p:nvSpPr>
          <p:spPr>
            <a:xfrm>
              <a:off x="1541358" y="2742364"/>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5586695</a:t>
              </a:r>
            </a:p>
          </p:txBody>
        </p:sp>
        <p:sp>
          <p:nvSpPr>
            <p:cNvPr id="108" name="Text 44"/>
            <p:cNvSpPr/>
            <p:nvPr/>
          </p:nvSpPr>
          <p:spPr>
            <a:xfrm>
              <a:off x="1541358" y="253532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5829511</a:t>
              </a:r>
            </a:p>
          </p:txBody>
        </p:sp>
        <p:sp>
          <p:nvSpPr>
            <p:cNvPr id="109" name="Text 45"/>
            <p:cNvSpPr/>
            <p:nvPr/>
          </p:nvSpPr>
          <p:spPr>
            <a:xfrm>
              <a:off x="1509608" y="1986012"/>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24460220</a:t>
              </a:r>
            </a:p>
          </p:txBody>
        </p:sp>
        <p:sp>
          <p:nvSpPr>
            <p:cNvPr id="110" name="Text 46"/>
            <p:cNvSpPr/>
            <p:nvPr/>
          </p:nvSpPr>
          <p:spPr>
            <a:xfrm>
              <a:off x="1884998" y="3064306"/>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14331558</a:t>
              </a:r>
            </a:p>
          </p:txBody>
        </p:sp>
        <p:sp>
          <p:nvSpPr>
            <p:cNvPr id="111" name="Text 47"/>
            <p:cNvSpPr/>
            <p:nvPr/>
          </p:nvSpPr>
          <p:spPr>
            <a:xfrm>
              <a:off x="1916748" y="2694018"/>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6086454</a:t>
              </a:r>
            </a:p>
          </p:txBody>
        </p:sp>
        <p:sp>
          <p:nvSpPr>
            <p:cNvPr id="112" name="Text 48"/>
            <p:cNvSpPr/>
            <p:nvPr/>
          </p:nvSpPr>
          <p:spPr>
            <a:xfrm>
              <a:off x="1916748" y="2472471"/>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6129828</a:t>
              </a:r>
            </a:p>
          </p:txBody>
        </p:sp>
        <p:sp>
          <p:nvSpPr>
            <p:cNvPr id="113" name="Text 49"/>
            <p:cNvSpPr/>
            <p:nvPr/>
          </p:nvSpPr>
          <p:spPr>
            <a:xfrm>
              <a:off x="1884998" y="1892357"/>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25858197</a:t>
              </a:r>
            </a:p>
          </p:txBody>
        </p:sp>
        <p:sp>
          <p:nvSpPr>
            <p:cNvPr id="114" name="Text 50"/>
            <p:cNvSpPr/>
            <p:nvPr/>
          </p:nvSpPr>
          <p:spPr>
            <a:xfrm>
              <a:off x="2260389" y="3065717"/>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14253724</a:t>
              </a:r>
            </a:p>
          </p:txBody>
        </p:sp>
        <p:sp>
          <p:nvSpPr>
            <p:cNvPr id="115" name="Text 51"/>
            <p:cNvSpPr/>
            <p:nvPr/>
          </p:nvSpPr>
          <p:spPr>
            <a:xfrm>
              <a:off x="2292139" y="2696604"/>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6099513</a:t>
              </a:r>
            </a:p>
          </p:txBody>
        </p:sp>
        <p:sp>
          <p:nvSpPr>
            <p:cNvPr id="116" name="Text 52"/>
            <p:cNvSpPr/>
            <p:nvPr/>
          </p:nvSpPr>
          <p:spPr>
            <a:xfrm>
              <a:off x="2292139" y="2476623"/>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6030469</a:t>
              </a:r>
            </a:p>
          </p:txBody>
        </p:sp>
        <p:sp>
          <p:nvSpPr>
            <p:cNvPr id="117" name="Text 53"/>
            <p:cNvSpPr/>
            <p:nvPr/>
          </p:nvSpPr>
          <p:spPr>
            <a:xfrm>
              <a:off x="2260389" y="1913109"/>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25042186</a:t>
              </a:r>
            </a:p>
          </p:txBody>
        </p:sp>
        <p:sp>
          <p:nvSpPr>
            <p:cNvPr id="118" name="Rectangle 54"/>
            <p:cNvSpPr/>
            <p:nvPr/>
          </p:nvSpPr>
          <p:spPr>
            <a:xfrm>
              <a:off x="882843" y="1375410"/>
              <a:ext cx="1952030" cy="2090883"/>
            </a:xfrm>
            <a:prstGeom prst="rect">
              <a:avLst/>
            </a:prstGeom>
            <a:ln w="13500">
              <a:solidFill>
                <a:srgbClr val="BEBEBE">
                  <a:alpha val="100000"/>
                </a:srgbClr>
              </a:solidFill>
              <a:prstDash val="solid"/>
              <a:round/>
            </a:ln>
          </p:spPr>
          <p:txBody>
            <a:bodyPr/>
            <a:lstStyle/>
            <a:p>
              <a:endParaRPr/>
            </a:p>
          </p:txBody>
        </p:sp>
        <p:sp>
          <p:nvSpPr>
            <p:cNvPr id="119" name="Text 55"/>
            <p:cNvSpPr/>
            <p:nvPr/>
          </p:nvSpPr>
          <p:spPr>
            <a:xfrm>
              <a:off x="58251" y="3301403"/>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0e+00</a:t>
              </a:r>
            </a:p>
          </p:txBody>
        </p:sp>
        <p:sp>
          <p:nvSpPr>
            <p:cNvPr id="120" name="Text 56"/>
            <p:cNvSpPr/>
            <p:nvPr/>
          </p:nvSpPr>
          <p:spPr>
            <a:xfrm>
              <a:off x="58251" y="2938696"/>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1e+07</a:t>
              </a:r>
            </a:p>
          </p:txBody>
        </p:sp>
        <p:sp>
          <p:nvSpPr>
            <p:cNvPr id="121" name="Text 57"/>
            <p:cNvSpPr/>
            <p:nvPr/>
          </p:nvSpPr>
          <p:spPr>
            <a:xfrm>
              <a:off x="58251" y="2575989"/>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2e+07</a:t>
              </a:r>
            </a:p>
          </p:txBody>
        </p:sp>
        <p:sp>
          <p:nvSpPr>
            <p:cNvPr id="122" name="Text 58"/>
            <p:cNvSpPr/>
            <p:nvPr/>
          </p:nvSpPr>
          <p:spPr>
            <a:xfrm>
              <a:off x="58251" y="2213283"/>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3e+07</a:t>
              </a:r>
            </a:p>
          </p:txBody>
        </p:sp>
        <p:sp>
          <p:nvSpPr>
            <p:cNvPr id="123" name="Text 59"/>
            <p:cNvSpPr/>
            <p:nvPr/>
          </p:nvSpPr>
          <p:spPr>
            <a:xfrm>
              <a:off x="58251" y="1850576"/>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4e+07</a:t>
              </a:r>
            </a:p>
          </p:txBody>
        </p:sp>
        <p:sp>
          <p:nvSpPr>
            <p:cNvPr id="124" name="Text 60"/>
            <p:cNvSpPr/>
            <p:nvPr/>
          </p:nvSpPr>
          <p:spPr>
            <a:xfrm>
              <a:off x="58251" y="1487869"/>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5e+07</a:t>
              </a:r>
            </a:p>
          </p:txBody>
        </p:sp>
        <p:sp>
          <p:nvSpPr>
            <p:cNvPr id="125" name="Polyline form 61"/>
            <p:cNvSpPr/>
            <p:nvPr/>
          </p:nvSpPr>
          <p:spPr>
            <a:xfrm>
              <a:off x="828693" y="337125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6" name="Polyline form 62"/>
            <p:cNvSpPr/>
            <p:nvPr/>
          </p:nvSpPr>
          <p:spPr>
            <a:xfrm>
              <a:off x="828693" y="3008546"/>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7" name="Polyline form 63"/>
            <p:cNvSpPr/>
            <p:nvPr/>
          </p:nvSpPr>
          <p:spPr>
            <a:xfrm>
              <a:off x="828693" y="264583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8" name="Polyline form 64"/>
            <p:cNvSpPr/>
            <p:nvPr/>
          </p:nvSpPr>
          <p:spPr>
            <a:xfrm>
              <a:off x="828693" y="228313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29" name="Polyline form 65"/>
            <p:cNvSpPr/>
            <p:nvPr/>
          </p:nvSpPr>
          <p:spPr>
            <a:xfrm>
              <a:off x="828693" y="1920426"/>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30" name="Polyline form 66"/>
            <p:cNvSpPr/>
            <p:nvPr/>
          </p:nvSpPr>
          <p:spPr>
            <a:xfrm>
              <a:off x="828693" y="155771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31" name="Polyline form 67"/>
            <p:cNvSpPr/>
            <p:nvPr/>
          </p:nvSpPr>
          <p:spPr>
            <a:xfrm>
              <a:off x="1108077"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2" name="Polyline form 68"/>
            <p:cNvSpPr/>
            <p:nvPr/>
          </p:nvSpPr>
          <p:spPr>
            <a:xfrm>
              <a:off x="1483467"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3" name="Polyline form 69"/>
            <p:cNvSpPr/>
            <p:nvPr/>
          </p:nvSpPr>
          <p:spPr>
            <a:xfrm>
              <a:off x="1858858"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4" name="Polyline form 70"/>
            <p:cNvSpPr/>
            <p:nvPr/>
          </p:nvSpPr>
          <p:spPr>
            <a:xfrm>
              <a:off x="2234248"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5" name="Polyline form 71"/>
            <p:cNvSpPr/>
            <p:nvPr/>
          </p:nvSpPr>
          <p:spPr>
            <a:xfrm>
              <a:off x="2609639"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36" name="Text 72"/>
            <p:cNvSpPr/>
            <p:nvPr/>
          </p:nvSpPr>
          <p:spPr>
            <a:xfrm>
              <a:off x="841377"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137" name="Text 73"/>
            <p:cNvSpPr/>
            <p:nvPr/>
          </p:nvSpPr>
          <p:spPr>
            <a:xfrm>
              <a:off x="1216767"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138" name="Text 74"/>
            <p:cNvSpPr/>
            <p:nvPr/>
          </p:nvSpPr>
          <p:spPr>
            <a:xfrm>
              <a:off x="1592158"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139" name="Text 75"/>
            <p:cNvSpPr/>
            <p:nvPr/>
          </p:nvSpPr>
          <p:spPr>
            <a:xfrm>
              <a:off x="1967548"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140" name="Text 76"/>
            <p:cNvSpPr/>
            <p:nvPr/>
          </p:nvSpPr>
          <p:spPr>
            <a:xfrm>
              <a:off x="2342939"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grpSp>
        <p:nvGrpSpPr>
          <p:cNvPr id="5" name="Groupe 5"/>
          <p:cNvGrpSpPr/>
          <p:nvPr/>
        </p:nvGrpSpPr>
        <p:grpSpPr>
          <a:xfrm>
            <a:off x="160020" y="3962400"/>
            <a:ext cx="2667000" cy="2362200"/>
            <a:chOff x="160020" y="3962400"/>
            <a:chExt cx="2667000" cy="2362200"/>
          </a:xfrm>
        </p:grpSpPr>
        <p:sp>
          <p:nvSpPr>
            <p:cNvPr id="141" name="Rectangle 14"/>
            <p:cNvSpPr/>
            <p:nvPr/>
          </p:nvSpPr>
          <p:spPr>
            <a:xfrm>
              <a:off x="926818" y="5459236"/>
              <a:ext cx="340049" cy="51001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42" name="Rectangle 15"/>
            <p:cNvSpPr/>
            <p:nvPr/>
          </p:nvSpPr>
          <p:spPr>
            <a:xfrm>
              <a:off x="926818" y="5253240"/>
              <a:ext cx="340049" cy="20599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43" name="Rectangle 16"/>
            <p:cNvSpPr/>
            <p:nvPr/>
          </p:nvSpPr>
          <p:spPr>
            <a:xfrm>
              <a:off x="926818" y="5026382"/>
              <a:ext cx="340049" cy="22685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44" name="Rectangle 17"/>
            <p:cNvSpPr/>
            <p:nvPr/>
          </p:nvSpPr>
          <p:spPr>
            <a:xfrm>
              <a:off x="926818" y="4068447"/>
              <a:ext cx="340049" cy="95793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45" name="Rectangle 18"/>
            <p:cNvSpPr/>
            <p:nvPr/>
          </p:nvSpPr>
          <p:spPr>
            <a:xfrm>
              <a:off x="1304650" y="5461801"/>
              <a:ext cx="340049" cy="507449"/>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46" name="Rectangle 19"/>
            <p:cNvSpPr/>
            <p:nvPr/>
          </p:nvSpPr>
          <p:spPr>
            <a:xfrm>
              <a:off x="1304650" y="5250395"/>
              <a:ext cx="340049" cy="21140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47" name="Rectangle 20"/>
            <p:cNvSpPr/>
            <p:nvPr/>
          </p:nvSpPr>
          <p:spPr>
            <a:xfrm>
              <a:off x="1304650" y="5023368"/>
              <a:ext cx="340049" cy="22702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48" name="Rectangle 21"/>
            <p:cNvSpPr/>
            <p:nvPr/>
          </p:nvSpPr>
          <p:spPr>
            <a:xfrm>
              <a:off x="1304650" y="4068447"/>
              <a:ext cx="340049" cy="95492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49" name="Rectangle 22"/>
            <p:cNvSpPr/>
            <p:nvPr/>
          </p:nvSpPr>
          <p:spPr>
            <a:xfrm>
              <a:off x="1682483" y="5456622"/>
              <a:ext cx="340049" cy="512628"/>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0" name="Rectangle 23"/>
            <p:cNvSpPr/>
            <p:nvPr/>
          </p:nvSpPr>
          <p:spPr>
            <a:xfrm>
              <a:off x="1682483" y="5240454"/>
              <a:ext cx="340049" cy="216167"/>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51" name="Rectangle 24"/>
            <p:cNvSpPr/>
            <p:nvPr/>
          </p:nvSpPr>
          <p:spPr>
            <a:xfrm>
              <a:off x="1682483" y="5014892"/>
              <a:ext cx="340049" cy="22556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52" name="Rectangle 25"/>
            <p:cNvSpPr/>
            <p:nvPr/>
          </p:nvSpPr>
          <p:spPr>
            <a:xfrm>
              <a:off x="1682483" y="4068447"/>
              <a:ext cx="340049" cy="94644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53" name="Rectangle 26"/>
            <p:cNvSpPr/>
            <p:nvPr/>
          </p:nvSpPr>
          <p:spPr>
            <a:xfrm>
              <a:off x="2060316" y="5449434"/>
              <a:ext cx="340049" cy="519815"/>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4" name="Rectangle 27"/>
            <p:cNvSpPr/>
            <p:nvPr/>
          </p:nvSpPr>
          <p:spPr>
            <a:xfrm>
              <a:off x="2060316" y="5228675"/>
              <a:ext cx="340049" cy="22076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55" name="Rectangle 28"/>
            <p:cNvSpPr/>
            <p:nvPr/>
          </p:nvSpPr>
          <p:spPr>
            <a:xfrm>
              <a:off x="2060316" y="5006341"/>
              <a:ext cx="340049" cy="22233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56" name="Rectangle 29"/>
            <p:cNvSpPr/>
            <p:nvPr/>
          </p:nvSpPr>
          <p:spPr>
            <a:xfrm>
              <a:off x="2060316" y="4068447"/>
              <a:ext cx="340049" cy="93789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57" name="Rectangle 30"/>
            <p:cNvSpPr/>
            <p:nvPr/>
          </p:nvSpPr>
          <p:spPr>
            <a:xfrm>
              <a:off x="2438148" y="5442404"/>
              <a:ext cx="340049" cy="52684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8" name="Rectangle 31"/>
            <p:cNvSpPr/>
            <p:nvPr/>
          </p:nvSpPr>
          <p:spPr>
            <a:xfrm>
              <a:off x="2438148" y="5216954"/>
              <a:ext cx="340049" cy="22545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59" name="Rectangle 32"/>
            <p:cNvSpPr/>
            <p:nvPr/>
          </p:nvSpPr>
          <p:spPr>
            <a:xfrm>
              <a:off x="2438148" y="4994056"/>
              <a:ext cx="340049" cy="22289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60" name="Rectangle 33"/>
            <p:cNvSpPr/>
            <p:nvPr/>
          </p:nvSpPr>
          <p:spPr>
            <a:xfrm>
              <a:off x="2438148" y="4068447"/>
              <a:ext cx="340049" cy="925609"/>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61" name="Text 34"/>
            <p:cNvSpPr/>
            <p:nvPr/>
          </p:nvSpPr>
          <p:spPr>
            <a:xfrm>
              <a:off x="868242" y="566720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162" name="Text 35"/>
            <p:cNvSpPr/>
            <p:nvPr/>
          </p:nvSpPr>
          <p:spPr>
            <a:xfrm>
              <a:off x="868242" y="530919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163" name="Text 36"/>
            <p:cNvSpPr/>
            <p:nvPr/>
          </p:nvSpPr>
          <p:spPr>
            <a:xfrm>
              <a:off x="868242" y="509277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64" name="Text 37"/>
            <p:cNvSpPr/>
            <p:nvPr/>
          </p:nvSpPr>
          <p:spPr>
            <a:xfrm>
              <a:off x="868242" y="450037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50%</a:t>
              </a:r>
            </a:p>
          </p:txBody>
        </p:sp>
        <p:sp>
          <p:nvSpPr>
            <p:cNvPr id="165" name="Text 38"/>
            <p:cNvSpPr/>
            <p:nvPr/>
          </p:nvSpPr>
          <p:spPr>
            <a:xfrm>
              <a:off x="1246075" y="566848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166" name="Text 39"/>
            <p:cNvSpPr/>
            <p:nvPr/>
          </p:nvSpPr>
          <p:spPr>
            <a:xfrm>
              <a:off x="1246075" y="530905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167" name="Text 40"/>
            <p:cNvSpPr/>
            <p:nvPr/>
          </p:nvSpPr>
          <p:spPr>
            <a:xfrm>
              <a:off x="1246075" y="508984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68" name="Text 41"/>
            <p:cNvSpPr/>
            <p:nvPr/>
          </p:nvSpPr>
          <p:spPr>
            <a:xfrm>
              <a:off x="1246075" y="449886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50%</a:t>
              </a:r>
            </a:p>
          </p:txBody>
        </p:sp>
        <p:sp>
          <p:nvSpPr>
            <p:cNvPr id="169" name="Text 42"/>
            <p:cNvSpPr/>
            <p:nvPr/>
          </p:nvSpPr>
          <p:spPr>
            <a:xfrm>
              <a:off x="1623908" y="5665896"/>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170" name="Text 43"/>
            <p:cNvSpPr/>
            <p:nvPr/>
          </p:nvSpPr>
          <p:spPr>
            <a:xfrm>
              <a:off x="1623908" y="530149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171" name="Text 44"/>
            <p:cNvSpPr/>
            <p:nvPr/>
          </p:nvSpPr>
          <p:spPr>
            <a:xfrm>
              <a:off x="1623908" y="508063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72" name="Text 45"/>
            <p:cNvSpPr/>
            <p:nvPr/>
          </p:nvSpPr>
          <p:spPr>
            <a:xfrm>
              <a:off x="1623908" y="449462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50%</a:t>
              </a:r>
            </a:p>
          </p:txBody>
        </p:sp>
        <p:sp>
          <p:nvSpPr>
            <p:cNvPr id="173" name="Text 46"/>
            <p:cNvSpPr/>
            <p:nvPr/>
          </p:nvSpPr>
          <p:spPr>
            <a:xfrm>
              <a:off x="2001740" y="566230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27%</a:t>
              </a:r>
            </a:p>
          </p:txBody>
        </p:sp>
        <p:sp>
          <p:nvSpPr>
            <p:cNvPr id="174" name="Text 47"/>
            <p:cNvSpPr/>
            <p:nvPr/>
          </p:nvSpPr>
          <p:spPr>
            <a:xfrm>
              <a:off x="2001740" y="529201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75" name="Text 48"/>
            <p:cNvSpPr/>
            <p:nvPr/>
          </p:nvSpPr>
          <p:spPr>
            <a:xfrm>
              <a:off x="2001740" y="507046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76" name="Text 49"/>
            <p:cNvSpPr/>
            <p:nvPr/>
          </p:nvSpPr>
          <p:spPr>
            <a:xfrm>
              <a:off x="2001740" y="449035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49%</a:t>
              </a:r>
            </a:p>
          </p:txBody>
        </p:sp>
        <p:sp>
          <p:nvSpPr>
            <p:cNvPr id="177" name="Text 50"/>
            <p:cNvSpPr/>
            <p:nvPr/>
          </p:nvSpPr>
          <p:spPr>
            <a:xfrm>
              <a:off x="2379573" y="565878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28%</a:t>
              </a:r>
            </a:p>
          </p:txBody>
        </p:sp>
        <p:sp>
          <p:nvSpPr>
            <p:cNvPr id="178" name="Text 51"/>
            <p:cNvSpPr/>
            <p:nvPr/>
          </p:nvSpPr>
          <p:spPr>
            <a:xfrm>
              <a:off x="2379573" y="528263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79" name="Text 52"/>
            <p:cNvSpPr/>
            <p:nvPr/>
          </p:nvSpPr>
          <p:spPr>
            <a:xfrm>
              <a:off x="2379573" y="505846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80" name="Text 53"/>
            <p:cNvSpPr/>
            <p:nvPr/>
          </p:nvSpPr>
          <p:spPr>
            <a:xfrm>
              <a:off x="2379573" y="448421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49%</a:t>
              </a:r>
            </a:p>
          </p:txBody>
        </p:sp>
        <p:sp>
          <p:nvSpPr>
            <p:cNvPr id="181" name="Rectangle 54"/>
            <p:cNvSpPr/>
            <p:nvPr/>
          </p:nvSpPr>
          <p:spPr>
            <a:xfrm>
              <a:off x="870143" y="3973407"/>
              <a:ext cx="1964730" cy="2090883"/>
            </a:xfrm>
            <a:prstGeom prst="rect">
              <a:avLst/>
            </a:prstGeom>
            <a:ln w="13500">
              <a:solidFill>
                <a:srgbClr val="BEBEBE">
                  <a:alpha val="100000"/>
                </a:srgbClr>
              </a:solidFill>
              <a:prstDash val="solid"/>
              <a:round/>
            </a:ln>
          </p:spPr>
          <p:txBody>
            <a:bodyPr/>
            <a:lstStyle/>
            <a:p>
              <a:endParaRPr/>
            </a:p>
          </p:txBody>
        </p:sp>
        <p:sp>
          <p:nvSpPr>
            <p:cNvPr id="182" name="Text 55"/>
            <p:cNvSpPr/>
            <p:nvPr/>
          </p:nvSpPr>
          <p:spPr>
            <a:xfrm>
              <a:off x="164084" y="5899400"/>
              <a:ext cx="6265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183" name="Text 56"/>
            <p:cNvSpPr/>
            <p:nvPr/>
          </p:nvSpPr>
          <p:spPr>
            <a:xfrm>
              <a:off x="113284" y="5424199"/>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25%</a:t>
              </a:r>
            </a:p>
          </p:txBody>
        </p:sp>
        <p:sp>
          <p:nvSpPr>
            <p:cNvPr id="184" name="Text 57"/>
            <p:cNvSpPr/>
            <p:nvPr/>
          </p:nvSpPr>
          <p:spPr>
            <a:xfrm>
              <a:off x="113284" y="49489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a:t>
              </a:r>
            </a:p>
          </p:txBody>
        </p:sp>
        <p:sp>
          <p:nvSpPr>
            <p:cNvPr id="185" name="Text 58"/>
            <p:cNvSpPr/>
            <p:nvPr/>
          </p:nvSpPr>
          <p:spPr>
            <a:xfrm>
              <a:off x="113284" y="44737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75%</a:t>
              </a:r>
            </a:p>
          </p:txBody>
        </p:sp>
        <p:sp>
          <p:nvSpPr>
            <p:cNvPr id="186" name="Text 59"/>
            <p:cNvSpPr/>
            <p:nvPr/>
          </p:nvSpPr>
          <p:spPr>
            <a:xfrm>
              <a:off x="62484" y="3998597"/>
              <a:ext cx="7281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a:t>
              </a:r>
            </a:p>
          </p:txBody>
        </p:sp>
        <p:sp>
          <p:nvSpPr>
            <p:cNvPr id="187" name="Polyline form 60"/>
            <p:cNvSpPr/>
            <p:nvPr/>
          </p:nvSpPr>
          <p:spPr>
            <a:xfrm>
              <a:off x="815993" y="59692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88" name="Polyline form 61"/>
            <p:cNvSpPr/>
            <p:nvPr/>
          </p:nvSpPr>
          <p:spPr>
            <a:xfrm>
              <a:off x="815993" y="549404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89" name="Polyline form 62"/>
            <p:cNvSpPr/>
            <p:nvPr/>
          </p:nvSpPr>
          <p:spPr>
            <a:xfrm>
              <a:off x="815993" y="50188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90" name="Polyline form 63"/>
            <p:cNvSpPr/>
            <p:nvPr/>
          </p:nvSpPr>
          <p:spPr>
            <a:xfrm>
              <a:off x="815993" y="45436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91" name="Polyline form 64"/>
            <p:cNvSpPr/>
            <p:nvPr/>
          </p:nvSpPr>
          <p:spPr>
            <a:xfrm>
              <a:off x="815993" y="406844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192" name="Polyline form 65"/>
            <p:cNvSpPr/>
            <p:nvPr/>
          </p:nvSpPr>
          <p:spPr>
            <a:xfrm>
              <a:off x="1096842"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3" name="Polyline form 66"/>
            <p:cNvSpPr/>
            <p:nvPr/>
          </p:nvSpPr>
          <p:spPr>
            <a:xfrm>
              <a:off x="1474675"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4" name="Polyline form 67"/>
            <p:cNvSpPr/>
            <p:nvPr/>
          </p:nvSpPr>
          <p:spPr>
            <a:xfrm>
              <a:off x="1852508"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5" name="Polyline form 68"/>
            <p:cNvSpPr/>
            <p:nvPr/>
          </p:nvSpPr>
          <p:spPr>
            <a:xfrm>
              <a:off x="2230340"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6" name="Polyline form 69"/>
            <p:cNvSpPr/>
            <p:nvPr/>
          </p:nvSpPr>
          <p:spPr>
            <a:xfrm>
              <a:off x="2608173"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197" name="Text 70"/>
            <p:cNvSpPr/>
            <p:nvPr/>
          </p:nvSpPr>
          <p:spPr>
            <a:xfrm>
              <a:off x="830142"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198" name="Text 71"/>
            <p:cNvSpPr/>
            <p:nvPr/>
          </p:nvSpPr>
          <p:spPr>
            <a:xfrm>
              <a:off x="1207975"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199" name="Text 72"/>
            <p:cNvSpPr/>
            <p:nvPr/>
          </p:nvSpPr>
          <p:spPr>
            <a:xfrm>
              <a:off x="1585808"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200" name="Text 73"/>
            <p:cNvSpPr/>
            <p:nvPr/>
          </p:nvSpPr>
          <p:spPr>
            <a:xfrm>
              <a:off x="1963640"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201" name="Text 74"/>
            <p:cNvSpPr/>
            <p:nvPr/>
          </p:nvSpPr>
          <p:spPr>
            <a:xfrm>
              <a:off x="2341473"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sp>
        <p:nvSpPr>
          <p:cNvPr id="6" name="Title Texts6"/>
          <p:cNvSpPr>
            <a:spLocks noGrp="1"/>
          </p:cNvSpPr>
          <p:nvPr>
            <p:ph idx="4294967295"/>
          </p:nvPr>
        </p:nvSpPr>
        <p:spPr>
          <a:xfrm>
            <a:off x="914400" y="3657600"/>
            <a:ext cx="1912620" cy="228600"/>
          </a:xfrm>
        </p:spPr>
        <p:txBody>
          <a:bodyPr>
            <a:normAutofit fontScale="92500" lnSpcReduction="20000"/>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baseline="0" dirty="0">
                <a:solidFill>
                  <a:schemeClr val="tx1"/>
                </a:solidFill>
                <a:latin typeface="+mn-lt"/>
                <a:ea typeface="+mn-ea"/>
                <a:cs typeface="+mn-cs"/>
              </a:defRPr>
            </a:lvl1pPr>
          </a:lstStyle>
          <a:p>
            <a:r>
              <a:rPr/>
              <a:t>CAGR Elsevier: 5.63%</a:t>
            </a:r>
          </a:p>
        </p:txBody>
      </p:sp>
      <p:sp>
        <p:nvSpPr>
          <p:cNvPr id="7" name="Title Texts7"/>
          <p:cNvSpPr>
            <a:spLocks noGrp="1"/>
          </p:cNvSpPr>
          <p:nvPr>
            <p:ph idx="4294967295"/>
          </p:nvPr>
        </p:nvSpPr>
        <p:spPr>
          <a:xfrm>
            <a:off x="3802083" y="1066800"/>
            <a:ext cx="1996737" cy="275112"/>
          </a:xfrm>
        </p:spPr>
        <p:txBody>
          <a:bodyPr/>
          <a:lstStyle>
            <a:lvl1pPr marL="0" indent="0" algn="ctr">
              <a:buNone/>
              <a:defRPr sz="1200"/>
            </a:lvl1pPr>
          </a:lstStyle>
          <a:p>
            <a:r>
              <a:rPr/>
              <a:t>Articles published in</a:t>
            </a:r>
          </a:p>
        </p:txBody>
      </p:sp>
      <p:grpSp>
        <p:nvGrpSpPr>
          <p:cNvPr id="8" name="Groupe 8"/>
          <p:cNvGrpSpPr/>
          <p:nvPr/>
        </p:nvGrpSpPr>
        <p:grpSpPr>
          <a:xfrm>
            <a:off x="3111348" y="1371600"/>
            <a:ext cx="2667000" cy="2362200"/>
            <a:chOff x="3111348" y="1371600"/>
            <a:chExt cx="2667000" cy="2362200"/>
          </a:xfrm>
        </p:grpSpPr>
        <p:sp>
          <p:nvSpPr>
            <p:cNvPr id="202" name="Rectangle 14"/>
            <p:cNvSpPr/>
            <p:nvPr/>
          </p:nvSpPr>
          <p:spPr>
            <a:xfrm>
              <a:off x="4022014" y="3054755"/>
              <a:ext cx="315871" cy="316498"/>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03" name="Rectangle 15"/>
            <p:cNvSpPr/>
            <p:nvPr/>
          </p:nvSpPr>
          <p:spPr>
            <a:xfrm>
              <a:off x="4022014" y="2869502"/>
              <a:ext cx="315871" cy="185254"/>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04" name="Rectangle 16"/>
            <p:cNvSpPr/>
            <p:nvPr/>
          </p:nvSpPr>
          <p:spPr>
            <a:xfrm>
              <a:off x="4022014" y="2734429"/>
              <a:ext cx="315871" cy="13507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05" name="Rectangle 17"/>
            <p:cNvSpPr/>
            <p:nvPr/>
          </p:nvSpPr>
          <p:spPr>
            <a:xfrm>
              <a:off x="4022014" y="1699876"/>
              <a:ext cx="315871" cy="1034554"/>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06" name="Rectangle 18"/>
            <p:cNvSpPr/>
            <p:nvPr/>
          </p:nvSpPr>
          <p:spPr>
            <a:xfrm>
              <a:off x="4372981" y="3048922"/>
              <a:ext cx="315871" cy="322331"/>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07" name="Rectangle 19"/>
            <p:cNvSpPr/>
            <p:nvPr/>
          </p:nvSpPr>
          <p:spPr>
            <a:xfrm>
              <a:off x="4372981" y="2852596"/>
              <a:ext cx="315871" cy="19632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08" name="Rectangle 20"/>
            <p:cNvSpPr/>
            <p:nvPr/>
          </p:nvSpPr>
          <p:spPr>
            <a:xfrm>
              <a:off x="4372981" y="2716623"/>
              <a:ext cx="315871" cy="13597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09" name="Rectangle 21"/>
            <p:cNvSpPr/>
            <p:nvPr/>
          </p:nvSpPr>
          <p:spPr>
            <a:xfrm>
              <a:off x="4372981" y="1638610"/>
              <a:ext cx="315871" cy="1078013"/>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10" name="Rectangle 22"/>
            <p:cNvSpPr/>
            <p:nvPr/>
          </p:nvSpPr>
          <p:spPr>
            <a:xfrm>
              <a:off x="4723949" y="3019380"/>
              <a:ext cx="315871" cy="351873"/>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11" name="Rectangle 23"/>
            <p:cNvSpPr/>
            <p:nvPr/>
          </p:nvSpPr>
          <p:spPr>
            <a:xfrm>
              <a:off x="4723949" y="2803471"/>
              <a:ext cx="315871" cy="215909"/>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12" name="Rectangle 24"/>
            <p:cNvSpPr/>
            <p:nvPr/>
          </p:nvSpPr>
          <p:spPr>
            <a:xfrm>
              <a:off x="4723949" y="2668336"/>
              <a:ext cx="315871" cy="135135"/>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13" name="Rectangle 25"/>
            <p:cNvSpPr/>
            <p:nvPr/>
          </p:nvSpPr>
          <p:spPr>
            <a:xfrm>
              <a:off x="4723949" y="1547497"/>
              <a:ext cx="315871" cy="1120839"/>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14" name="Rectangle 26"/>
            <p:cNvSpPr/>
            <p:nvPr/>
          </p:nvSpPr>
          <p:spPr>
            <a:xfrm>
              <a:off x="5074916" y="2991457"/>
              <a:ext cx="315871" cy="37979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15" name="Rectangle 27"/>
            <p:cNvSpPr/>
            <p:nvPr/>
          </p:nvSpPr>
          <p:spPr>
            <a:xfrm>
              <a:off x="5074916" y="2741467"/>
              <a:ext cx="315871" cy="24999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16" name="Rectangle 28"/>
            <p:cNvSpPr/>
            <p:nvPr/>
          </p:nvSpPr>
          <p:spPr>
            <a:xfrm>
              <a:off x="5074916" y="2600660"/>
              <a:ext cx="315871" cy="140807"/>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17" name="Rectangle 29"/>
            <p:cNvSpPr/>
            <p:nvPr/>
          </p:nvSpPr>
          <p:spPr>
            <a:xfrm>
              <a:off x="5074916" y="1470450"/>
              <a:ext cx="315871" cy="1130210"/>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18" name="Rectangle 30"/>
            <p:cNvSpPr/>
            <p:nvPr/>
          </p:nvSpPr>
          <p:spPr>
            <a:xfrm>
              <a:off x="5425883" y="2979962"/>
              <a:ext cx="315871" cy="391291"/>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19" name="Rectangle 31"/>
            <p:cNvSpPr/>
            <p:nvPr/>
          </p:nvSpPr>
          <p:spPr>
            <a:xfrm>
              <a:off x="5425883" y="2750299"/>
              <a:ext cx="315871" cy="229663"/>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20" name="Rectangle 32"/>
            <p:cNvSpPr/>
            <p:nvPr/>
          </p:nvSpPr>
          <p:spPr>
            <a:xfrm>
              <a:off x="5425883" y="2601004"/>
              <a:ext cx="315871" cy="149296"/>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21" name="Rectangle 33"/>
            <p:cNvSpPr/>
            <p:nvPr/>
          </p:nvSpPr>
          <p:spPr>
            <a:xfrm>
              <a:off x="5425883" y="1547813"/>
              <a:ext cx="315871" cy="105319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22" name="Text 34"/>
            <p:cNvSpPr/>
            <p:nvPr/>
          </p:nvSpPr>
          <p:spPr>
            <a:xfrm>
              <a:off x="3894199" y="3165964"/>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389870</a:t>
              </a:r>
            </a:p>
          </p:txBody>
        </p:sp>
        <p:sp>
          <p:nvSpPr>
            <p:cNvPr id="223" name="Text 35"/>
            <p:cNvSpPr/>
            <p:nvPr/>
          </p:nvSpPr>
          <p:spPr>
            <a:xfrm>
              <a:off x="3894199" y="2915089"/>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228200</a:t>
              </a:r>
            </a:p>
          </p:txBody>
        </p:sp>
        <p:sp>
          <p:nvSpPr>
            <p:cNvPr id="224" name="Text 36"/>
            <p:cNvSpPr/>
            <p:nvPr/>
          </p:nvSpPr>
          <p:spPr>
            <a:xfrm>
              <a:off x="3894199" y="2754925"/>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166386</a:t>
              </a:r>
            </a:p>
          </p:txBody>
        </p:sp>
        <p:sp>
          <p:nvSpPr>
            <p:cNvPr id="225" name="Text 37"/>
            <p:cNvSpPr/>
            <p:nvPr/>
          </p:nvSpPr>
          <p:spPr>
            <a:xfrm>
              <a:off x="3862449" y="2170112"/>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1274389</a:t>
              </a:r>
            </a:p>
          </p:txBody>
        </p:sp>
        <p:sp>
          <p:nvSpPr>
            <p:cNvPr id="226" name="Text 38"/>
            <p:cNvSpPr/>
            <p:nvPr/>
          </p:nvSpPr>
          <p:spPr>
            <a:xfrm>
              <a:off x="4245167" y="3163048"/>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397056</a:t>
              </a:r>
            </a:p>
          </p:txBody>
        </p:sp>
        <p:sp>
          <p:nvSpPr>
            <p:cNvPr id="227" name="Text 39"/>
            <p:cNvSpPr/>
            <p:nvPr/>
          </p:nvSpPr>
          <p:spPr>
            <a:xfrm>
              <a:off x="4245167" y="2903719"/>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241839</a:t>
              </a:r>
            </a:p>
          </p:txBody>
        </p:sp>
        <p:sp>
          <p:nvSpPr>
            <p:cNvPr id="228" name="Text 40"/>
            <p:cNvSpPr/>
            <p:nvPr/>
          </p:nvSpPr>
          <p:spPr>
            <a:xfrm>
              <a:off x="4245167" y="2737570"/>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167495</a:t>
              </a:r>
            </a:p>
          </p:txBody>
        </p:sp>
        <p:sp>
          <p:nvSpPr>
            <p:cNvPr id="229" name="Text 41"/>
            <p:cNvSpPr/>
            <p:nvPr/>
          </p:nvSpPr>
          <p:spPr>
            <a:xfrm>
              <a:off x="4213417" y="213057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1327923</a:t>
              </a:r>
            </a:p>
          </p:txBody>
        </p:sp>
        <p:sp>
          <p:nvSpPr>
            <p:cNvPr id="230" name="Text 42"/>
            <p:cNvSpPr/>
            <p:nvPr/>
          </p:nvSpPr>
          <p:spPr>
            <a:xfrm>
              <a:off x="4596134" y="3148277"/>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433446</a:t>
              </a:r>
            </a:p>
          </p:txBody>
        </p:sp>
        <p:sp>
          <p:nvSpPr>
            <p:cNvPr id="231" name="Text 43"/>
            <p:cNvSpPr/>
            <p:nvPr/>
          </p:nvSpPr>
          <p:spPr>
            <a:xfrm>
              <a:off x="4596134" y="2864386"/>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265962</a:t>
              </a:r>
            </a:p>
          </p:txBody>
        </p:sp>
        <p:sp>
          <p:nvSpPr>
            <p:cNvPr id="232" name="Text 44"/>
            <p:cNvSpPr/>
            <p:nvPr/>
          </p:nvSpPr>
          <p:spPr>
            <a:xfrm>
              <a:off x="4596134" y="2688864"/>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166463</a:t>
              </a:r>
            </a:p>
          </p:txBody>
        </p:sp>
        <p:sp>
          <p:nvSpPr>
            <p:cNvPr id="233" name="Text 45"/>
            <p:cNvSpPr/>
            <p:nvPr/>
          </p:nvSpPr>
          <p:spPr>
            <a:xfrm>
              <a:off x="4564384" y="2060876"/>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1380678</a:t>
              </a:r>
            </a:p>
          </p:txBody>
        </p:sp>
        <p:sp>
          <p:nvSpPr>
            <p:cNvPr id="234" name="Text 46"/>
            <p:cNvSpPr/>
            <p:nvPr/>
          </p:nvSpPr>
          <p:spPr>
            <a:xfrm>
              <a:off x="4947101" y="3134315"/>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467843</a:t>
              </a:r>
            </a:p>
          </p:txBody>
        </p:sp>
        <p:sp>
          <p:nvSpPr>
            <p:cNvPr id="235" name="Text 47"/>
            <p:cNvSpPr/>
            <p:nvPr/>
          </p:nvSpPr>
          <p:spPr>
            <a:xfrm>
              <a:off x="4947101" y="2819422"/>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307944</a:t>
              </a:r>
            </a:p>
          </p:txBody>
        </p:sp>
        <p:sp>
          <p:nvSpPr>
            <p:cNvPr id="236" name="Text 48"/>
            <p:cNvSpPr/>
            <p:nvPr/>
          </p:nvSpPr>
          <p:spPr>
            <a:xfrm>
              <a:off x="4947101" y="2624023"/>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173449</a:t>
              </a:r>
            </a:p>
          </p:txBody>
        </p:sp>
        <p:sp>
          <p:nvSpPr>
            <p:cNvPr id="237" name="Text 49"/>
            <p:cNvSpPr/>
            <p:nvPr/>
          </p:nvSpPr>
          <p:spPr>
            <a:xfrm>
              <a:off x="4915351" y="1988515"/>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1392221</a:t>
              </a:r>
            </a:p>
          </p:txBody>
        </p:sp>
        <p:sp>
          <p:nvSpPr>
            <p:cNvPr id="238" name="Text 50"/>
            <p:cNvSpPr/>
            <p:nvPr/>
          </p:nvSpPr>
          <p:spPr>
            <a:xfrm>
              <a:off x="5298069" y="3128568"/>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482002</a:t>
              </a:r>
            </a:p>
          </p:txBody>
        </p:sp>
        <p:sp>
          <p:nvSpPr>
            <p:cNvPr id="239" name="Text 51"/>
            <p:cNvSpPr/>
            <p:nvPr/>
          </p:nvSpPr>
          <p:spPr>
            <a:xfrm>
              <a:off x="5298069" y="2818091"/>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282905</a:t>
              </a:r>
            </a:p>
          </p:txBody>
        </p:sp>
        <p:sp>
          <p:nvSpPr>
            <p:cNvPr id="240" name="Text 52"/>
            <p:cNvSpPr/>
            <p:nvPr/>
          </p:nvSpPr>
          <p:spPr>
            <a:xfrm>
              <a:off x="5298069" y="2628611"/>
              <a:ext cx="571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183906</a:t>
              </a:r>
            </a:p>
          </p:txBody>
        </p:sp>
        <p:sp>
          <p:nvSpPr>
            <p:cNvPr id="241" name="Text 53"/>
            <p:cNvSpPr/>
            <p:nvPr/>
          </p:nvSpPr>
          <p:spPr>
            <a:xfrm>
              <a:off x="5266319" y="2027368"/>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1297347</a:t>
              </a:r>
            </a:p>
          </p:txBody>
        </p:sp>
        <p:sp>
          <p:nvSpPr>
            <p:cNvPr id="242" name="Rectangle 54"/>
            <p:cNvSpPr/>
            <p:nvPr/>
          </p:nvSpPr>
          <p:spPr>
            <a:xfrm>
              <a:off x="3969369" y="1375410"/>
              <a:ext cx="1825030" cy="2090883"/>
            </a:xfrm>
            <a:prstGeom prst="rect">
              <a:avLst/>
            </a:prstGeom>
            <a:ln w="13500">
              <a:solidFill>
                <a:srgbClr val="BEBEBE">
                  <a:alpha val="100000"/>
                </a:srgbClr>
              </a:solidFill>
              <a:prstDash val="solid"/>
              <a:round/>
            </a:ln>
          </p:spPr>
          <p:txBody>
            <a:bodyPr/>
            <a:lstStyle/>
            <a:p>
              <a:endParaRPr/>
            </a:p>
          </p:txBody>
        </p:sp>
        <p:sp>
          <p:nvSpPr>
            <p:cNvPr id="243" name="Text 55"/>
            <p:cNvSpPr/>
            <p:nvPr/>
          </p:nvSpPr>
          <p:spPr>
            <a:xfrm>
              <a:off x="3307953" y="3301403"/>
              <a:ext cx="581891"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244" name="Text 56"/>
            <p:cNvSpPr/>
            <p:nvPr/>
          </p:nvSpPr>
          <p:spPr>
            <a:xfrm>
              <a:off x="3065498" y="2895502"/>
              <a:ext cx="824345"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500,000</a:t>
              </a:r>
            </a:p>
          </p:txBody>
        </p:sp>
        <p:sp>
          <p:nvSpPr>
            <p:cNvPr id="245" name="Text 57"/>
            <p:cNvSpPr/>
            <p:nvPr/>
          </p:nvSpPr>
          <p:spPr>
            <a:xfrm>
              <a:off x="3017007" y="2489600"/>
              <a:ext cx="872836"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1,000,000</a:t>
              </a:r>
            </a:p>
          </p:txBody>
        </p:sp>
        <p:sp>
          <p:nvSpPr>
            <p:cNvPr id="246" name="Text 58"/>
            <p:cNvSpPr/>
            <p:nvPr/>
          </p:nvSpPr>
          <p:spPr>
            <a:xfrm>
              <a:off x="3017007" y="2083698"/>
              <a:ext cx="872836"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1,500,000</a:t>
              </a:r>
            </a:p>
          </p:txBody>
        </p:sp>
        <p:sp>
          <p:nvSpPr>
            <p:cNvPr id="247" name="Text 59"/>
            <p:cNvSpPr/>
            <p:nvPr/>
          </p:nvSpPr>
          <p:spPr>
            <a:xfrm>
              <a:off x="3017007" y="1677796"/>
              <a:ext cx="872836"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2,000,000</a:t>
              </a:r>
            </a:p>
          </p:txBody>
        </p:sp>
        <p:sp>
          <p:nvSpPr>
            <p:cNvPr id="248" name="Polyline form 60"/>
            <p:cNvSpPr/>
            <p:nvPr/>
          </p:nvSpPr>
          <p:spPr>
            <a:xfrm>
              <a:off x="3915219" y="337125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49" name="Polyline form 61"/>
            <p:cNvSpPr/>
            <p:nvPr/>
          </p:nvSpPr>
          <p:spPr>
            <a:xfrm>
              <a:off x="3915219" y="2965352"/>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50" name="Polyline form 62"/>
            <p:cNvSpPr/>
            <p:nvPr/>
          </p:nvSpPr>
          <p:spPr>
            <a:xfrm>
              <a:off x="3915219" y="25594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51" name="Polyline form 63"/>
            <p:cNvSpPr/>
            <p:nvPr/>
          </p:nvSpPr>
          <p:spPr>
            <a:xfrm>
              <a:off x="3915219" y="21535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52" name="Polyline form 64"/>
            <p:cNvSpPr/>
            <p:nvPr/>
          </p:nvSpPr>
          <p:spPr>
            <a:xfrm>
              <a:off x="3915219" y="1747646"/>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253" name="Polyline form 65"/>
            <p:cNvSpPr/>
            <p:nvPr/>
          </p:nvSpPr>
          <p:spPr>
            <a:xfrm>
              <a:off x="4179949"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4" name="Polyline form 66"/>
            <p:cNvSpPr/>
            <p:nvPr/>
          </p:nvSpPr>
          <p:spPr>
            <a:xfrm>
              <a:off x="4530917"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5" name="Polyline form 67"/>
            <p:cNvSpPr/>
            <p:nvPr/>
          </p:nvSpPr>
          <p:spPr>
            <a:xfrm>
              <a:off x="4881884"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6" name="Polyline form 68"/>
            <p:cNvSpPr/>
            <p:nvPr/>
          </p:nvSpPr>
          <p:spPr>
            <a:xfrm>
              <a:off x="5232851"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7" name="Polyline form 69"/>
            <p:cNvSpPr/>
            <p:nvPr/>
          </p:nvSpPr>
          <p:spPr>
            <a:xfrm>
              <a:off x="5583819"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258" name="Text 70"/>
            <p:cNvSpPr/>
            <p:nvPr/>
          </p:nvSpPr>
          <p:spPr>
            <a:xfrm>
              <a:off x="3913249"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259" name="Text 71"/>
            <p:cNvSpPr/>
            <p:nvPr/>
          </p:nvSpPr>
          <p:spPr>
            <a:xfrm>
              <a:off x="4264217"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260" name="Text 72"/>
            <p:cNvSpPr/>
            <p:nvPr/>
          </p:nvSpPr>
          <p:spPr>
            <a:xfrm>
              <a:off x="4615184"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261" name="Text 73"/>
            <p:cNvSpPr/>
            <p:nvPr/>
          </p:nvSpPr>
          <p:spPr>
            <a:xfrm>
              <a:off x="4966151"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262" name="Text 74"/>
            <p:cNvSpPr/>
            <p:nvPr/>
          </p:nvSpPr>
          <p:spPr>
            <a:xfrm>
              <a:off x="5317119"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grpSp>
        <p:nvGrpSpPr>
          <p:cNvPr id="9" name="Groupe 9"/>
          <p:cNvGrpSpPr/>
          <p:nvPr/>
        </p:nvGrpSpPr>
        <p:grpSpPr>
          <a:xfrm>
            <a:off x="3111348" y="3962400"/>
            <a:ext cx="2667000" cy="2362200"/>
            <a:chOff x="3111348" y="3962400"/>
            <a:chExt cx="2667000" cy="2362200"/>
          </a:xfrm>
        </p:grpSpPr>
        <p:sp>
          <p:nvSpPr>
            <p:cNvPr id="263" name="Rectangle 14"/>
            <p:cNvSpPr/>
            <p:nvPr/>
          </p:nvSpPr>
          <p:spPr>
            <a:xfrm>
              <a:off x="3886344" y="5609307"/>
              <a:ext cx="340049" cy="359943"/>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64" name="Rectangle 15"/>
            <p:cNvSpPr/>
            <p:nvPr/>
          </p:nvSpPr>
          <p:spPr>
            <a:xfrm>
              <a:off x="3886344" y="5398624"/>
              <a:ext cx="340049" cy="210683"/>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65" name="Rectangle 16"/>
            <p:cNvSpPr/>
            <p:nvPr/>
          </p:nvSpPr>
          <p:spPr>
            <a:xfrm>
              <a:off x="3886344" y="5245011"/>
              <a:ext cx="340049" cy="15361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66" name="Rectangle 17"/>
            <p:cNvSpPr/>
            <p:nvPr/>
          </p:nvSpPr>
          <p:spPr>
            <a:xfrm>
              <a:off x="3886344" y="4068447"/>
              <a:ext cx="340049" cy="1176564"/>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67" name="Rectangle 18"/>
            <p:cNvSpPr/>
            <p:nvPr/>
          </p:nvSpPr>
          <p:spPr>
            <a:xfrm>
              <a:off x="4264176" y="5615635"/>
              <a:ext cx="340049" cy="353615"/>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68" name="Rectangle 19"/>
            <p:cNvSpPr/>
            <p:nvPr/>
          </p:nvSpPr>
          <p:spPr>
            <a:xfrm>
              <a:off x="4264176" y="5400255"/>
              <a:ext cx="340049" cy="21538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69" name="Rectangle 20"/>
            <p:cNvSpPr/>
            <p:nvPr/>
          </p:nvSpPr>
          <p:spPr>
            <a:xfrm>
              <a:off x="4264176" y="5251085"/>
              <a:ext cx="340049" cy="14917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70" name="Rectangle 21"/>
            <p:cNvSpPr/>
            <p:nvPr/>
          </p:nvSpPr>
          <p:spPr>
            <a:xfrm>
              <a:off x="4264176" y="4068447"/>
              <a:ext cx="340049" cy="1182638"/>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71" name="Rectangle 22"/>
            <p:cNvSpPr/>
            <p:nvPr/>
          </p:nvSpPr>
          <p:spPr>
            <a:xfrm>
              <a:off x="4642009" y="5602512"/>
              <a:ext cx="340049" cy="366738"/>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72" name="Rectangle 23"/>
            <p:cNvSpPr/>
            <p:nvPr/>
          </p:nvSpPr>
          <p:spPr>
            <a:xfrm>
              <a:off x="4642009" y="5377481"/>
              <a:ext cx="340049" cy="22503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73" name="Rectangle 24"/>
            <p:cNvSpPr/>
            <p:nvPr/>
          </p:nvSpPr>
          <p:spPr>
            <a:xfrm>
              <a:off x="4642009" y="5236637"/>
              <a:ext cx="340049" cy="14084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74" name="Rectangle 25"/>
            <p:cNvSpPr/>
            <p:nvPr/>
          </p:nvSpPr>
          <p:spPr>
            <a:xfrm>
              <a:off x="4642009" y="4068447"/>
              <a:ext cx="340049" cy="1168190"/>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75" name="Rectangle 26"/>
            <p:cNvSpPr/>
            <p:nvPr/>
          </p:nvSpPr>
          <p:spPr>
            <a:xfrm>
              <a:off x="5019842" y="5589453"/>
              <a:ext cx="340049" cy="37979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76" name="Rectangle 27"/>
            <p:cNvSpPr/>
            <p:nvPr/>
          </p:nvSpPr>
          <p:spPr>
            <a:xfrm>
              <a:off x="5019842" y="5339463"/>
              <a:ext cx="340049" cy="249990"/>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77" name="Rectangle 28"/>
            <p:cNvSpPr/>
            <p:nvPr/>
          </p:nvSpPr>
          <p:spPr>
            <a:xfrm>
              <a:off x="5019842" y="5198657"/>
              <a:ext cx="340049" cy="140807"/>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78" name="Rectangle 29"/>
            <p:cNvSpPr/>
            <p:nvPr/>
          </p:nvSpPr>
          <p:spPr>
            <a:xfrm>
              <a:off x="5019842" y="4068447"/>
              <a:ext cx="340049" cy="1130210"/>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79" name="Rectangle 30"/>
            <p:cNvSpPr/>
            <p:nvPr/>
          </p:nvSpPr>
          <p:spPr>
            <a:xfrm>
              <a:off x="5397675" y="5561358"/>
              <a:ext cx="340049" cy="407892"/>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80" name="Rectangle 31"/>
            <p:cNvSpPr/>
            <p:nvPr/>
          </p:nvSpPr>
          <p:spPr>
            <a:xfrm>
              <a:off x="5397675" y="5321951"/>
              <a:ext cx="340049" cy="239407"/>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81" name="Rectangle 32"/>
            <p:cNvSpPr/>
            <p:nvPr/>
          </p:nvSpPr>
          <p:spPr>
            <a:xfrm>
              <a:off x="5397675" y="5166321"/>
              <a:ext cx="340049" cy="155630"/>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82" name="Rectangle 33"/>
            <p:cNvSpPr/>
            <p:nvPr/>
          </p:nvSpPr>
          <p:spPr>
            <a:xfrm>
              <a:off x="5397675" y="4068447"/>
              <a:ext cx="340049" cy="1097874"/>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83" name="Text 34"/>
            <p:cNvSpPr/>
            <p:nvPr/>
          </p:nvSpPr>
          <p:spPr>
            <a:xfrm>
              <a:off x="3827768" y="574223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19%</a:t>
              </a:r>
            </a:p>
          </p:txBody>
        </p:sp>
        <p:sp>
          <p:nvSpPr>
            <p:cNvPr id="284" name="Text 35"/>
            <p:cNvSpPr/>
            <p:nvPr/>
          </p:nvSpPr>
          <p:spPr>
            <a:xfrm>
              <a:off x="3827768" y="5456926"/>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285" name="Text 36"/>
            <p:cNvSpPr/>
            <p:nvPr/>
          </p:nvSpPr>
          <p:spPr>
            <a:xfrm>
              <a:off x="3932543" y="5274778"/>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286" name="Text 37"/>
            <p:cNvSpPr/>
            <p:nvPr/>
          </p:nvSpPr>
          <p:spPr>
            <a:xfrm>
              <a:off x="3827768" y="4609689"/>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62%</a:t>
              </a:r>
            </a:p>
          </p:txBody>
        </p:sp>
        <p:sp>
          <p:nvSpPr>
            <p:cNvPr id="287" name="Text 38"/>
            <p:cNvSpPr/>
            <p:nvPr/>
          </p:nvSpPr>
          <p:spPr>
            <a:xfrm>
              <a:off x="4205601" y="574540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19%</a:t>
              </a:r>
            </a:p>
          </p:txBody>
        </p:sp>
        <p:sp>
          <p:nvSpPr>
            <p:cNvPr id="288" name="Text 39"/>
            <p:cNvSpPr/>
            <p:nvPr/>
          </p:nvSpPr>
          <p:spPr>
            <a:xfrm>
              <a:off x="4205601" y="546090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289" name="Text 40"/>
            <p:cNvSpPr/>
            <p:nvPr/>
          </p:nvSpPr>
          <p:spPr>
            <a:xfrm>
              <a:off x="4310376" y="5278630"/>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290" name="Text 41"/>
            <p:cNvSpPr/>
            <p:nvPr/>
          </p:nvSpPr>
          <p:spPr>
            <a:xfrm>
              <a:off x="4205601" y="4612726"/>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62%</a:t>
              </a:r>
            </a:p>
          </p:txBody>
        </p:sp>
        <p:sp>
          <p:nvSpPr>
            <p:cNvPr id="291" name="Text 42"/>
            <p:cNvSpPr/>
            <p:nvPr/>
          </p:nvSpPr>
          <p:spPr>
            <a:xfrm>
              <a:off x="4583434" y="573884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19%</a:t>
              </a:r>
            </a:p>
          </p:txBody>
        </p:sp>
        <p:sp>
          <p:nvSpPr>
            <p:cNvPr id="292" name="Text 43"/>
            <p:cNvSpPr/>
            <p:nvPr/>
          </p:nvSpPr>
          <p:spPr>
            <a:xfrm>
              <a:off x="4583434" y="544295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293" name="Text 44"/>
            <p:cNvSpPr/>
            <p:nvPr/>
          </p:nvSpPr>
          <p:spPr>
            <a:xfrm>
              <a:off x="4688209" y="5260019"/>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a:t>
              </a:r>
            </a:p>
          </p:txBody>
        </p:sp>
        <p:sp>
          <p:nvSpPr>
            <p:cNvPr id="294" name="Text 45"/>
            <p:cNvSpPr/>
            <p:nvPr/>
          </p:nvSpPr>
          <p:spPr>
            <a:xfrm>
              <a:off x="4583434" y="460550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61%</a:t>
              </a:r>
            </a:p>
          </p:txBody>
        </p:sp>
        <p:sp>
          <p:nvSpPr>
            <p:cNvPr id="295" name="Text 46"/>
            <p:cNvSpPr/>
            <p:nvPr/>
          </p:nvSpPr>
          <p:spPr>
            <a:xfrm>
              <a:off x="4961267" y="573231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20%</a:t>
              </a:r>
            </a:p>
          </p:txBody>
        </p:sp>
        <p:sp>
          <p:nvSpPr>
            <p:cNvPr id="296" name="Text 47"/>
            <p:cNvSpPr/>
            <p:nvPr/>
          </p:nvSpPr>
          <p:spPr>
            <a:xfrm>
              <a:off x="4961267" y="541741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297" name="Text 48"/>
            <p:cNvSpPr/>
            <p:nvPr/>
          </p:nvSpPr>
          <p:spPr>
            <a:xfrm>
              <a:off x="5066042" y="5222020"/>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7%</a:t>
              </a:r>
            </a:p>
          </p:txBody>
        </p:sp>
        <p:sp>
          <p:nvSpPr>
            <p:cNvPr id="298" name="Text 49"/>
            <p:cNvSpPr/>
            <p:nvPr/>
          </p:nvSpPr>
          <p:spPr>
            <a:xfrm>
              <a:off x="4961267" y="458651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59%</a:t>
              </a:r>
            </a:p>
          </p:txBody>
        </p:sp>
        <p:sp>
          <p:nvSpPr>
            <p:cNvPr id="299" name="Text 50"/>
            <p:cNvSpPr/>
            <p:nvPr/>
          </p:nvSpPr>
          <p:spPr>
            <a:xfrm>
              <a:off x="5339099" y="571826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21%</a:t>
              </a:r>
            </a:p>
          </p:txBody>
        </p:sp>
        <p:sp>
          <p:nvSpPr>
            <p:cNvPr id="300" name="Text 51"/>
            <p:cNvSpPr/>
            <p:nvPr/>
          </p:nvSpPr>
          <p:spPr>
            <a:xfrm>
              <a:off x="5339099" y="539461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301" name="Text 52"/>
            <p:cNvSpPr/>
            <p:nvPr/>
          </p:nvSpPr>
          <p:spPr>
            <a:xfrm>
              <a:off x="5443874" y="5197096"/>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302" name="Text 53"/>
            <p:cNvSpPr/>
            <p:nvPr/>
          </p:nvSpPr>
          <p:spPr>
            <a:xfrm>
              <a:off x="5339099" y="457034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58%</a:t>
              </a:r>
            </a:p>
          </p:txBody>
        </p:sp>
        <p:sp>
          <p:nvSpPr>
            <p:cNvPr id="303" name="Rectangle 54"/>
            <p:cNvSpPr/>
            <p:nvPr/>
          </p:nvSpPr>
          <p:spPr>
            <a:xfrm>
              <a:off x="3829669" y="3973407"/>
              <a:ext cx="1964730" cy="2090883"/>
            </a:xfrm>
            <a:prstGeom prst="rect">
              <a:avLst/>
            </a:prstGeom>
            <a:ln w="13500">
              <a:solidFill>
                <a:srgbClr val="BEBEBE">
                  <a:alpha val="100000"/>
                </a:srgbClr>
              </a:solidFill>
              <a:prstDash val="solid"/>
              <a:round/>
            </a:ln>
          </p:spPr>
          <p:txBody>
            <a:bodyPr/>
            <a:lstStyle/>
            <a:p>
              <a:endParaRPr/>
            </a:p>
          </p:txBody>
        </p:sp>
        <p:sp>
          <p:nvSpPr>
            <p:cNvPr id="304" name="Text 55"/>
            <p:cNvSpPr/>
            <p:nvPr/>
          </p:nvSpPr>
          <p:spPr>
            <a:xfrm>
              <a:off x="3123610" y="5899400"/>
              <a:ext cx="6265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305" name="Text 56"/>
            <p:cNvSpPr/>
            <p:nvPr/>
          </p:nvSpPr>
          <p:spPr>
            <a:xfrm>
              <a:off x="3072810" y="5424199"/>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25%</a:t>
              </a:r>
            </a:p>
          </p:txBody>
        </p:sp>
        <p:sp>
          <p:nvSpPr>
            <p:cNvPr id="306" name="Text 57"/>
            <p:cNvSpPr/>
            <p:nvPr/>
          </p:nvSpPr>
          <p:spPr>
            <a:xfrm>
              <a:off x="3072810" y="49489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a:t>
              </a:r>
            </a:p>
          </p:txBody>
        </p:sp>
        <p:sp>
          <p:nvSpPr>
            <p:cNvPr id="307" name="Text 58"/>
            <p:cNvSpPr/>
            <p:nvPr/>
          </p:nvSpPr>
          <p:spPr>
            <a:xfrm>
              <a:off x="3072810" y="44737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75%</a:t>
              </a:r>
            </a:p>
          </p:txBody>
        </p:sp>
        <p:sp>
          <p:nvSpPr>
            <p:cNvPr id="308" name="Text 59"/>
            <p:cNvSpPr/>
            <p:nvPr/>
          </p:nvSpPr>
          <p:spPr>
            <a:xfrm>
              <a:off x="3022010" y="3998597"/>
              <a:ext cx="7281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a:t>
              </a:r>
            </a:p>
          </p:txBody>
        </p:sp>
        <p:sp>
          <p:nvSpPr>
            <p:cNvPr id="309" name="Polyline form 60"/>
            <p:cNvSpPr/>
            <p:nvPr/>
          </p:nvSpPr>
          <p:spPr>
            <a:xfrm>
              <a:off x="3775519" y="59692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10" name="Polyline form 61"/>
            <p:cNvSpPr/>
            <p:nvPr/>
          </p:nvSpPr>
          <p:spPr>
            <a:xfrm>
              <a:off x="3775519" y="549404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11" name="Polyline form 62"/>
            <p:cNvSpPr/>
            <p:nvPr/>
          </p:nvSpPr>
          <p:spPr>
            <a:xfrm>
              <a:off x="3775519" y="50188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12" name="Polyline form 63"/>
            <p:cNvSpPr/>
            <p:nvPr/>
          </p:nvSpPr>
          <p:spPr>
            <a:xfrm>
              <a:off x="3775519" y="45436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13" name="Polyline form 64"/>
            <p:cNvSpPr/>
            <p:nvPr/>
          </p:nvSpPr>
          <p:spPr>
            <a:xfrm>
              <a:off x="3775519" y="406844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14" name="Polyline form 65"/>
            <p:cNvSpPr/>
            <p:nvPr/>
          </p:nvSpPr>
          <p:spPr>
            <a:xfrm>
              <a:off x="4056368"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5" name="Polyline form 66"/>
            <p:cNvSpPr/>
            <p:nvPr/>
          </p:nvSpPr>
          <p:spPr>
            <a:xfrm>
              <a:off x="4434201"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6" name="Polyline form 67"/>
            <p:cNvSpPr/>
            <p:nvPr/>
          </p:nvSpPr>
          <p:spPr>
            <a:xfrm>
              <a:off x="4812034"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7" name="Polyline form 68"/>
            <p:cNvSpPr/>
            <p:nvPr/>
          </p:nvSpPr>
          <p:spPr>
            <a:xfrm>
              <a:off x="5189867"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8" name="Polyline form 69"/>
            <p:cNvSpPr/>
            <p:nvPr/>
          </p:nvSpPr>
          <p:spPr>
            <a:xfrm>
              <a:off x="5567699"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19" name="Text 70"/>
            <p:cNvSpPr/>
            <p:nvPr/>
          </p:nvSpPr>
          <p:spPr>
            <a:xfrm>
              <a:off x="3789668"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320" name="Text 71"/>
            <p:cNvSpPr/>
            <p:nvPr/>
          </p:nvSpPr>
          <p:spPr>
            <a:xfrm>
              <a:off x="4167501"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321" name="Text 72"/>
            <p:cNvSpPr/>
            <p:nvPr/>
          </p:nvSpPr>
          <p:spPr>
            <a:xfrm>
              <a:off x="4545334"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322" name="Text 73"/>
            <p:cNvSpPr/>
            <p:nvPr/>
          </p:nvSpPr>
          <p:spPr>
            <a:xfrm>
              <a:off x="4923167"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323" name="Text 74"/>
            <p:cNvSpPr/>
            <p:nvPr/>
          </p:nvSpPr>
          <p:spPr>
            <a:xfrm>
              <a:off x="5300999"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sp>
        <p:nvSpPr>
          <p:cNvPr id="10" name="Title Texts10"/>
          <p:cNvSpPr>
            <a:spLocks noGrp="1"/>
          </p:cNvSpPr>
          <p:nvPr>
            <p:ph idx="4294967295"/>
          </p:nvPr>
        </p:nvSpPr>
        <p:spPr>
          <a:xfrm>
            <a:off x="3865728" y="3657600"/>
            <a:ext cx="1912620" cy="228600"/>
          </a:xfrm>
        </p:spPr>
        <p:txBody>
          <a:bodyPr>
            <a:normAutofit fontScale="92500" lnSpcReduction="20000"/>
          </a:bodyPr>
          <a:lstStyle>
            <a:lvl1pPr marL="0" marR="0" indent="0" algn="ctr" defTabSz="914400" rtl="0" eaLnBrk="1" fontAlgn="auto" latinLnBrk="0" hangingPunct="1">
              <a:lnSpc>
                <a:spcPct val="100000"/>
              </a:lnSpc>
              <a:spcBef>
                <a:spcPts val="0"/>
              </a:spcBef>
              <a:spcAft>
                <a:spcPts val="0"/>
              </a:spcAft>
              <a:buClrTx/>
              <a:buSzTx/>
              <a:buFontTx/>
              <a:buNone/>
              <a:tabLst/>
              <a:defRPr lang="en-US" sz="1200" kern="1200" dirty="0">
                <a:solidFill>
                  <a:schemeClr val="tx1"/>
                </a:solidFill>
                <a:latin typeface="+mn-lt"/>
                <a:ea typeface="+mn-ea"/>
                <a:cs typeface="+mn-cs"/>
              </a:defRPr>
            </a:lvl1pPr>
          </a:lstStyle>
          <a:p>
            <a:r>
              <a:rPr/>
              <a:t>CAGR Elsevier: 4.33%</a:t>
            </a:r>
          </a:p>
        </p:txBody>
      </p:sp>
      <p:sp>
        <p:nvSpPr>
          <p:cNvPr id="11" name="Title Texts11"/>
          <p:cNvSpPr>
            <a:spLocks noGrp="1"/>
          </p:cNvSpPr>
          <p:nvPr>
            <p:ph idx="4294967295"/>
          </p:nvPr>
        </p:nvSpPr>
        <p:spPr>
          <a:xfrm>
            <a:off x="6697683" y="1066800"/>
            <a:ext cx="1996737" cy="275112"/>
          </a:xfrm>
        </p:spPr>
        <p:txBody>
          <a:bodyPr/>
          <a:lstStyle>
            <a:lvl1pPr marL="0" indent="0" algn="ctr">
              <a:buNone/>
              <a:defRPr sz="1200"/>
            </a:lvl1pPr>
          </a:lstStyle>
          <a:p>
            <a:r>
              <a:rPr/>
              <a:t>Citations received from</a:t>
            </a:r>
          </a:p>
        </p:txBody>
      </p:sp>
      <p:grpSp>
        <p:nvGrpSpPr>
          <p:cNvPr id="12" name="Groupe 12"/>
          <p:cNvGrpSpPr/>
          <p:nvPr/>
        </p:nvGrpSpPr>
        <p:grpSpPr>
          <a:xfrm>
            <a:off x="6027420" y="1371600"/>
            <a:ext cx="2667000" cy="2362200"/>
            <a:chOff x="6027420" y="1371600"/>
            <a:chExt cx="2667000" cy="2362200"/>
          </a:xfrm>
        </p:grpSpPr>
        <p:sp>
          <p:nvSpPr>
            <p:cNvPr id="324" name="Rectangle 14"/>
            <p:cNvSpPr/>
            <p:nvPr/>
          </p:nvSpPr>
          <p:spPr>
            <a:xfrm>
              <a:off x="6822850" y="3023756"/>
              <a:ext cx="337851" cy="34749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25" name="Rectangle 15"/>
            <p:cNvSpPr/>
            <p:nvPr/>
          </p:nvSpPr>
          <p:spPr>
            <a:xfrm>
              <a:off x="6822850" y="2848197"/>
              <a:ext cx="337851" cy="175559"/>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26" name="Rectangle 16"/>
            <p:cNvSpPr/>
            <p:nvPr/>
          </p:nvSpPr>
          <p:spPr>
            <a:xfrm>
              <a:off x="6822850" y="2694290"/>
              <a:ext cx="337851" cy="153907"/>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27" name="Rectangle 17"/>
            <p:cNvSpPr/>
            <p:nvPr/>
          </p:nvSpPr>
          <p:spPr>
            <a:xfrm>
              <a:off x="6822850" y="1922819"/>
              <a:ext cx="337851" cy="77147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28" name="Rectangle 18"/>
            <p:cNvSpPr/>
            <p:nvPr/>
          </p:nvSpPr>
          <p:spPr>
            <a:xfrm>
              <a:off x="7198240" y="2996369"/>
              <a:ext cx="337851" cy="37488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29" name="Rectangle 19"/>
            <p:cNvSpPr/>
            <p:nvPr/>
          </p:nvSpPr>
          <p:spPr>
            <a:xfrm>
              <a:off x="7198240" y="2795633"/>
              <a:ext cx="337851" cy="200737"/>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30" name="Rectangle 20"/>
            <p:cNvSpPr/>
            <p:nvPr/>
          </p:nvSpPr>
          <p:spPr>
            <a:xfrm>
              <a:off x="7198240" y="2631794"/>
              <a:ext cx="337851" cy="16383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1" name="Rectangle 21"/>
            <p:cNvSpPr/>
            <p:nvPr/>
          </p:nvSpPr>
          <p:spPr>
            <a:xfrm>
              <a:off x="7198240" y="1765996"/>
              <a:ext cx="337851" cy="865799"/>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32" name="Rectangle 22"/>
            <p:cNvSpPr/>
            <p:nvPr/>
          </p:nvSpPr>
          <p:spPr>
            <a:xfrm>
              <a:off x="7573630" y="2943727"/>
              <a:ext cx="337851" cy="42752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33" name="Rectangle 23"/>
            <p:cNvSpPr/>
            <p:nvPr/>
          </p:nvSpPr>
          <p:spPr>
            <a:xfrm>
              <a:off x="7573630" y="2714348"/>
              <a:ext cx="337851" cy="229378"/>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34" name="Rectangle 24"/>
            <p:cNvSpPr/>
            <p:nvPr/>
          </p:nvSpPr>
          <p:spPr>
            <a:xfrm>
              <a:off x="7573630" y="2543635"/>
              <a:ext cx="337851" cy="17071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5" name="Rectangle 25"/>
            <p:cNvSpPr/>
            <p:nvPr/>
          </p:nvSpPr>
          <p:spPr>
            <a:xfrm>
              <a:off x="7573630" y="1605529"/>
              <a:ext cx="337851" cy="938106"/>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36" name="Rectangle 26"/>
            <p:cNvSpPr/>
            <p:nvPr/>
          </p:nvSpPr>
          <p:spPr>
            <a:xfrm>
              <a:off x="7949021" y="2907739"/>
              <a:ext cx="337851" cy="46351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37" name="Rectangle 27"/>
            <p:cNvSpPr/>
            <p:nvPr/>
          </p:nvSpPr>
          <p:spPr>
            <a:xfrm>
              <a:off x="7949021" y="2644314"/>
              <a:ext cx="337851" cy="263425"/>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38" name="Rectangle 28"/>
            <p:cNvSpPr/>
            <p:nvPr/>
          </p:nvSpPr>
          <p:spPr>
            <a:xfrm>
              <a:off x="7949021" y="2469831"/>
              <a:ext cx="337851" cy="17448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9" name="Rectangle 29"/>
            <p:cNvSpPr/>
            <p:nvPr/>
          </p:nvSpPr>
          <p:spPr>
            <a:xfrm>
              <a:off x="7949021" y="1470450"/>
              <a:ext cx="337851" cy="99938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40" name="Rectangle 30"/>
            <p:cNvSpPr/>
            <p:nvPr/>
          </p:nvSpPr>
          <p:spPr>
            <a:xfrm>
              <a:off x="8324411" y="2886156"/>
              <a:ext cx="337851" cy="485097"/>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41" name="Rectangle 31"/>
            <p:cNvSpPr/>
            <p:nvPr/>
          </p:nvSpPr>
          <p:spPr>
            <a:xfrm>
              <a:off x="8324411" y="2647598"/>
              <a:ext cx="337851" cy="238558"/>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42" name="Rectangle 32"/>
            <p:cNvSpPr/>
            <p:nvPr/>
          </p:nvSpPr>
          <p:spPr>
            <a:xfrm>
              <a:off x="8324411" y="2469920"/>
              <a:ext cx="337851" cy="177678"/>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43" name="Rectangle 33"/>
            <p:cNvSpPr/>
            <p:nvPr/>
          </p:nvSpPr>
          <p:spPr>
            <a:xfrm>
              <a:off x="8324411" y="1482592"/>
              <a:ext cx="337851" cy="987327"/>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44" name="Text 34"/>
            <p:cNvSpPr/>
            <p:nvPr/>
          </p:nvSpPr>
          <p:spPr>
            <a:xfrm>
              <a:off x="6674275" y="3150465"/>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8860835</a:t>
              </a:r>
            </a:p>
          </p:txBody>
        </p:sp>
        <p:sp>
          <p:nvSpPr>
            <p:cNvPr id="345" name="Text 35"/>
            <p:cNvSpPr/>
            <p:nvPr/>
          </p:nvSpPr>
          <p:spPr>
            <a:xfrm>
              <a:off x="6674275" y="288893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4476596</a:t>
              </a:r>
            </a:p>
          </p:txBody>
        </p:sp>
        <p:sp>
          <p:nvSpPr>
            <p:cNvPr id="346" name="Text 36"/>
            <p:cNvSpPr/>
            <p:nvPr/>
          </p:nvSpPr>
          <p:spPr>
            <a:xfrm>
              <a:off x="6674275" y="2724203"/>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3924471</a:t>
              </a:r>
            </a:p>
          </p:txBody>
        </p:sp>
        <p:sp>
          <p:nvSpPr>
            <p:cNvPr id="347" name="Text 37"/>
            <p:cNvSpPr/>
            <p:nvPr/>
          </p:nvSpPr>
          <p:spPr>
            <a:xfrm>
              <a:off x="6642525" y="2261514"/>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19671771</a:t>
              </a:r>
            </a:p>
          </p:txBody>
        </p:sp>
        <p:sp>
          <p:nvSpPr>
            <p:cNvPr id="348" name="Text 38"/>
            <p:cNvSpPr/>
            <p:nvPr/>
          </p:nvSpPr>
          <p:spPr>
            <a:xfrm>
              <a:off x="7049666" y="3136771"/>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9559178</a:t>
              </a:r>
            </a:p>
          </p:txBody>
        </p:sp>
        <p:sp>
          <p:nvSpPr>
            <p:cNvPr id="349" name="Text 39"/>
            <p:cNvSpPr/>
            <p:nvPr/>
          </p:nvSpPr>
          <p:spPr>
            <a:xfrm>
              <a:off x="7049666" y="2848961"/>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5118591</a:t>
              </a:r>
            </a:p>
          </p:txBody>
        </p:sp>
        <p:sp>
          <p:nvSpPr>
            <p:cNvPr id="350" name="Text 40"/>
            <p:cNvSpPr/>
            <p:nvPr/>
          </p:nvSpPr>
          <p:spPr>
            <a:xfrm>
              <a:off x="7049666" y="2666673"/>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4177710</a:t>
              </a:r>
            </a:p>
          </p:txBody>
        </p:sp>
        <p:sp>
          <p:nvSpPr>
            <p:cNvPr id="351" name="Text 41"/>
            <p:cNvSpPr/>
            <p:nvPr/>
          </p:nvSpPr>
          <p:spPr>
            <a:xfrm>
              <a:off x="7017916" y="2151855"/>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22077022</a:t>
              </a:r>
            </a:p>
          </p:txBody>
        </p:sp>
        <p:sp>
          <p:nvSpPr>
            <p:cNvPr id="352" name="Text 42"/>
            <p:cNvSpPr/>
            <p:nvPr/>
          </p:nvSpPr>
          <p:spPr>
            <a:xfrm>
              <a:off x="7393306" y="3110450"/>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10901516</a:t>
              </a:r>
            </a:p>
          </p:txBody>
        </p:sp>
        <p:sp>
          <p:nvSpPr>
            <p:cNvPr id="353" name="Text 43"/>
            <p:cNvSpPr/>
            <p:nvPr/>
          </p:nvSpPr>
          <p:spPr>
            <a:xfrm>
              <a:off x="7425056" y="278199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5848924</a:t>
              </a:r>
            </a:p>
          </p:txBody>
        </p:sp>
        <p:sp>
          <p:nvSpPr>
            <p:cNvPr id="354" name="Text 44"/>
            <p:cNvSpPr/>
            <p:nvPr/>
          </p:nvSpPr>
          <p:spPr>
            <a:xfrm>
              <a:off x="7425056" y="2581952"/>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4353018</a:t>
              </a:r>
            </a:p>
          </p:txBody>
        </p:sp>
        <p:sp>
          <p:nvSpPr>
            <p:cNvPr id="355" name="Text 45"/>
            <p:cNvSpPr/>
            <p:nvPr/>
          </p:nvSpPr>
          <p:spPr>
            <a:xfrm>
              <a:off x="7393306" y="2027542"/>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23920797</a:t>
              </a:r>
            </a:p>
          </p:txBody>
        </p:sp>
        <p:sp>
          <p:nvSpPr>
            <p:cNvPr id="356" name="Text 46"/>
            <p:cNvSpPr/>
            <p:nvPr/>
          </p:nvSpPr>
          <p:spPr>
            <a:xfrm>
              <a:off x="7768697" y="3092456"/>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11819158</a:t>
              </a:r>
            </a:p>
          </p:txBody>
        </p:sp>
        <p:sp>
          <p:nvSpPr>
            <p:cNvPr id="357" name="Text 47"/>
            <p:cNvSpPr/>
            <p:nvPr/>
          </p:nvSpPr>
          <p:spPr>
            <a:xfrm>
              <a:off x="7800447" y="272898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6717073</a:t>
              </a:r>
            </a:p>
          </p:txBody>
        </p:sp>
        <p:sp>
          <p:nvSpPr>
            <p:cNvPr id="358" name="Text 48"/>
            <p:cNvSpPr/>
            <p:nvPr/>
          </p:nvSpPr>
          <p:spPr>
            <a:xfrm>
              <a:off x="7800447" y="2510033"/>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4449164</a:t>
              </a:r>
            </a:p>
          </p:txBody>
        </p:sp>
        <p:sp>
          <p:nvSpPr>
            <p:cNvPr id="359" name="Text 49"/>
            <p:cNvSpPr/>
            <p:nvPr/>
          </p:nvSpPr>
          <p:spPr>
            <a:xfrm>
              <a:off x="7768697" y="1923100"/>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25483233</a:t>
              </a:r>
            </a:p>
          </p:txBody>
        </p:sp>
        <p:sp>
          <p:nvSpPr>
            <p:cNvPr id="360" name="Text 50"/>
            <p:cNvSpPr/>
            <p:nvPr/>
          </p:nvSpPr>
          <p:spPr>
            <a:xfrm>
              <a:off x="8144087" y="3081665"/>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12369505</a:t>
              </a:r>
            </a:p>
          </p:txBody>
        </p:sp>
        <p:sp>
          <p:nvSpPr>
            <p:cNvPr id="361" name="Text 51"/>
            <p:cNvSpPr/>
            <p:nvPr/>
          </p:nvSpPr>
          <p:spPr>
            <a:xfrm>
              <a:off x="8175837" y="2719837"/>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6082997</a:t>
              </a:r>
            </a:p>
          </p:txBody>
        </p:sp>
        <p:sp>
          <p:nvSpPr>
            <p:cNvPr id="362" name="Text 52"/>
            <p:cNvSpPr/>
            <p:nvPr/>
          </p:nvSpPr>
          <p:spPr>
            <a:xfrm>
              <a:off x="8175837" y="2511719"/>
              <a:ext cx="6350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4530627</a:t>
              </a:r>
            </a:p>
          </p:txBody>
        </p:sp>
        <p:sp>
          <p:nvSpPr>
            <p:cNvPr id="363" name="Text 53"/>
            <p:cNvSpPr/>
            <p:nvPr/>
          </p:nvSpPr>
          <p:spPr>
            <a:xfrm>
              <a:off x="8144087" y="1929216"/>
              <a:ext cx="6985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25175886</a:t>
              </a:r>
            </a:p>
          </p:txBody>
        </p:sp>
        <p:sp>
          <p:nvSpPr>
            <p:cNvPr id="364" name="Rectangle 54"/>
            <p:cNvSpPr/>
            <p:nvPr/>
          </p:nvSpPr>
          <p:spPr>
            <a:xfrm>
              <a:off x="6766541" y="1375410"/>
              <a:ext cx="1952030" cy="2090883"/>
            </a:xfrm>
            <a:prstGeom prst="rect">
              <a:avLst/>
            </a:prstGeom>
            <a:ln w="13500">
              <a:solidFill>
                <a:srgbClr val="BEBEBE">
                  <a:alpha val="100000"/>
                </a:srgbClr>
              </a:solidFill>
              <a:prstDash val="solid"/>
              <a:round/>
            </a:ln>
          </p:spPr>
          <p:txBody>
            <a:bodyPr/>
            <a:lstStyle/>
            <a:p>
              <a:endParaRPr/>
            </a:p>
          </p:txBody>
        </p:sp>
        <p:sp>
          <p:nvSpPr>
            <p:cNvPr id="365" name="Text 55"/>
            <p:cNvSpPr/>
            <p:nvPr/>
          </p:nvSpPr>
          <p:spPr>
            <a:xfrm>
              <a:off x="5941949" y="3301403"/>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0e+00</a:t>
              </a:r>
            </a:p>
          </p:txBody>
        </p:sp>
        <p:sp>
          <p:nvSpPr>
            <p:cNvPr id="366" name="Text 56"/>
            <p:cNvSpPr/>
            <p:nvPr/>
          </p:nvSpPr>
          <p:spPr>
            <a:xfrm>
              <a:off x="5941949" y="2909231"/>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1e+07</a:t>
              </a:r>
            </a:p>
          </p:txBody>
        </p:sp>
        <p:sp>
          <p:nvSpPr>
            <p:cNvPr id="367" name="Text 57"/>
            <p:cNvSpPr/>
            <p:nvPr/>
          </p:nvSpPr>
          <p:spPr>
            <a:xfrm>
              <a:off x="5941949" y="2517060"/>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2e+07</a:t>
              </a:r>
            </a:p>
          </p:txBody>
        </p:sp>
        <p:sp>
          <p:nvSpPr>
            <p:cNvPr id="368" name="Text 58"/>
            <p:cNvSpPr/>
            <p:nvPr/>
          </p:nvSpPr>
          <p:spPr>
            <a:xfrm>
              <a:off x="5941949" y="2124888"/>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3e+07</a:t>
              </a:r>
            </a:p>
          </p:txBody>
        </p:sp>
        <p:sp>
          <p:nvSpPr>
            <p:cNvPr id="369" name="Text 59"/>
            <p:cNvSpPr/>
            <p:nvPr/>
          </p:nvSpPr>
          <p:spPr>
            <a:xfrm>
              <a:off x="5941949" y="1732716"/>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4e+07</a:t>
              </a:r>
            </a:p>
          </p:txBody>
        </p:sp>
        <p:sp>
          <p:nvSpPr>
            <p:cNvPr id="370" name="Text 60"/>
            <p:cNvSpPr/>
            <p:nvPr/>
          </p:nvSpPr>
          <p:spPr>
            <a:xfrm>
              <a:off x="5941949" y="1340544"/>
              <a:ext cx="745067"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5e+07</a:t>
              </a:r>
            </a:p>
          </p:txBody>
        </p:sp>
        <p:sp>
          <p:nvSpPr>
            <p:cNvPr id="371" name="Polyline form 61"/>
            <p:cNvSpPr/>
            <p:nvPr/>
          </p:nvSpPr>
          <p:spPr>
            <a:xfrm>
              <a:off x="6712391" y="3371253"/>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2" name="Polyline form 62"/>
            <p:cNvSpPr/>
            <p:nvPr/>
          </p:nvSpPr>
          <p:spPr>
            <a:xfrm>
              <a:off x="6712391" y="2979081"/>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3" name="Polyline form 63"/>
            <p:cNvSpPr/>
            <p:nvPr/>
          </p:nvSpPr>
          <p:spPr>
            <a:xfrm>
              <a:off x="6712391" y="258691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4" name="Polyline form 64"/>
            <p:cNvSpPr/>
            <p:nvPr/>
          </p:nvSpPr>
          <p:spPr>
            <a:xfrm>
              <a:off x="6712391" y="219473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5" name="Polyline form 65"/>
            <p:cNvSpPr/>
            <p:nvPr/>
          </p:nvSpPr>
          <p:spPr>
            <a:xfrm>
              <a:off x="6712391" y="1802566"/>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6" name="Polyline form 66"/>
            <p:cNvSpPr/>
            <p:nvPr/>
          </p:nvSpPr>
          <p:spPr>
            <a:xfrm>
              <a:off x="6712391" y="1410394"/>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377" name="Polyline form 67"/>
            <p:cNvSpPr/>
            <p:nvPr/>
          </p:nvSpPr>
          <p:spPr>
            <a:xfrm>
              <a:off x="6991775"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78" name="Polyline form 68"/>
            <p:cNvSpPr/>
            <p:nvPr/>
          </p:nvSpPr>
          <p:spPr>
            <a:xfrm>
              <a:off x="7367166"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79" name="Polyline form 69"/>
            <p:cNvSpPr/>
            <p:nvPr/>
          </p:nvSpPr>
          <p:spPr>
            <a:xfrm>
              <a:off x="7742556"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80" name="Polyline form 70"/>
            <p:cNvSpPr/>
            <p:nvPr/>
          </p:nvSpPr>
          <p:spPr>
            <a:xfrm>
              <a:off x="8117947"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81" name="Polyline form 71"/>
            <p:cNvSpPr/>
            <p:nvPr/>
          </p:nvSpPr>
          <p:spPr>
            <a:xfrm>
              <a:off x="8493337" y="3466293"/>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382" name="Text 72"/>
            <p:cNvSpPr/>
            <p:nvPr/>
          </p:nvSpPr>
          <p:spPr>
            <a:xfrm>
              <a:off x="6725075"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383" name="Text 73"/>
            <p:cNvSpPr/>
            <p:nvPr/>
          </p:nvSpPr>
          <p:spPr>
            <a:xfrm>
              <a:off x="7100466"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384" name="Text 74"/>
            <p:cNvSpPr/>
            <p:nvPr/>
          </p:nvSpPr>
          <p:spPr>
            <a:xfrm>
              <a:off x="7475856"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75" name="Text 75"/>
            <p:cNvSpPr/>
            <p:nvPr/>
          </p:nvSpPr>
          <p:spPr>
            <a:xfrm>
              <a:off x="7851247"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76" name="Text 76"/>
            <p:cNvSpPr/>
            <p:nvPr/>
          </p:nvSpPr>
          <p:spPr>
            <a:xfrm>
              <a:off x="8226637" y="3533119"/>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grpSp>
        <p:nvGrpSpPr>
          <p:cNvPr id="13" name="Groupe 13"/>
          <p:cNvGrpSpPr/>
          <p:nvPr/>
        </p:nvGrpSpPr>
        <p:grpSpPr>
          <a:xfrm>
            <a:off x="6027420" y="3962400"/>
            <a:ext cx="2667000" cy="2362200"/>
            <a:chOff x="6027420" y="3962400"/>
            <a:chExt cx="2667000" cy="2362200"/>
          </a:xfrm>
        </p:grpSpPr>
        <p:sp>
          <p:nvSpPr>
            <p:cNvPr id="385" name="Rectangle 14"/>
            <p:cNvSpPr/>
            <p:nvPr/>
          </p:nvSpPr>
          <p:spPr>
            <a:xfrm>
              <a:off x="6810516" y="5513224"/>
              <a:ext cx="340049" cy="45602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5" name="Rectangle 15"/>
            <p:cNvSpPr/>
            <p:nvPr/>
          </p:nvSpPr>
          <p:spPr>
            <a:xfrm>
              <a:off x="6810516" y="5282835"/>
              <a:ext cx="340049" cy="230389"/>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16" name="Rectangle 16"/>
            <p:cNvSpPr/>
            <p:nvPr/>
          </p:nvSpPr>
          <p:spPr>
            <a:xfrm>
              <a:off x="6810516" y="5080861"/>
              <a:ext cx="340049" cy="20197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17" name="Rectangle 17"/>
            <p:cNvSpPr/>
            <p:nvPr/>
          </p:nvSpPr>
          <p:spPr>
            <a:xfrm>
              <a:off x="6810516" y="4068447"/>
              <a:ext cx="340049" cy="1012414"/>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18" name="Rectangle 18"/>
            <p:cNvSpPr/>
            <p:nvPr/>
          </p:nvSpPr>
          <p:spPr>
            <a:xfrm>
              <a:off x="7188349" y="5525346"/>
              <a:ext cx="340049" cy="44390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19" name="Rectangle 19"/>
            <p:cNvSpPr/>
            <p:nvPr/>
          </p:nvSpPr>
          <p:spPr>
            <a:xfrm>
              <a:off x="7188349" y="5287651"/>
              <a:ext cx="340049" cy="237695"/>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0" name="Rectangle 20"/>
            <p:cNvSpPr/>
            <p:nvPr/>
          </p:nvSpPr>
          <p:spPr>
            <a:xfrm>
              <a:off x="7188349" y="5093649"/>
              <a:ext cx="340049" cy="194002"/>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1" name="Rectangle 21"/>
            <p:cNvSpPr/>
            <p:nvPr/>
          </p:nvSpPr>
          <p:spPr>
            <a:xfrm>
              <a:off x="7188349" y="4068447"/>
              <a:ext cx="340049" cy="102520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2" name="Rectangle 22"/>
            <p:cNvSpPr/>
            <p:nvPr/>
          </p:nvSpPr>
          <p:spPr>
            <a:xfrm>
              <a:off x="7566181" y="5509017"/>
              <a:ext cx="340049" cy="460233"/>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3" name="Rectangle 23"/>
            <p:cNvSpPr/>
            <p:nvPr/>
          </p:nvSpPr>
          <p:spPr>
            <a:xfrm>
              <a:off x="7566181" y="5262091"/>
              <a:ext cx="340049" cy="246926"/>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4" name="Rectangle 24"/>
            <p:cNvSpPr/>
            <p:nvPr/>
          </p:nvSpPr>
          <p:spPr>
            <a:xfrm>
              <a:off x="7566181" y="5078319"/>
              <a:ext cx="340049" cy="183773"/>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5" name="Rectangle 25"/>
            <p:cNvSpPr/>
            <p:nvPr/>
          </p:nvSpPr>
          <p:spPr>
            <a:xfrm>
              <a:off x="7566181" y="4068447"/>
              <a:ext cx="340049" cy="1009872"/>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26" name="Rectangle 26"/>
            <p:cNvSpPr/>
            <p:nvPr/>
          </p:nvSpPr>
          <p:spPr>
            <a:xfrm>
              <a:off x="7944014" y="5505736"/>
              <a:ext cx="340049" cy="463514"/>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27" name="Rectangle 27"/>
            <p:cNvSpPr/>
            <p:nvPr/>
          </p:nvSpPr>
          <p:spPr>
            <a:xfrm>
              <a:off x="7944014" y="5242311"/>
              <a:ext cx="340049" cy="263425"/>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28" name="Rectangle 28"/>
            <p:cNvSpPr/>
            <p:nvPr/>
          </p:nvSpPr>
          <p:spPr>
            <a:xfrm>
              <a:off x="7944014" y="5067827"/>
              <a:ext cx="340049" cy="174484"/>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29" name="Rectangle 29"/>
            <p:cNvSpPr/>
            <p:nvPr/>
          </p:nvSpPr>
          <p:spPr>
            <a:xfrm>
              <a:off x="7944014" y="4068447"/>
              <a:ext cx="340049" cy="999381"/>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0" name="Rectangle 30"/>
            <p:cNvSpPr/>
            <p:nvPr/>
          </p:nvSpPr>
          <p:spPr>
            <a:xfrm>
              <a:off x="8321847" y="5481034"/>
              <a:ext cx="340049" cy="488216"/>
            </a:xfrm>
            <a:prstGeom prst="rect">
              <a:avLst/>
            </a:prstGeom>
            <a:solidFill>
              <a:srgbClr val="FFA500">
                <a:alpha val="100000"/>
              </a:srgbClr>
            </a:solidFill>
            <a:ln w="13500">
              <a:solidFill>
                <a:srgbClr val="999999">
                  <a:alpha val="100000"/>
                </a:srgbClr>
              </a:solidFill>
              <a:prstDash val="solid"/>
              <a:round/>
            </a:ln>
          </p:spPr>
          <p:txBody>
            <a:bodyPr/>
            <a:lstStyle/>
            <a:p>
              <a:endParaRPr/>
            </a:p>
          </p:txBody>
        </p:sp>
        <p:sp>
          <p:nvSpPr>
            <p:cNvPr id="31" name="Rectangle 31"/>
            <p:cNvSpPr/>
            <p:nvPr/>
          </p:nvSpPr>
          <p:spPr>
            <a:xfrm>
              <a:off x="8321847" y="5240942"/>
              <a:ext cx="340049" cy="240092"/>
            </a:xfrm>
            <a:prstGeom prst="rect">
              <a:avLst/>
            </a:prstGeom>
            <a:solidFill>
              <a:srgbClr val="BFBFBF">
                <a:alpha val="100000"/>
              </a:srgbClr>
            </a:solidFill>
            <a:ln w="13500">
              <a:solidFill>
                <a:srgbClr val="999999">
                  <a:alpha val="100000"/>
                </a:srgbClr>
              </a:solidFill>
              <a:prstDash val="solid"/>
              <a:round/>
            </a:ln>
          </p:spPr>
          <p:txBody>
            <a:bodyPr/>
            <a:lstStyle/>
            <a:p>
              <a:endParaRPr/>
            </a:p>
          </p:txBody>
        </p:sp>
        <p:sp>
          <p:nvSpPr>
            <p:cNvPr id="32" name="Rectangle 32"/>
            <p:cNvSpPr/>
            <p:nvPr/>
          </p:nvSpPr>
          <p:spPr>
            <a:xfrm>
              <a:off x="8321847" y="5062122"/>
              <a:ext cx="340049" cy="178821"/>
            </a:xfrm>
            <a:prstGeom prst="rect">
              <a:avLst/>
            </a:prstGeom>
            <a:solidFill>
              <a:srgbClr val="00FF00">
                <a:alpha val="100000"/>
              </a:srgbClr>
            </a:solidFill>
            <a:ln w="13500">
              <a:solidFill>
                <a:srgbClr val="999999">
                  <a:alpha val="100000"/>
                </a:srgbClr>
              </a:solidFill>
              <a:prstDash val="solid"/>
              <a:round/>
            </a:ln>
          </p:spPr>
          <p:txBody>
            <a:bodyPr/>
            <a:lstStyle/>
            <a:p>
              <a:endParaRPr/>
            </a:p>
          </p:txBody>
        </p:sp>
        <p:sp>
          <p:nvSpPr>
            <p:cNvPr id="33" name="Rectangle 33"/>
            <p:cNvSpPr/>
            <p:nvPr/>
          </p:nvSpPr>
          <p:spPr>
            <a:xfrm>
              <a:off x="8321847" y="4068447"/>
              <a:ext cx="340049" cy="993675"/>
            </a:xfrm>
            <a:prstGeom prst="rect">
              <a:avLst/>
            </a:prstGeom>
            <a:solidFill>
              <a:srgbClr val="FFFF00">
                <a:alpha val="100000"/>
              </a:srgbClr>
            </a:solidFill>
            <a:ln w="13500">
              <a:solidFill>
                <a:srgbClr val="999999">
                  <a:alpha val="100000"/>
                </a:srgbClr>
              </a:solidFill>
              <a:prstDash val="solid"/>
              <a:round/>
            </a:ln>
          </p:spPr>
          <p:txBody>
            <a:bodyPr/>
            <a:lstStyle/>
            <a:p>
              <a:endParaRPr/>
            </a:p>
          </p:txBody>
        </p:sp>
        <p:sp>
          <p:nvSpPr>
            <p:cNvPr id="34" name="Text 34"/>
            <p:cNvSpPr/>
            <p:nvPr/>
          </p:nvSpPr>
          <p:spPr>
            <a:xfrm>
              <a:off x="6751941" y="569419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a:t>
              </a:r>
            </a:p>
          </p:txBody>
        </p:sp>
        <p:sp>
          <p:nvSpPr>
            <p:cNvPr id="35" name="Text 35"/>
            <p:cNvSpPr/>
            <p:nvPr/>
          </p:nvSpPr>
          <p:spPr>
            <a:xfrm>
              <a:off x="6751941" y="535099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36" name="Text 36"/>
            <p:cNvSpPr/>
            <p:nvPr/>
          </p:nvSpPr>
          <p:spPr>
            <a:xfrm>
              <a:off x="6751941" y="513480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11%</a:t>
              </a:r>
            </a:p>
          </p:txBody>
        </p:sp>
        <p:sp>
          <p:nvSpPr>
            <p:cNvPr id="37" name="Text 37"/>
            <p:cNvSpPr/>
            <p:nvPr/>
          </p:nvSpPr>
          <p:spPr>
            <a:xfrm>
              <a:off x="6751941" y="452761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sp>
          <p:nvSpPr>
            <p:cNvPr id="38" name="Text 38"/>
            <p:cNvSpPr/>
            <p:nvPr/>
          </p:nvSpPr>
          <p:spPr>
            <a:xfrm>
              <a:off x="7129773" y="570025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23%</a:t>
              </a:r>
            </a:p>
          </p:txBody>
        </p:sp>
        <p:sp>
          <p:nvSpPr>
            <p:cNvPr id="39" name="Text 39"/>
            <p:cNvSpPr/>
            <p:nvPr/>
          </p:nvSpPr>
          <p:spPr>
            <a:xfrm>
              <a:off x="7129773" y="535945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40" name="Text 40"/>
            <p:cNvSpPr/>
            <p:nvPr/>
          </p:nvSpPr>
          <p:spPr>
            <a:xfrm>
              <a:off x="7129773" y="514361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a:t>
              </a:r>
            </a:p>
          </p:txBody>
        </p:sp>
        <p:sp>
          <p:nvSpPr>
            <p:cNvPr id="41" name="Text 41"/>
            <p:cNvSpPr/>
            <p:nvPr/>
          </p:nvSpPr>
          <p:spPr>
            <a:xfrm>
              <a:off x="7129773" y="453400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54%</a:t>
              </a:r>
            </a:p>
          </p:txBody>
        </p:sp>
        <p:sp>
          <p:nvSpPr>
            <p:cNvPr id="42" name="Text 42"/>
            <p:cNvSpPr/>
            <p:nvPr/>
          </p:nvSpPr>
          <p:spPr>
            <a:xfrm>
              <a:off x="7507606" y="569209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a:t>
              </a:r>
            </a:p>
          </p:txBody>
        </p:sp>
        <p:sp>
          <p:nvSpPr>
            <p:cNvPr id="43" name="Text 43"/>
            <p:cNvSpPr/>
            <p:nvPr/>
          </p:nvSpPr>
          <p:spPr>
            <a:xfrm>
              <a:off x="7507606" y="533851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44" name="Text 44"/>
            <p:cNvSpPr/>
            <p:nvPr/>
          </p:nvSpPr>
          <p:spPr>
            <a:xfrm>
              <a:off x="7507606" y="512316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a:t>
              </a:r>
            </a:p>
          </p:txBody>
        </p:sp>
        <p:sp>
          <p:nvSpPr>
            <p:cNvPr id="45" name="Text 45"/>
            <p:cNvSpPr/>
            <p:nvPr/>
          </p:nvSpPr>
          <p:spPr>
            <a:xfrm>
              <a:off x="7507606" y="452634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sp>
          <p:nvSpPr>
            <p:cNvPr id="46" name="Text 46"/>
            <p:cNvSpPr/>
            <p:nvPr/>
          </p:nvSpPr>
          <p:spPr>
            <a:xfrm>
              <a:off x="7885439" y="5690453"/>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24%</a:t>
              </a:r>
            </a:p>
          </p:txBody>
        </p:sp>
        <p:sp>
          <p:nvSpPr>
            <p:cNvPr id="47" name="Text 47"/>
            <p:cNvSpPr/>
            <p:nvPr/>
          </p:nvSpPr>
          <p:spPr>
            <a:xfrm>
              <a:off x="7885439" y="532698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14%</a:t>
              </a:r>
            </a:p>
          </p:txBody>
        </p:sp>
        <p:sp>
          <p:nvSpPr>
            <p:cNvPr id="48" name="Text 48"/>
            <p:cNvSpPr/>
            <p:nvPr/>
          </p:nvSpPr>
          <p:spPr>
            <a:xfrm>
              <a:off x="7990214" y="5108029"/>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9%</a:t>
              </a:r>
            </a:p>
          </p:txBody>
        </p:sp>
        <p:sp>
          <p:nvSpPr>
            <p:cNvPr id="49" name="Text 49"/>
            <p:cNvSpPr/>
            <p:nvPr/>
          </p:nvSpPr>
          <p:spPr>
            <a:xfrm>
              <a:off x="7885439" y="452109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sp>
          <p:nvSpPr>
            <p:cNvPr id="50" name="Text 50"/>
            <p:cNvSpPr/>
            <p:nvPr/>
          </p:nvSpPr>
          <p:spPr>
            <a:xfrm>
              <a:off x="8263272" y="5678102"/>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26%</a:t>
              </a:r>
            </a:p>
          </p:txBody>
        </p:sp>
        <p:sp>
          <p:nvSpPr>
            <p:cNvPr id="51" name="Text 51"/>
            <p:cNvSpPr/>
            <p:nvPr/>
          </p:nvSpPr>
          <p:spPr>
            <a:xfrm>
              <a:off x="8263272" y="5313948"/>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13%</a:t>
              </a:r>
            </a:p>
          </p:txBody>
        </p:sp>
        <p:sp>
          <p:nvSpPr>
            <p:cNvPr id="52" name="Text 52"/>
            <p:cNvSpPr/>
            <p:nvPr/>
          </p:nvSpPr>
          <p:spPr>
            <a:xfrm>
              <a:off x="8368047" y="5104492"/>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9%</a:t>
              </a:r>
            </a:p>
          </p:txBody>
        </p:sp>
        <p:sp>
          <p:nvSpPr>
            <p:cNvPr id="53" name="Text 53"/>
            <p:cNvSpPr/>
            <p:nvPr/>
          </p:nvSpPr>
          <p:spPr>
            <a:xfrm>
              <a:off x="8263272" y="451824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52%</a:t>
              </a:r>
            </a:p>
          </p:txBody>
        </p:sp>
        <p:sp>
          <p:nvSpPr>
            <p:cNvPr id="54" name="Rectangle 54"/>
            <p:cNvSpPr/>
            <p:nvPr/>
          </p:nvSpPr>
          <p:spPr>
            <a:xfrm>
              <a:off x="6753841" y="3973407"/>
              <a:ext cx="1964730" cy="2090883"/>
            </a:xfrm>
            <a:prstGeom prst="rect">
              <a:avLst/>
            </a:prstGeom>
            <a:ln w="13500">
              <a:solidFill>
                <a:srgbClr val="BEBEBE">
                  <a:alpha val="100000"/>
                </a:srgbClr>
              </a:solidFill>
              <a:prstDash val="solid"/>
              <a:round/>
            </a:ln>
          </p:spPr>
          <p:txBody>
            <a:bodyPr/>
            <a:lstStyle/>
            <a:p>
              <a:endParaRPr/>
            </a:p>
          </p:txBody>
        </p:sp>
        <p:sp>
          <p:nvSpPr>
            <p:cNvPr id="55" name="Text 55"/>
            <p:cNvSpPr/>
            <p:nvPr/>
          </p:nvSpPr>
          <p:spPr>
            <a:xfrm>
              <a:off x="6047782" y="5899400"/>
              <a:ext cx="6265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0%</a:t>
              </a:r>
            </a:p>
          </p:txBody>
        </p:sp>
        <p:sp>
          <p:nvSpPr>
            <p:cNvPr id="56" name="Text 56"/>
            <p:cNvSpPr/>
            <p:nvPr/>
          </p:nvSpPr>
          <p:spPr>
            <a:xfrm>
              <a:off x="5996982" y="5424199"/>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25%</a:t>
              </a:r>
            </a:p>
          </p:txBody>
        </p:sp>
        <p:sp>
          <p:nvSpPr>
            <p:cNvPr id="57" name="Text 57"/>
            <p:cNvSpPr/>
            <p:nvPr/>
          </p:nvSpPr>
          <p:spPr>
            <a:xfrm>
              <a:off x="5996982" y="49489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50%</a:t>
              </a:r>
            </a:p>
          </p:txBody>
        </p:sp>
        <p:sp>
          <p:nvSpPr>
            <p:cNvPr id="58" name="Text 58"/>
            <p:cNvSpPr/>
            <p:nvPr/>
          </p:nvSpPr>
          <p:spPr>
            <a:xfrm>
              <a:off x="5996982" y="4473798"/>
              <a:ext cx="6773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75%</a:t>
              </a:r>
            </a:p>
          </p:txBody>
        </p:sp>
        <p:sp>
          <p:nvSpPr>
            <p:cNvPr id="59" name="Text 59"/>
            <p:cNvSpPr/>
            <p:nvPr/>
          </p:nvSpPr>
          <p:spPr>
            <a:xfrm>
              <a:off x="5946182" y="3998597"/>
              <a:ext cx="728133" cy="127000"/>
            </a:xfrm>
            <a:prstGeom prst="rect">
              <a:avLst/>
            </a:prstGeom>
            <a:noFill/>
          </p:spPr>
          <p:txBody>
            <a:bodyPr lIns="0" tIns="0" rIns="0" bIns="0" anchor="b">
              <a:spAutoFit/>
            </a:bodyPr>
            <a:lstStyle/>
            <a:p>
              <a:pPr marL="0" marR="0" indent="0" algn="r">
                <a:lnSpc>
                  <a:spcPts val="1000"/>
                </a:lnSpc>
                <a:spcBef>
                  <a:spcPts val="0"/>
                </a:spcBef>
                <a:spcAft>
                  <a:spcPts val="0"/>
                </a:spcAft>
              </a:pPr>
              <a:r>
                <a:rPr sz="1000" i="1">
                  <a:solidFill>
                    <a:srgbClr val="000000">
                      <a:alpha val="100000"/>
                    </a:srgbClr>
                  </a:solidFill>
                  <a:latin typeface="Helvetica"/>
                  <a:cs typeface="Helvetica"/>
                </a:rPr>
                <a:t>     100%</a:t>
              </a:r>
            </a:p>
          </p:txBody>
        </p:sp>
        <p:sp>
          <p:nvSpPr>
            <p:cNvPr id="60" name="Polyline form 60"/>
            <p:cNvSpPr/>
            <p:nvPr/>
          </p:nvSpPr>
          <p:spPr>
            <a:xfrm>
              <a:off x="6699691" y="5969250"/>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1" name="Polyline form 61"/>
            <p:cNvSpPr/>
            <p:nvPr/>
          </p:nvSpPr>
          <p:spPr>
            <a:xfrm>
              <a:off x="6699691" y="5494049"/>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2" name="Polyline form 62"/>
            <p:cNvSpPr/>
            <p:nvPr/>
          </p:nvSpPr>
          <p:spPr>
            <a:xfrm>
              <a:off x="6699691" y="50188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3" name="Polyline form 63"/>
            <p:cNvSpPr/>
            <p:nvPr/>
          </p:nvSpPr>
          <p:spPr>
            <a:xfrm>
              <a:off x="6699691" y="4543648"/>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4" name="Polyline form 64"/>
            <p:cNvSpPr/>
            <p:nvPr/>
          </p:nvSpPr>
          <p:spPr>
            <a:xfrm>
              <a:off x="6699691" y="4068447"/>
              <a:ext cx="54150" cy="0"/>
            </a:xfrm>
            <a:custGeom>
              <a:avLst/>
              <a:gdLst/>
              <a:ahLst/>
              <a:cxnLst/>
              <a:rect l="0" t="0" r="0" b="0"/>
              <a:pathLst>
                <a:path w="54150">
                  <a:moveTo>
                    <a:pt x="0" y="0"/>
                  </a:moveTo>
                  <a:lnTo>
                    <a:pt x="54150" y="0"/>
                  </a:lnTo>
                </a:path>
              </a:pathLst>
            </a:custGeom>
            <a:ln w="13500">
              <a:solidFill>
                <a:srgbClr val="7F7F7F">
                  <a:alpha val="100000"/>
                </a:srgbClr>
              </a:solidFill>
              <a:prstDash val="solid"/>
              <a:round/>
            </a:ln>
          </p:spPr>
          <p:txBody>
            <a:bodyPr/>
            <a:lstStyle/>
            <a:p>
              <a:endParaRPr/>
            </a:p>
          </p:txBody>
        </p:sp>
        <p:sp>
          <p:nvSpPr>
            <p:cNvPr id="65" name="Polyline form 65"/>
            <p:cNvSpPr/>
            <p:nvPr/>
          </p:nvSpPr>
          <p:spPr>
            <a:xfrm>
              <a:off x="6980541"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6" name="Polyline form 66"/>
            <p:cNvSpPr/>
            <p:nvPr/>
          </p:nvSpPr>
          <p:spPr>
            <a:xfrm>
              <a:off x="7358373"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7" name="Polyline form 67"/>
            <p:cNvSpPr/>
            <p:nvPr/>
          </p:nvSpPr>
          <p:spPr>
            <a:xfrm>
              <a:off x="7736206"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8" name="Polyline form 68"/>
            <p:cNvSpPr/>
            <p:nvPr/>
          </p:nvSpPr>
          <p:spPr>
            <a:xfrm>
              <a:off x="8114039"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69" name="Polyline form 69"/>
            <p:cNvSpPr/>
            <p:nvPr/>
          </p:nvSpPr>
          <p:spPr>
            <a:xfrm>
              <a:off x="8491872" y="6064290"/>
              <a:ext cx="0" cy="54150"/>
            </a:xfrm>
            <a:custGeom>
              <a:avLst/>
              <a:gdLst/>
              <a:ahLst/>
              <a:cxnLst/>
              <a:rect l="0" t="0" r="0" b="0"/>
              <a:pathLst>
                <a:path h="54150">
                  <a:moveTo>
                    <a:pt x="0" y="54150"/>
                  </a:moveTo>
                  <a:lnTo>
                    <a:pt x="0" y="0"/>
                  </a:lnTo>
                </a:path>
              </a:pathLst>
            </a:custGeom>
            <a:ln w="13500">
              <a:solidFill>
                <a:srgbClr val="7F7F7F">
                  <a:alpha val="100000"/>
                </a:srgbClr>
              </a:solidFill>
              <a:prstDash val="solid"/>
              <a:round/>
            </a:ln>
          </p:spPr>
          <p:txBody>
            <a:bodyPr/>
            <a:lstStyle/>
            <a:p>
              <a:endParaRPr/>
            </a:p>
          </p:txBody>
        </p:sp>
        <p:sp>
          <p:nvSpPr>
            <p:cNvPr id="70" name="Text 70"/>
            <p:cNvSpPr/>
            <p:nvPr/>
          </p:nvSpPr>
          <p:spPr>
            <a:xfrm>
              <a:off x="6713841"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2011</a:t>
              </a:r>
            </a:p>
          </p:txBody>
        </p:sp>
        <p:sp>
          <p:nvSpPr>
            <p:cNvPr id="71" name="Text 71"/>
            <p:cNvSpPr/>
            <p:nvPr/>
          </p:nvSpPr>
          <p:spPr>
            <a:xfrm>
              <a:off x="7091673"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2012</a:t>
              </a:r>
            </a:p>
          </p:txBody>
        </p:sp>
        <p:sp>
          <p:nvSpPr>
            <p:cNvPr id="72" name="Text 72"/>
            <p:cNvSpPr/>
            <p:nvPr/>
          </p:nvSpPr>
          <p:spPr>
            <a:xfrm>
              <a:off x="7469506"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2013</a:t>
              </a:r>
            </a:p>
          </p:txBody>
        </p:sp>
        <p:sp>
          <p:nvSpPr>
            <p:cNvPr id="73" name="Text 73"/>
            <p:cNvSpPr/>
            <p:nvPr/>
          </p:nvSpPr>
          <p:spPr>
            <a:xfrm>
              <a:off x="7847339"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2014</a:t>
              </a:r>
            </a:p>
          </p:txBody>
        </p:sp>
        <p:sp>
          <p:nvSpPr>
            <p:cNvPr id="74" name="Text 74"/>
            <p:cNvSpPr/>
            <p:nvPr/>
          </p:nvSpPr>
          <p:spPr>
            <a:xfrm>
              <a:off x="8225172" y="6131116"/>
              <a:ext cx="533400" cy="127000"/>
            </a:xfrm>
            <a:prstGeom prst="rect">
              <a:avLst/>
            </a:prstGeom>
            <a:noFill/>
          </p:spPr>
          <p:txBody>
            <a:bodyPr lIns="0" tIns="0" rIns="0" bIns="0" anchor="b">
              <a:spAutoFit/>
            </a:bodyPr>
            <a:lstStyle/>
            <a:p>
              <a:pPr marL="0" marR="0" indent="0" algn="ctr">
                <a:lnSpc>
                  <a:spcPts val="1000"/>
                </a:lnSpc>
                <a:spcBef>
                  <a:spcPts val="0"/>
                </a:spcBef>
                <a:spcAft>
                  <a:spcPts val="0"/>
                </a:spcAft>
              </a:pPr>
              <a:r>
                <a:rPr sz="1000" i="1">
                  <a:solidFill>
                    <a:srgbClr val="000000">
                      <a:alpha val="100000"/>
                    </a:srgbClr>
                  </a:solidFill>
                  <a:latin typeface="Helvetica"/>
                  <a:cs typeface="Helvetica"/>
                </a:rPr>
                <a:t>2015</a:t>
              </a:r>
            </a:p>
          </p:txBody>
        </p:sp>
      </p:grpSp>
      <p:sp>
        <p:nvSpPr>
          <p:cNvPr id="14" name="Title Texts14"/>
          <p:cNvSpPr>
            <a:spLocks noGrp="1"/>
          </p:cNvSpPr>
          <p:nvPr>
            <p:ph idx="4294967295"/>
          </p:nvPr>
        </p:nvSpPr>
        <p:spPr>
          <a:xfrm>
            <a:off x="6781800" y="3657600"/>
            <a:ext cx="1912620" cy="228600"/>
          </a:xfrm>
        </p:spPr>
        <p:txBody>
          <a:bodyPr>
            <a:normAutofit fontScale="92500" lnSpcReduction="10000"/>
          </a:bodyPr>
          <a:lstStyle>
            <a:lvl1pPr marL="0" marR="0" indent="0" algn="ctr" defTabSz="914400" rtl="0" eaLnBrk="1" fontAlgn="auto" latinLnBrk="0" hangingPunct="1">
              <a:lnSpc>
                <a:spcPct val="100000"/>
              </a:lnSpc>
              <a:spcBef>
                <a:spcPts val="0"/>
              </a:spcBef>
              <a:spcAft>
                <a:spcPts val="0"/>
              </a:spcAft>
              <a:buClrTx/>
              <a:buSzTx/>
              <a:buFontTx/>
              <a:buNone/>
              <a:tabLst/>
              <a:defRPr lang="en-US" sz="1100" kern="1200" dirty="0">
                <a:solidFill>
                  <a:schemeClr val="tx1"/>
                </a:solidFill>
                <a:latin typeface="+mn-lt"/>
                <a:ea typeface="+mn-ea"/>
                <a:cs typeface="+mn-cs"/>
              </a:defRPr>
            </a:lvl1pPr>
          </a:lstStyle>
          <a:p>
            <a:r>
              <a:rPr/>
              <a:t>CAGR Elsevier: 6.90%</a:t>
            </a:r>
          </a:p>
        </p:txBody>
      </p:sp>
    </p:spTree>
    <p:extLst>
      <p:ext uri="{BB962C8B-B14F-4D97-AF65-F5344CB8AC3E}">
        <p14:creationId xmlns:p14="http://schemas.microsoft.com/office/powerpoint/2010/main" val="3725705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sz="2000" dirty="0">
                <a:latin typeface="Microsoft YaHei UI" panose="020B0503020204020204" pitchFamily="34" charset="-122"/>
                <a:ea typeface="Microsoft YaHei UI" panose="020B0503020204020204" pitchFamily="34" charset="-122"/>
              </a:rPr>
              <a:t>ScienceDirect</a:t>
            </a:r>
            <a:r>
              <a:rPr lang="zh-CN" altLang="en-US" sz="2000" dirty="0">
                <a:latin typeface="Microsoft YaHei UI" panose="020B0503020204020204" pitchFamily="34" charset="-122"/>
                <a:ea typeface="Microsoft YaHei UI" panose="020B0503020204020204" pitchFamily="34" charset="-122"/>
              </a:rPr>
              <a:t>对上海工程技术大学的支持</a:t>
            </a:r>
            <a:endParaRPr dirty="0"/>
          </a:p>
        </p:txBody>
      </p:sp>
      <p:sp>
        <p:nvSpPr>
          <p:cNvPr id="2" name="Title Texts2"/>
          <p:cNvSpPr>
            <a:spLocks noGrp="1"/>
          </p:cNvSpPr>
          <p:nvPr>
            <p:ph idx="4294967295"/>
          </p:nvPr>
        </p:nvSpPr>
        <p:spPr>
          <a:xfrm>
            <a:off x="6294438" y="6400800"/>
            <a:ext cx="2620962" cy="344488"/>
          </a:xfrm>
        </p:spPr>
        <p:txBody>
          <a:bodyPr/>
          <a:lstStyle>
            <a:lvl1pPr marL="0" indent="0">
              <a:buNone/>
              <a:defRPr sz="800" baseline="0">
                <a:solidFill>
                  <a:schemeClr val="tx1">
                    <a:lumMod val="75000"/>
                  </a:schemeClr>
                </a:solidFill>
              </a:defRPr>
            </a:lvl1pPr>
          </a:lstStyle>
          <a:p>
            <a:r>
              <a:rPr/>
              <a:t>Source: Elsevier Web Analytics Department, Scopus Data 2011–2015</a:t>
            </a:r>
          </a:p>
        </p:txBody>
      </p:sp>
      <p:sp>
        <p:nvSpPr>
          <p:cNvPr id="3" name="Title Texts3"/>
          <p:cNvSpPr>
            <a:spLocks noGrp="1"/>
          </p:cNvSpPr>
          <p:nvPr>
            <p:ph idx="4294967295"/>
          </p:nvPr>
        </p:nvSpPr>
        <p:spPr>
          <a:xfrm>
            <a:off x="6315075" y="1057275"/>
            <a:ext cx="2447925" cy="2371725"/>
          </a:xfrm>
        </p:spPr>
        <p:txBody>
          <a:bodyPr/>
          <a:lstStyle>
            <a:lvl1pPr marL="0" indent="0">
              <a:spcBef>
                <a:spcPts val="1200"/>
              </a:spcBef>
              <a:buNone/>
              <a:defRPr sz="1200" b="0"/>
            </a:lvl1pPr>
          </a:lstStyle>
          <a:p>
            <a:r>
              <a:rPr lang="zh-CN" altLang="en-US" dirty="0"/>
              <a:t>数据来源：</a:t>
            </a:r>
            <a:r>
              <a:rPr lang="en-US" altLang="zh-CN" dirty="0"/>
              <a:t>Scopus</a:t>
            </a:r>
          </a:p>
          <a:p>
            <a:r>
              <a:rPr lang="zh-CN" altLang="en-US" dirty="0"/>
              <a:t>数据点：</a:t>
            </a:r>
            <a:r>
              <a:rPr lang="en-US" altLang="zh-CN" dirty="0"/>
              <a:t>2011-2015</a:t>
            </a:r>
            <a:r>
              <a:rPr lang="zh-CN" altLang="en-US" dirty="0"/>
              <a:t>年</a:t>
            </a:r>
          </a:p>
        </p:txBody>
      </p:sp>
      <p:grpSp>
        <p:nvGrpSpPr>
          <p:cNvPr id="4" name="Groupe 4"/>
          <p:cNvGrpSpPr/>
          <p:nvPr/>
        </p:nvGrpSpPr>
        <p:grpSpPr>
          <a:xfrm>
            <a:off x="6115420" y="4103799"/>
            <a:ext cx="2581275" cy="2210905"/>
            <a:chOff x="6115420" y="4103799"/>
            <a:chExt cx="2581275" cy="2210905"/>
          </a:xfrm>
        </p:grpSpPr>
        <p:sp>
          <p:nvSpPr>
            <p:cNvPr id="16" name="Polygon form 7"/>
            <p:cNvSpPr/>
            <p:nvPr/>
          </p:nvSpPr>
          <p:spPr>
            <a:xfrm>
              <a:off x="7495731" y="4323083"/>
              <a:ext cx="831482" cy="1429159"/>
            </a:xfrm>
            <a:custGeom>
              <a:avLst/>
              <a:gdLst/>
              <a:ahLst/>
              <a:cxnLst/>
              <a:rect l="0" t="0" r="0" b="0"/>
              <a:pathLst>
                <a:path w="831482" h="1429159">
                  <a:moveTo>
                    <a:pt x="0" y="831537"/>
                  </a:moveTo>
                  <a:lnTo>
                    <a:pt x="19938" y="852145"/>
                  </a:lnTo>
                  <a:lnTo>
                    <a:pt x="39875" y="872753"/>
                  </a:lnTo>
                  <a:lnTo>
                    <a:pt x="59813" y="893360"/>
                  </a:lnTo>
                  <a:lnTo>
                    <a:pt x="79750" y="913968"/>
                  </a:lnTo>
                  <a:lnTo>
                    <a:pt x="99688" y="934576"/>
                  </a:lnTo>
                  <a:lnTo>
                    <a:pt x="119625" y="955183"/>
                  </a:lnTo>
                  <a:lnTo>
                    <a:pt x="139563" y="975791"/>
                  </a:lnTo>
                  <a:lnTo>
                    <a:pt x="159501" y="996399"/>
                  </a:lnTo>
                  <a:lnTo>
                    <a:pt x="179438" y="1017006"/>
                  </a:lnTo>
                  <a:lnTo>
                    <a:pt x="199376" y="1037614"/>
                  </a:lnTo>
                  <a:lnTo>
                    <a:pt x="219313" y="1058221"/>
                  </a:lnTo>
                  <a:lnTo>
                    <a:pt x="239251" y="1078829"/>
                  </a:lnTo>
                  <a:lnTo>
                    <a:pt x="259188" y="1099437"/>
                  </a:lnTo>
                  <a:lnTo>
                    <a:pt x="279126" y="1120044"/>
                  </a:lnTo>
                  <a:lnTo>
                    <a:pt x="299064" y="1140652"/>
                  </a:lnTo>
                  <a:lnTo>
                    <a:pt x="319001" y="1161260"/>
                  </a:lnTo>
                  <a:lnTo>
                    <a:pt x="338939" y="1181867"/>
                  </a:lnTo>
                  <a:lnTo>
                    <a:pt x="358876" y="1202475"/>
                  </a:lnTo>
                  <a:lnTo>
                    <a:pt x="378814" y="1223083"/>
                  </a:lnTo>
                  <a:lnTo>
                    <a:pt x="398751" y="1243690"/>
                  </a:lnTo>
                  <a:lnTo>
                    <a:pt x="418689" y="1264298"/>
                  </a:lnTo>
                  <a:lnTo>
                    <a:pt x="438627" y="1284905"/>
                  </a:lnTo>
                  <a:lnTo>
                    <a:pt x="458564" y="1305513"/>
                  </a:lnTo>
                  <a:lnTo>
                    <a:pt x="478502" y="1326121"/>
                  </a:lnTo>
                  <a:lnTo>
                    <a:pt x="498439" y="1346728"/>
                  </a:lnTo>
                  <a:lnTo>
                    <a:pt x="518377" y="1367336"/>
                  </a:lnTo>
                  <a:lnTo>
                    <a:pt x="538314" y="1387944"/>
                  </a:lnTo>
                  <a:lnTo>
                    <a:pt x="558252" y="1408551"/>
                  </a:lnTo>
                  <a:lnTo>
                    <a:pt x="578190" y="1429159"/>
                  </a:lnTo>
                  <a:lnTo>
                    <a:pt x="578190" y="1429159"/>
                  </a:lnTo>
                  <a:lnTo>
                    <a:pt x="598110" y="1409221"/>
                  </a:lnTo>
                  <a:lnTo>
                    <a:pt x="617344" y="1388620"/>
                  </a:lnTo>
                  <a:lnTo>
                    <a:pt x="635869" y="1367378"/>
                  </a:lnTo>
                  <a:lnTo>
                    <a:pt x="653663" y="1345521"/>
                  </a:lnTo>
                  <a:lnTo>
                    <a:pt x="670706" y="1323073"/>
                  </a:lnTo>
                  <a:lnTo>
                    <a:pt x="686979" y="1300061"/>
                  </a:lnTo>
                  <a:lnTo>
                    <a:pt x="702462" y="1276511"/>
                  </a:lnTo>
                  <a:lnTo>
                    <a:pt x="717139" y="1252449"/>
                  </a:lnTo>
                  <a:lnTo>
                    <a:pt x="730991" y="1227904"/>
                  </a:lnTo>
                  <a:lnTo>
                    <a:pt x="744004" y="1202903"/>
                  </a:lnTo>
                  <a:lnTo>
                    <a:pt x="756162" y="1177476"/>
                  </a:lnTo>
                  <a:lnTo>
                    <a:pt x="767451" y="1151651"/>
                  </a:lnTo>
                  <a:lnTo>
                    <a:pt x="777859" y="1125459"/>
                  </a:lnTo>
                  <a:lnTo>
                    <a:pt x="787373" y="1098929"/>
                  </a:lnTo>
                  <a:lnTo>
                    <a:pt x="795983" y="1072091"/>
                  </a:lnTo>
                  <a:lnTo>
                    <a:pt x="803678" y="1044978"/>
                  </a:lnTo>
                  <a:lnTo>
                    <a:pt x="810449" y="1017619"/>
                  </a:lnTo>
                  <a:lnTo>
                    <a:pt x="816290" y="990046"/>
                  </a:lnTo>
                  <a:lnTo>
                    <a:pt x="821193" y="962292"/>
                  </a:lnTo>
                  <a:lnTo>
                    <a:pt x="825152" y="934387"/>
                  </a:lnTo>
                  <a:lnTo>
                    <a:pt x="828164" y="906364"/>
                  </a:lnTo>
                  <a:lnTo>
                    <a:pt x="830224" y="878255"/>
                  </a:lnTo>
                  <a:lnTo>
                    <a:pt x="831330" y="850092"/>
                  </a:lnTo>
                  <a:lnTo>
                    <a:pt x="831482" y="821908"/>
                  </a:lnTo>
                  <a:lnTo>
                    <a:pt x="830678" y="793735"/>
                  </a:lnTo>
                  <a:lnTo>
                    <a:pt x="828919" y="765605"/>
                  </a:lnTo>
                  <a:lnTo>
                    <a:pt x="826209" y="737552"/>
                  </a:lnTo>
                  <a:lnTo>
                    <a:pt x="822549" y="709606"/>
                  </a:lnTo>
                  <a:lnTo>
                    <a:pt x="817944" y="681800"/>
                  </a:lnTo>
                  <a:lnTo>
                    <a:pt x="812400" y="654166"/>
                  </a:lnTo>
                  <a:lnTo>
                    <a:pt x="805922" y="626736"/>
                  </a:lnTo>
                  <a:lnTo>
                    <a:pt x="798519" y="599542"/>
                  </a:lnTo>
                  <a:lnTo>
                    <a:pt x="790198" y="572613"/>
                  </a:lnTo>
                  <a:lnTo>
                    <a:pt x="780969" y="545983"/>
                  </a:lnTo>
                  <a:lnTo>
                    <a:pt x="770843" y="519680"/>
                  </a:lnTo>
                  <a:lnTo>
                    <a:pt x="759832" y="493736"/>
                  </a:lnTo>
                  <a:lnTo>
                    <a:pt x="747948" y="468180"/>
                  </a:lnTo>
                  <a:lnTo>
                    <a:pt x="735204" y="443041"/>
                  </a:lnTo>
                  <a:lnTo>
                    <a:pt x="721616" y="418348"/>
                  </a:lnTo>
                  <a:lnTo>
                    <a:pt x="707198" y="394130"/>
                  </a:lnTo>
                  <a:lnTo>
                    <a:pt x="691969" y="370415"/>
                  </a:lnTo>
                  <a:lnTo>
                    <a:pt x="675944" y="347229"/>
                  </a:lnTo>
                  <a:lnTo>
                    <a:pt x="659143" y="324600"/>
                  </a:lnTo>
                  <a:lnTo>
                    <a:pt x="641584" y="302553"/>
                  </a:lnTo>
                  <a:lnTo>
                    <a:pt x="623289" y="281114"/>
                  </a:lnTo>
                  <a:lnTo>
                    <a:pt x="604277" y="260307"/>
                  </a:lnTo>
                  <a:lnTo>
                    <a:pt x="584571" y="240157"/>
                  </a:lnTo>
                  <a:lnTo>
                    <a:pt x="564194" y="220686"/>
                  </a:lnTo>
                  <a:lnTo>
                    <a:pt x="543168" y="201916"/>
                  </a:lnTo>
                  <a:lnTo>
                    <a:pt x="521519" y="183870"/>
                  </a:lnTo>
                  <a:lnTo>
                    <a:pt x="499270" y="166568"/>
                  </a:lnTo>
                  <a:lnTo>
                    <a:pt x="476448" y="150030"/>
                  </a:lnTo>
                  <a:lnTo>
                    <a:pt x="453078" y="134275"/>
                  </a:lnTo>
                  <a:lnTo>
                    <a:pt x="429188" y="119321"/>
                  </a:lnTo>
                  <a:lnTo>
                    <a:pt x="404805" y="105185"/>
                  </a:lnTo>
                  <a:lnTo>
                    <a:pt x="379957" y="91884"/>
                  </a:lnTo>
                  <a:lnTo>
                    <a:pt x="354672" y="79432"/>
                  </a:lnTo>
                  <a:lnTo>
                    <a:pt x="328980" y="67845"/>
                  </a:lnTo>
                  <a:lnTo>
                    <a:pt x="302910" y="57134"/>
                  </a:lnTo>
                  <a:lnTo>
                    <a:pt x="276491" y="47314"/>
                  </a:lnTo>
                  <a:lnTo>
                    <a:pt x="249756" y="38394"/>
                  </a:lnTo>
                  <a:lnTo>
                    <a:pt x="222733" y="30385"/>
                  </a:lnTo>
                  <a:lnTo>
                    <a:pt x="195454" y="23297"/>
                  </a:lnTo>
                  <a:lnTo>
                    <a:pt x="167951" y="17138"/>
                  </a:lnTo>
                  <a:lnTo>
                    <a:pt x="140255" y="11914"/>
                  </a:lnTo>
                  <a:lnTo>
                    <a:pt x="112398" y="7631"/>
                  </a:lnTo>
                  <a:lnTo>
                    <a:pt x="84412" y="4296"/>
                  </a:lnTo>
                  <a:lnTo>
                    <a:pt x="56328" y="1910"/>
                  </a:lnTo>
                  <a:lnTo>
                    <a:pt x="28180" y="478"/>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A500">
                <a:alpha val="100000"/>
              </a:srgbClr>
            </a:solidFill>
            <a:ln w="13500">
              <a:solidFill>
                <a:srgbClr val="999999">
                  <a:alpha val="100000"/>
                </a:srgbClr>
              </a:solidFill>
              <a:prstDash val="solid"/>
              <a:round/>
            </a:ln>
          </p:spPr>
          <p:txBody>
            <a:bodyPr/>
            <a:lstStyle/>
            <a:p>
              <a:endParaRPr/>
            </a:p>
          </p:txBody>
        </p:sp>
        <p:sp>
          <p:nvSpPr>
            <p:cNvPr id="17" name="Polygon form 8"/>
            <p:cNvSpPr/>
            <p:nvPr/>
          </p:nvSpPr>
          <p:spPr>
            <a:xfrm>
              <a:off x="7495731" y="5154620"/>
              <a:ext cx="578190" cy="799001"/>
            </a:xfrm>
            <a:custGeom>
              <a:avLst/>
              <a:gdLst/>
              <a:ahLst/>
              <a:cxnLst/>
              <a:rect l="0" t="0" r="0" b="0"/>
              <a:pathLst>
                <a:path w="578190" h="799001">
                  <a:moveTo>
                    <a:pt x="0" y="0"/>
                  </a:moveTo>
                  <a:lnTo>
                    <a:pt x="7942" y="27552"/>
                  </a:lnTo>
                  <a:lnTo>
                    <a:pt x="15885" y="55104"/>
                  </a:lnTo>
                  <a:lnTo>
                    <a:pt x="23827" y="82655"/>
                  </a:lnTo>
                  <a:lnTo>
                    <a:pt x="31770" y="110207"/>
                  </a:lnTo>
                  <a:lnTo>
                    <a:pt x="39712" y="137759"/>
                  </a:lnTo>
                  <a:lnTo>
                    <a:pt x="47654" y="165311"/>
                  </a:lnTo>
                  <a:lnTo>
                    <a:pt x="55597" y="192862"/>
                  </a:lnTo>
                  <a:lnTo>
                    <a:pt x="63539" y="220414"/>
                  </a:lnTo>
                  <a:lnTo>
                    <a:pt x="71481" y="247966"/>
                  </a:lnTo>
                  <a:lnTo>
                    <a:pt x="79424" y="275518"/>
                  </a:lnTo>
                  <a:lnTo>
                    <a:pt x="87366" y="303069"/>
                  </a:lnTo>
                  <a:lnTo>
                    <a:pt x="95309" y="330621"/>
                  </a:lnTo>
                  <a:lnTo>
                    <a:pt x="103251" y="358173"/>
                  </a:lnTo>
                  <a:lnTo>
                    <a:pt x="111193" y="385725"/>
                  </a:lnTo>
                  <a:lnTo>
                    <a:pt x="119136" y="413277"/>
                  </a:lnTo>
                  <a:lnTo>
                    <a:pt x="127078" y="440828"/>
                  </a:lnTo>
                  <a:lnTo>
                    <a:pt x="135020" y="468380"/>
                  </a:lnTo>
                  <a:lnTo>
                    <a:pt x="142963" y="495932"/>
                  </a:lnTo>
                  <a:lnTo>
                    <a:pt x="150905" y="523484"/>
                  </a:lnTo>
                  <a:lnTo>
                    <a:pt x="158848" y="551035"/>
                  </a:lnTo>
                  <a:lnTo>
                    <a:pt x="166790" y="578587"/>
                  </a:lnTo>
                  <a:lnTo>
                    <a:pt x="174732" y="606139"/>
                  </a:lnTo>
                  <a:lnTo>
                    <a:pt x="182675" y="633691"/>
                  </a:lnTo>
                  <a:lnTo>
                    <a:pt x="190617" y="661242"/>
                  </a:lnTo>
                  <a:lnTo>
                    <a:pt x="198559" y="688794"/>
                  </a:lnTo>
                  <a:lnTo>
                    <a:pt x="206502" y="716346"/>
                  </a:lnTo>
                  <a:lnTo>
                    <a:pt x="214444" y="743898"/>
                  </a:lnTo>
                  <a:lnTo>
                    <a:pt x="222387" y="771450"/>
                  </a:lnTo>
                  <a:lnTo>
                    <a:pt x="230329" y="799001"/>
                  </a:lnTo>
                  <a:lnTo>
                    <a:pt x="230329" y="799001"/>
                  </a:lnTo>
                  <a:lnTo>
                    <a:pt x="258046" y="790485"/>
                  </a:lnTo>
                  <a:lnTo>
                    <a:pt x="285450" y="781008"/>
                  </a:lnTo>
                  <a:lnTo>
                    <a:pt x="312506" y="770581"/>
                  </a:lnTo>
                  <a:lnTo>
                    <a:pt x="339183" y="759216"/>
                  </a:lnTo>
                  <a:lnTo>
                    <a:pt x="365447" y="746929"/>
                  </a:lnTo>
                  <a:lnTo>
                    <a:pt x="391266" y="733734"/>
                  </a:lnTo>
                  <a:lnTo>
                    <a:pt x="416610" y="719646"/>
                  </a:lnTo>
                  <a:lnTo>
                    <a:pt x="441447" y="704683"/>
                  </a:lnTo>
                  <a:lnTo>
                    <a:pt x="465748" y="688864"/>
                  </a:lnTo>
                  <a:lnTo>
                    <a:pt x="489482" y="672207"/>
                  </a:lnTo>
                  <a:lnTo>
                    <a:pt x="512621" y="654732"/>
                  </a:lnTo>
                  <a:lnTo>
                    <a:pt x="535137" y="636461"/>
                  </a:lnTo>
                  <a:lnTo>
                    <a:pt x="557002" y="617417"/>
                  </a:lnTo>
                  <a:lnTo>
                    <a:pt x="578190" y="597621"/>
                  </a:lnTo>
                  <a:lnTo>
                    <a:pt x="578190" y="597621"/>
                  </a:lnTo>
                  <a:lnTo>
                    <a:pt x="558252" y="577014"/>
                  </a:lnTo>
                  <a:lnTo>
                    <a:pt x="538314" y="556406"/>
                  </a:lnTo>
                  <a:lnTo>
                    <a:pt x="518377" y="535799"/>
                  </a:lnTo>
                  <a:lnTo>
                    <a:pt x="498439" y="515191"/>
                  </a:lnTo>
                  <a:lnTo>
                    <a:pt x="478502" y="494583"/>
                  </a:lnTo>
                  <a:lnTo>
                    <a:pt x="458564" y="473976"/>
                  </a:lnTo>
                  <a:lnTo>
                    <a:pt x="438627" y="453368"/>
                  </a:lnTo>
                  <a:lnTo>
                    <a:pt x="418689" y="432760"/>
                  </a:lnTo>
                  <a:lnTo>
                    <a:pt x="398751" y="412153"/>
                  </a:lnTo>
                  <a:lnTo>
                    <a:pt x="378814" y="391545"/>
                  </a:lnTo>
                  <a:lnTo>
                    <a:pt x="358876" y="370937"/>
                  </a:lnTo>
                  <a:lnTo>
                    <a:pt x="338939" y="350330"/>
                  </a:lnTo>
                  <a:lnTo>
                    <a:pt x="319001" y="329722"/>
                  </a:lnTo>
                  <a:lnTo>
                    <a:pt x="299064" y="309115"/>
                  </a:lnTo>
                  <a:lnTo>
                    <a:pt x="279126" y="288507"/>
                  </a:lnTo>
                  <a:lnTo>
                    <a:pt x="259188" y="267899"/>
                  </a:lnTo>
                  <a:lnTo>
                    <a:pt x="239251" y="247292"/>
                  </a:lnTo>
                  <a:lnTo>
                    <a:pt x="219313" y="226684"/>
                  </a:lnTo>
                  <a:lnTo>
                    <a:pt x="199376" y="206076"/>
                  </a:lnTo>
                  <a:lnTo>
                    <a:pt x="179438" y="185469"/>
                  </a:lnTo>
                  <a:lnTo>
                    <a:pt x="159501" y="164861"/>
                  </a:lnTo>
                  <a:lnTo>
                    <a:pt x="139563" y="144253"/>
                  </a:lnTo>
                  <a:lnTo>
                    <a:pt x="119625" y="123646"/>
                  </a:lnTo>
                  <a:lnTo>
                    <a:pt x="99688" y="103038"/>
                  </a:lnTo>
                  <a:lnTo>
                    <a:pt x="79750" y="82431"/>
                  </a:lnTo>
                  <a:lnTo>
                    <a:pt x="59813" y="61823"/>
                  </a:lnTo>
                  <a:lnTo>
                    <a:pt x="39875" y="41215"/>
                  </a:lnTo>
                  <a:lnTo>
                    <a:pt x="19938" y="20608"/>
                  </a:lnTo>
                  <a:lnTo>
                    <a:pt x="0" y="0"/>
                  </a:lnTo>
                  <a:lnTo>
                    <a:pt x="0" y="0"/>
                  </a:lnTo>
                  <a:close/>
                </a:path>
              </a:pathLst>
            </a:custGeom>
            <a:solidFill>
              <a:srgbClr val="BFBFBF">
                <a:alpha val="100000"/>
              </a:srgbClr>
            </a:solidFill>
            <a:ln w="13500">
              <a:solidFill>
                <a:srgbClr val="999999">
                  <a:alpha val="100000"/>
                </a:srgbClr>
              </a:solidFill>
              <a:prstDash val="solid"/>
              <a:round/>
            </a:ln>
          </p:spPr>
          <p:txBody>
            <a:bodyPr/>
            <a:lstStyle/>
            <a:p>
              <a:endParaRPr/>
            </a:p>
          </p:txBody>
        </p:sp>
        <p:sp>
          <p:nvSpPr>
            <p:cNvPr id="18" name="Polygon form 9"/>
            <p:cNvSpPr/>
            <p:nvPr/>
          </p:nvSpPr>
          <p:spPr>
            <a:xfrm>
              <a:off x="7274956" y="5154620"/>
              <a:ext cx="451104" cy="831523"/>
            </a:xfrm>
            <a:custGeom>
              <a:avLst/>
              <a:gdLst/>
              <a:ahLst/>
              <a:cxnLst/>
              <a:rect l="0" t="0" r="0" b="0"/>
              <a:pathLst>
                <a:path w="451104" h="831523">
                  <a:moveTo>
                    <a:pt x="220775" y="0"/>
                  </a:moveTo>
                  <a:lnTo>
                    <a:pt x="213162" y="27645"/>
                  </a:lnTo>
                  <a:lnTo>
                    <a:pt x="205549" y="55289"/>
                  </a:lnTo>
                  <a:lnTo>
                    <a:pt x="197936" y="82934"/>
                  </a:lnTo>
                  <a:lnTo>
                    <a:pt x="190324" y="110578"/>
                  </a:lnTo>
                  <a:lnTo>
                    <a:pt x="182711" y="138223"/>
                  </a:lnTo>
                  <a:lnTo>
                    <a:pt x="175098" y="165868"/>
                  </a:lnTo>
                  <a:lnTo>
                    <a:pt x="167485" y="193512"/>
                  </a:lnTo>
                  <a:lnTo>
                    <a:pt x="159872" y="221157"/>
                  </a:lnTo>
                  <a:lnTo>
                    <a:pt x="152259" y="248801"/>
                  </a:lnTo>
                  <a:lnTo>
                    <a:pt x="144646" y="276446"/>
                  </a:lnTo>
                  <a:lnTo>
                    <a:pt x="137033" y="304091"/>
                  </a:lnTo>
                  <a:lnTo>
                    <a:pt x="129420" y="331735"/>
                  </a:lnTo>
                  <a:lnTo>
                    <a:pt x="121807" y="359380"/>
                  </a:lnTo>
                  <a:lnTo>
                    <a:pt x="114194" y="387025"/>
                  </a:lnTo>
                  <a:lnTo>
                    <a:pt x="106581" y="414669"/>
                  </a:lnTo>
                  <a:lnTo>
                    <a:pt x="98968" y="442314"/>
                  </a:lnTo>
                  <a:lnTo>
                    <a:pt x="91355" y="469958"/>
                  </a:lnTo>
                  <a:lnTo>
                    <a:pt x="83742" y="497603"/>
                  </a:lnTo>
                  <a:lnTo>
                    <a:pt x="76129" y="525248"/>
                  </a:lnTo>
                  <a:lnTo>
                    <a:pt x="68516" y="552892"/>
                  </a:lnTo>
                  <a:lnTo>
                    <a:pt x="60904" y="580537"/>
                  </a:lnTo>
                  <a:lnTo>
                    <a:pt x="53291" y="608181"/>
                  </a:lnTo>
                  <a:lnTo>
                    <a:pt x="45678" y="635826"/>
                  </a:lnTo>
                  <a:lnTo>
                    <a:pt x="38065" y="663471"/>
                  </a:lnTo>
                  <a:lnTo>
                    <a:pt x="30452" y="691115"/>
                  </a:lnTo>
                  <a:lnTo>
                    <a:pt x="22839" y="718760"/>
                  </a:lnTo>
                  <a:lnTo>
                    <a:pt x="15226" y="746404"/>
                  </a:lnTo>
                  <a:lnTo>
                    <a:pt x="7613" y="774049"/>
                  </a:lnTo>
                  <a:lnTo>
                    <a:pt x="0" y="801694"/>
                  </a:lnTo>
                  <a:lnTo>
                    <a:pt x="0" y="801694"/>
                  </a:lnTo>
                  <a:lnTo>
                    <a:pt x="27652" y="808800"/>
                  </a:lnTo>
                  <a:lnTo>
                    <a:pt x="55532" y="814953"/>
                  </a:lnTo>
                  <a:lnTo>
                    <a:pt x="83607" y="820146"/>
                  </a:lnTo>
                  <a:lnTo>
                    <a:pt x="111843" y="824371"/>
                  </a:lnTo>
                  <a:lnTo>
                    <a:pt x="140208" y="827625"/>
                  </a:lnTo>
                  <a:lnTo>
                    <a:pt x="168668" y="829903"/>
                  </a:lnTo>
                  <a:lnTo>
                    <a:pt x="197189" y="831203"/>
                  </a:lnTo>
                  <a:lnTo>
                    <a:pt x="225738" y="831523"/>
                  </a:lnTo>
                  <a:lnTo>
                    <a:pt x="254281" y="830862"/>
                  </a:lnTo>
                  <a:lnTo>
                    <a:pt x="282785" y="829222"/>
                  </a:lnTo>
                  <a:lnTo>
                    <a:pt x="311216" y="826605"/>
                  </a:lnTo>
                  <a:lnTo>
                    <a:pt x="339540" y="823012"/>
                  </a:lnTo>
                  <a:lnTo>
                    <a:pt x="367724" y="818450"/>
                  </a:lnTo>
                  <a:lnTo>
                    <a:pt x="395734" y="812923"/>
                  </a:lnTo>
                  <a:lnTo>
                    <a:pt x="423539" y="806438"/>
                  </a:lnTo>
                  <a:lnTo>
                    <a:pt x="451104" y="799001"/>
                  </a:lnTo>
                  <a:lnTo>
                    <a:pt x="451104" y="799001"/>
                  </a:lnTo>
                  <a:lnTo>
                    <a:pt x="443162" y="771450"/>
                  </a:lnTo>
                  <a:lnTo>
                    <a:pt x="435220" y="743898"/>
                  </a:lnTo>
                  <a:lnTo>
                    <a:pt x="427277" y="716346"/>
                  </a:lnTo>
                  <a:lnTo>
                    <a:pt x="419335" y="688794"/>
                  </a:lnTo>
                  <a:lnTo>
                    <a:pt x="411392" y="661242"/>
                  </a:lnTo>
                  <a:lnTo>
                    <a:pt x="403450" y="633691"/>
                  </a:lnTo>
                  <a:lnTo>
                    <a:pt x="395508" y="606139"/>
                  </a:lnTo>
                  <a:lnTo>
                    <a:pt x="387565" y="578587"/>
                  </a:lnTo>
                  <a:lnTo>
                    <a:pt x="379623" y="551035"/>
                  </a:lnTo>
                  <a:lnTo>
                    <a:pt x="371681" y="523484"/>
                  </a:lnTo>
                  <a:lnTo>
                    <a:pt x="363738" y="495932"/>
                  </a:lnTo>
                  <a:lnTo>
                    <a:pt x="355796" y="468380"/>
                  </a:lnTo>
                  <a:lnTo>
                    <a:pt x="347853" y="440828"/>
                  </a:lnTo>
                  <a:lnTo>
                    <a:pt x="339911" y="413277"/>
                  </a:lnTo>
                  <a:lnTo>
                    <a:pt x="331969" y="385725"/>
                  </a:lnTo>
                  <a:lnTo>
                    <a:pt x="324026" y="358173"/>
                  </a:lnTo>
                  <a:lnTo>
                    <a:pt x="316084" y="330621"/>
                  </a:lnTo>
                  <a:lnTo>
                    <a:pt x="308141" y="303069"/>
                  </a:lnTo>
                  <a:lnTo>
                    <a:pt x="300199" y="275518"/>
                  </a:lnTo>
                  <a:lnTo>
                    <a:pt x="292257" y="247966"/>
                  </a:lnTo>
                  <a:lnTo>
                    <a:pt x="284314" y="220414"/>
                  </a:lnTo>
                  <a:lnTo>
                    <a:pt x="276372" y="192862"/>
                  </a:lnTo>
                  <a:lnTo>
                    <a:pt x="268430" y="165311"/>
                  </a:lnTo>
                  <a:lnTo>
                    <a:pt x="260487" y="137759"/>
                  </a:lnTo>
                  <a:lnTo>
                    <a:pt x="252545" y="110207"/>
                  </a:lnTo>
                  <a:lnTo>
                    <a:pt x="244602" y="82655"/>
                  </a:lnTo>
                  <a:lnTo>
                    <a:pt x="236660" y="55104"/>
                  </a:lnTo>
                  <a:lnTo>
                    <a:pt x="228718" y="27552"/>
                  </a:lnTo>
                  <a:lnTo>
                    <a:pt x="220775" y="0"/>
                  </a:lnTo>
                  <a:lnTo>
                    <a:pt x="220775" y="0"/>
                  </a:lnTo>
                  <a:close/>
                </a:path>
              </a:pathLst>
            </a:custGeom>
            <a:solidFill>
              <a:srgbClr val="00FF00">
                <a:alpha val="100000"/>
              </a:srgbClr>
            </a:solidFill>
            <a:ln w="13500">
              <a:solidFill>
                <a:srgbClr val="999999">
                  <a:alpha val="100000"/>
                </a:srgbClr>
              </a:solidFill>
              <a:prstDash val="solid"/>
              <a:round/>
            </a:ln>
          </p:spPr>
          <p:txBody>
            <a:bodyPr/>
            <a:lstStyle/>
            <a:p>
              <a:endParaRPr/>
            </a:p>
          </p:txBody>
        </p:sp>
        <p:sp>
          <p:nvSpPr>
            <p:cNvPr id="19" name="Polygon form 10"/>
            <p:cNvSpPr/>
            <p:nvPr/>
          </p:nvSpPr>
          <p:spPr>
            <a:xfrm>
              <a:off x="6664196" y="4323083"/>
              <a:ext cx="831535" cy="1633231"/>
            </a:xfrm>
            <a:custGeom>
              <a:avLst/>
              <a:gdLst/>
              <a:ahLst/>
              <a:cxnLst/>
              <a:rect l="0" t="0" r="0" b="0"/>
              <a:pathLst>
                <a:path w="831535" h="1633231">
                  <a:moveTo>
                    <a:pt x="831535" y="831537"/>
                  </a:moveTo>
                  <a:lnTo>
                    <a:pt x="831535" y="802864"/>
                  </a:lnTo>
                  <a:lnTo>
                    <a:pt x="831535" y="774190"/>
                  </a:lnTo>
                  <a:lnTo>
                    <a:pt x="831535" y="745516"/>
                  </a:lnTo>
                  <a:lnTo>
                    <a:pt x="831535" y="716843"/>
                  </a:lnTo>
                  <a:lnTo>
                    <a:pt x="831535" y="688169"/>
                  </a:lnTo>
                  <a:lnTo>
                    <a:pt x="831535" y="659495"/>
                  </a:lnTo>
                  <a:lnTo>
                    <a:pt x="831535" y="630821"/>
                  </a:lnTo>
                  <a:lnTo>
                    <a:pt x="831535" y="602148"/>
                  </a:lnTo>
                  <a:lnTo>
                    <a:pt x="831535" y="573474"/>
                  </a:lnTo>
                  <a:lnTo>
                    <a:pt x="831535" y="544800"/>
                  </a:lnTo>
                  <a:lnTo>
                    <a:pt x="831535" y="516127"/>
                  </a:lnTo>
                  <a:lnTo>
                    <a:pt x="831535" y="487453"/>
                  </a:lnTo>
                  <a:lnTo>
                    <a:pt x="831535" y="458779"/>
                  </a:lnTo>
                  <a:lnTo>
                    <a:pt x="831535" y="430106"/>
                  </a:lnTo>
                  <a:lnTo>
                    <a:pt x="831535" y="401432"/>
                  </a:lnTo>
                  <a:lnTo>
                    <a:pt x="831535" y="372758"/>
                  </a:lnTo>
                  <a:lnTo>
                    <a:pt x="831535" y="344084"/>
                  </a:lnTo>
                  <a:lnTo>
                    <a:pt x="831535" y="315411"/>
                  </a:lnTo>
                  <a:lnTo>
                    <a:pt x="831535" y="286737"/>
                  </a:lnTo>
                  <a:lnTo>
                    <a:pt x="831535" y="258063"/>
                  </a:lnTo>
                  <a:lnTo>
                    <a:pt x="831535" y="229390"/>
                  </a:lnTo>
                  <a:lnTo>
                    <a:pt x="831535" y="200716"/>
                  </a:lnTo>
                  <a:lnTo>
                    <a:pt x="831535" y="172042"/>
                  </a:lnTo>
                  <a:lnTo>
                    <a:pt x="831535" y="143369"/>
                  </a:lnTo>
                  <a:lnTo>
                    <a:pt x="831535" y="114695"/>
                  </a:lnTo>
                  <a:lnTo>
                    <a:pt x="831535" y="86021"/>
                  </a:lnTo>
                  <a:lnTo>
                    <a:pt x="831535" y="57347"/>
                  </a:lnTo>
                  <a:lnTo>
                    <a:pt x="831535" y="28674"/>
                  </a:lnTo>
                  <a:lnTo>
                    <a:pt x="831535" y="0"/>
                  </a:lnTo>
                  <a:lnTo>
                    <a:pt x="831535" y="0"/>
                  </a:lnTo>
                  <a:lnTo>
                    <a:pt x="803101" y="486"/>
                  </a:lnTo>
                  <a:lnTo>
                    <a:pt x="774701" y="1945"/>
                  </a:lnTo>
                  <a:lnTo>
                    <a:pt x="746367" y="4373"/>
                  </a:lnTo>
                  <a:lnTo>
                    <a:pt x="718132" y="7769"/>
                  </a:lnTo>
                  <a:lnTo>
                    <a:pt x="690031" y="12128"/>
                  </a:lnTo>
                  <a:lnTo>
                    <a:pt x="662094" y="17446"/>
                  </a:lnTo>
                  <a:lnTo>
                    <a:pt x="634356" y="23716"/>
                  </a:lnTo>
                  <a:lnTo>
                    <a:pt x="606849" y="30931"/>
                  </a:lnTo>
                  <a:lnTo>
                    <a:pt x="579604" y="39082"/>
                  </a:lnTo>
                  <a:lnTo>
                    <a:pt x="552654" y="48160"/>
                  </a:lnTo>
                  <a:lnTo>
                    <a:pt x="526031" y="58154"/>
                  </a:lnTo>
                  <a:lnTo>
                    <a:pt x="499764" y="69053"/>
                  </a:lnTo>
                  <a:lnTo>
                    <a:pt x="473886" y="80843"/>
                  </a:lnTo>
                  <a:lnTo>
                    <a:pt x="448425" y="93512"/>
                  </a:lnTo>
                  <a:lnTo>
                    <a:pt x="423413" y="107044"/>
                  </a:lnTo>
                  <a:lnTo>
                    <a:pt x="398878" y="121423"/>
                  </a:lnTo>
                  <a:lnTo>
                    <a:pt x="374850" y="136632"/>
                  </a:lnTo>
                  <a:lnTo>
                    <a:pt x="351355" y="152655"/>
                  </a:lnTo>
                  <a:lnTo>
                    <a:pt x="328422" y="169471"/>
                  </a:lnTo>
                  <a:lnTo>
                    <a:pt x="306078" y="187062"/>
                  </a:lnTo>
                  <a:lnTo>
                    <a:pt x="284348" y="205406"/>
                  </a:lnTo>
                  <a:lnTo>
                    <a:pt x="263257" y="224483"/>
                  </a:lnTo>
                  <a:lnTo>
                    <a:pt x="242832" y="244270"/>
                  </a:lnTo>
                  <a:lnTo>
                    <a:pt x="223095" y="264743"/>
                  </a:lnTo>
                  <a:lnTo>
                    <a:pt x="204070" y="285880"/>
                  </a:lnTo>
                  <a:lnTo>
                    <a:pt x="185779" y="307654"/>
                  </a:lnTo>
                  <a:lnTo>
                    <a:pt x="168243" y="330042"/>
                  </a:lnTo>
                  <a:lnTo>
                    <a:pt x="151482" y="353016"/>
                  </a:lnTo>
                  <a:lnTo>
                    <a:pt x="135517" y="376550"/>
                  </a:lnTo>
                  <a:lnTo>
                    <a:pt x="120366" y="400615"/>
                  </a:lnTo>
                  <a:lnTo>
                    <a:pt x="106047" y="425185"/>
                  </a:lnTo>
                  <a:lnTo>
                    <a:pt x="92577" y="450230"/>
                  </a:lnTo>
                  <a:lnTo>
                    <a:pt x="79970" y="475721"/>
                  </a:lnTo>
                  <a:lnTo>
                    <a:pt x="68243" y="501628"/>
                  </a:lnTo>
                  <a:lnTo>
                    <a:pt x="57408" y="527921"/>
                  </a:lnTo>
                  <a:lnTo>
                    <a:pt x="47479" y="554570"/>
                  </a:lnTo>
                  <a:lnTo>
                    <a:pt x="38467" y="581542"/>
                  </a:lnTo>
                  <a:lnTo>
                    <a:pt x="30382" y="608806"/>
                  </a:lnTo>
                  <a:lnTo>
                    <a:pt x="23235" y="636331"/>
                  </a:lnTo>
                  <a:lnTo>
                    <a:pt x="17033" y="664084"/>
                  </a:lnTo>
                  <a:lnTo>
                    <a:pt x="11783" y="692033"/>
                  </a:lnTo>
                  <a:lnTo>
                    <a:pt x="7492" y="720146"/>
                  </a:lnTo>
                  <a:lnTo>
                    <a:pt x="4165" y="748388"/>
                  </a:lnTo>
                  <a:lnTo>
                    <a:pt x="1806" y="776728"/>
                  </a:lnTo>
                  <a:lnTo>
                    <a:pt x="417" y="805132"/>
                  </a:lnTo>
                  <a:lnTo>
                    <a:pt x="0" y="833567"/>
                  </a:lnTo>
                  <a:lnTo>
                    <a:pt x="556" y="861999"/>
                  </a:lnTo>
                  <a:lnTo>
                    <a:pt x="2083" y="890396"/>
                  </a:lnTo>
                  <a:lnTo>
                    <a:pt x="4581" y="918724"/>
                  </a:lnTo>
                  <a:lnTo>
                    <a:pt x="8046" y="946950"/>
                  </a:lnTo>
                  <a:lnTo>
                    <a:pt x="12474" y="975041"/>
                  </a:lnTo>
                  <a:lnTo>
                    <a:pt x="17860" y="1002964"/>
                  </a:lnTo>
                  <a:lnTo>
                    <a:pt x="24197" y="1030687"/>
                  </a:lnTo>
                  <a:lnTo>
                    <a:pt x="31479" y="1058177"/>
                  </a:lnTo>
                  <a:lnTo>
                    <a:pt x="39697" y="1085401"/>
                  </a:lnTo>
                  <a:lnTo>
                    <a:pt x="48841" y="1112329"/>
                  </a:lnTo>
                  <a:lnTo>
                    <a:pt x="58900" y="1138928"/>
                  </a:lnTo>
                  <a:lnTo>
                    <a:pt x="69863" y="1165168"/>
                  </a:lnTo>
                  <a:lnTo>
                    <a:pt x="81716" y="1191018"/>
                  </a:lnTo>
                  <a:lnTo>
                    <a:pt x="94447" y="1216447"/>
                  </a:lnTo>
                  <a:lnTo>
                    <a:pt x="108039" y="1241426"/>
                  </a:lnTo>
                  <a:lnTo>
                    <a:pt x="122478" y="1265926"/>
                  </a:lnTo>
                  <a:lnTo>
                    <a:pt x="137747" y="1289917"/>
                  </a:lnTo>
                  <a:lnTo>
                    <a:pt x="153826" y="1313373"/>
                  </a:lnTo>
                  <a:lnTo>
                    <a:pt x="170698" y="1336265"/>
                  </a:lnTo>
                  <a:lnTo>
                    <a:pt x="188344" y="1358566"/>
                  </a:lnTo>
                  <a:lnTo>
                    <a:pt x="206741" y="1380251"/>
                  </a:lnTo>
                  <a:lnTo>
                    <a:pt x="225869" y="1401295"/>
                  </a:lnTo>
                  <a:lnTo>
                    <a:pt x="245706" y="1421672"/>
                  </a:lnTo>
                  <a:lnTo>
                    <a:pt x="266227" y="1441359"/>
                  </a:lnTo>
                  <a:lnTo>
                    <a:pt x="287410" y="1460332"/>
                  </a:lnTo>
                  <a:lnTo>
                    <a:pt x="309230" y="1478570"/>
                  </a:lnTo>
                  <a:lnTo>
                    <a:pt x="331660" y="1496052"/>
                  </a:lnTo>
                  <a:lnTo>
                    <a:pt x="354675" y="1512756"/>
                  </a:lnTo>
                  <a:lnTo>
                    <a:pt x="378247" y="1528663"/>
                  </a:lnTo>
                  <a:lnTo>
                    <a:pt x="402350" y="1543756"/>
                  </a:lnTo>
                  <a:lnTo>
                    <a:pt x="426955" y="1558015"/>
                  </a:lnTo>
                  <a:lnTo>
                    <a:pt x="452032" y="1571424"/>
                  </a:lnTo>
                  <a:lnTo>
                    <a:pt x="477554" y="1583968"/>
                  </a:lnTo>
                  <a:lnTo>
                    <a:pt x="503490" y="1595632"/>
                  </a:lnTo>
                  <a:lnTo>
                    <a:pt x="529809" y="1606403"/>
                  </a:lnTo>
                  <a:lnTo>
                    <a:pt x="556482" y="1616267"/>
                  </a:lnTo>
                  <a:lnTo>
                    <a:pt x="583476" y="1625213"/>
                  </a:lnTo>
                  <a:lnTo>
                    <a:pt x="610760" y="1633231"/>
                  </a:lnTo>
                  <a:lnTo>
                    <a:pt x="610760" y="1633231"/>
                  </a:lnTo>
                  <a:lnTo>
                    <a:pt x="618373" y="1605586"/>
                  </a:lnTo>
                  <a:lnTo>
                    <a:pt x="625986" y="1577942"/>
                  </a:lnTo>
                  <a:lnTo>
                    <a:pt x="633598" y="1550297"/>
                  </a:lnTo>
                  <a:lnTo>
                    <a:pt x="641211" y="1522653"/>
                  </a:lnTo>
                  <a:lnTo>
                    <a:pt x="648824" y="1495008"/>
                  </a:lnTo>
                  <a:lnTo>
                    <a:pt x="656437" y="1467363"/>
                  </a:lnTo>
                  <a:lnTo>
                    <a:pt x="664050" y="1439719"/>
                  </a:lnTo>
                  <a:lnTo>
                    <a:pt x="671663" y="1412074"/>
                  </a:lnTo>
                  <a:lnTo>
                    <a:pt x="679276" y="1384430"/>
                  </a:lnTo>
                  <a:lnTo>
                    <a:pt x="686889" y="1356785"/>
                  </a:lnTo>
                  <a:lnTo>
                    <a:pt x="694502" y="1329140"/>
                  </a:lnTo>
                  <a:lnTo>
                    <a:pt x="702115" y="1301496"/>
                  </a:lnTo>
                  <a:lnTo>
                    <a:pt x="709728" y="1273851"/>
                  </a:lnTo>
                  <a:lnTo>
                    <a:pt x="717341" y="1246207"/>
                  </a:lnTo>
                  <a:lnTo>
                    <a:pt x="724954" y="1218562"/>
                  </a:lnTo>
                  <a:lnTo>
                    <a:pt x="732567" y="1190917"/>
                  </a:lnTo>
                  <a:lnTo>
                    <a:pt x="740180" y="1163273"/>
                  </a:lnTo>
                  <a:lnTo>
                    <a:pt x="747793" y="1135628"/>
                  </a:lnTo>
                  <a:lnTo>
                    <a:pt x="755406" y="1107984"/>
                  </a:lnTo>
                  <a:lnTo>
                    <a:pt x="763018" y="1080339"/>
                  </a:lnTo>
                  <a:lnTo>
                    <a:pt x="770631" y="1052694"/>
                  </a:lnTo>
                  <a:lnTo>
                    <a:pt x="778244" y="1025050"/>
                  </a:lnTo>
                  <a:lnTo>
                    <a:pt x="785857" y="997405"/>
                  </a:lnTo>
                  <a:lnTo>
                    <a:pt x="793470" y="969760"/>
                  </a:lnTo>
                  <a:lnTo>
                    <a:pt x="801083" y="942116"/>
                  </a:lnTo>
                  <a:lnTo>
                    <a:pt x="808696" y="914471"/>
                  </a:lnTo>
                  <a:lnTo>
                    <a:pt x="816309" y="886827"/>
                  </a:lnTo>
                  <a:lnTo>
                    <a:pt x="823922" y="859182"/>
                  </a:lnTo>
                  <a:lnTo>
                    <a:pt x="831535" y="831537"/>
                  </a:lnTo>
                  <a:lnTo>
                    <a:pt x="831535" y="831537"/>
                  </a:lnTo>
                  <a:close/>
                </a:path>
              </a:pathLst>
            </a:custGeom>
            <a:solidFill>
              <a:srgbClr val="FFFF00">
                <a:alpha val="100000"/>
              </a:srgbClr>
            </a:solidFill>
            <a:ln w="13500">
              <a:solidFill>
                <a:srgbClr val="999999">
                  <a:alpha val="100000"/>
                </a:srgbClr>
              </a:solidFill>
              <a:prstDash val="solid"/>
              <a:round/>
            </a:ln>
          </p:spPr>
          <p:txBody>
            <a:bodyPr/>
            <a:lstStyle/>
            <a:p>
              <a:endParaRPr/>
            </a:p>
          </p:txBody>
        </p:sp>
        <p:sp>
          <p:nvSpPr>
            <p:cNvPr id="20" name="Text 11"/>
            <p:cNvSpPr/>
            <p:nvPr/>
          </p:nvSpPr>
          <p:spPr>
            <a:xfrm>
              <a:off x="7883806" y="4858094"/>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38%</a:t>
              </a:r>
            </a:p>
          </p:txBody>
        </p:sp>
        <p:sp>
          <p:nvSpPr>
            <p:cNvPr id="21" name="Text 12"/>
            <p:cNvSpPr/>
            <p:nvPr/>
          </p:nvSpPr>
          <p:spPr>
            <a:xfrm>
              <a:off x="7705194" y="5683297"/>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8%</a:t>
              </a:r>
            </a:p>
          </p:txBody>
        </p:sp>
        <p:sp>
          <p:nvSpPr>
            <p:cNvPr id="22" name="Text 13"/>
            <p:cNvSpPr/>
            <p:nvPr/>
          </p:nvSpPr>
          <p:spPr>
            <a:xfrm>
              <a:off x="7375877" y="5772798"/>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9%</a:t>
              </a:r>
            </a:p>
          </p:txBody>
        </p:sp>
        <p:sp>
          <p:nvSpPr>
            <p:cNvPr id="23" name="Text 14"/>
            <p:cNvSpPr/>
            <p:nvPr/>
          </p:nvSpPr>
          <p:spPr>
            <a:xfrm>
              <a:off x="6607897" y="5018467"/>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46%</a:t>
              </a:r>
            </a:p>
          </p:txBody>
        </p:sp>
      </p:grpSp>
      <p:grpSp>
        <p:nvGrpSpPr>
          <p:cNvPr id="5" name="Groupe 5"/>
          <p:cNvGrpSpPr/>
          <p:nvPr/>
        </p:nvGrpSpPr>
        <p:grpSpPr>
          <a:xfrm>
            <a:off x="162295" y="4103799"/>
            <a:ext cx="2581275" cy="2210905"/>
            <a:chOff x="162295" y="4103799"/>
            <a:chExt cx="2581275" cy="2210905"/>
          </a:xfrm>
        </p:grpSpPr>
        <p:sp>
          <p:nvSpPr>
            <p:cNvPr id="24" name="Polygon form 7"/>
            <p:cNvSpPr/>
            <p:nvPr/>
          </p:nvSpPr>
          <p:spPr>
            <a:xfrm>
              <a:off x="1526070" y="4323083"/>
              <a:ext cx="759224" cy="831537"/>
            </a:xfrm>
            <a:custGeom>
              <a:avLst/>
              <a:gdLst/>
              <a:ahLst/>
              <a:cxnLst/>
              <a:rect l="0" t="0" r="0" b="0"/>
              <a:pathLst>
                <a:path w="759224" h="831537">
                  <a:moveTo>
                    <a:pt x="0" y="831537"/>
                  </a:moveTo>
                  <a:lnTo>
                    <a:pt x="26180" y="819842"/>
                  </a:lnTo>
                  <a:lnTo>
                    <a:pt x="52360" y="808147"/>
                  </a:lnTo>
                  <a:lnTo>
                    <a:pt x="78540" y="796451"/>
                  </a:lnTo>
                  <a:lnTo>
                    <a:pt x="104721" y="784756"/>
                  </a:lnTo>
                  <a:lnTo>
                    <a:pt x="130901" y="773061"/>
                  </a:lnTo>
                  <a:lnTo>
                    <a:pt x="157081" y="761365"/>
                  </a:lnTo>
                  <a:lnTo>
                    <a:pt x="183261" y="749670"/>
                  </a:lnTo>
                  <a:lnTo>
                    <a:pt x="209441" y="737975"/>
                  </a:lnTo>
                  <a:lnTo>
                    <a:pt x="235621" y="726279"/>
                  </a:lnTo>
                  <a:lnTo>
                    <a:pt x="261801" y="714584"/>
                  </a:lnTo>
                  <a:lnTo>
                    <a:pt x="287982" y="702889"/>
                  </a:lnTo>
                  <a:lnTo>
                    <a:pt x="314162" y="691193"/>
                  </a:lnTo>
                  <a:lnTo>
                    <a:pt x="340342" y="679498"/>
                  </a:lnTo>
                  <a:lnTo>
                    <a:pt x="366522" y="667803"/>
                  </a:lnTo>
                  <a:lnTo>
                    <a:pt x="392702" y="656107"/>
                  </a:lnTo>
                  <a:lnTo>
                    <a:pt x="418882" y="644412"/>
                  </a:lnTo>
                  <a:lnTo>
                    <a:pt x="445063" y="632716"/>
                  </a:lnTo>
                  <a:lnTo>
                    <a:pt x="471243" y="621021"/>
                  </a:lnTo>
                  <a:lnTo>
                    <a:pt x="497423" y="609326"/>
                  </a:lnTo>
                  <a:lnTo>
                    <a:pt x="523603" y="597630"/>
                  </a:lnTo>
                  <a:lnTo>
                    <a:pt x="549783" y="585935"/>
                  </a:lnTo>
                  <a:lnTo>
                    <a:pt x="575963" y="574240"/>
                  </a:lnTo>
                  <a:lnTo>
                    <a:pt x="602143" y="562544"/>
                  </a:lnTo>
                  <a:lnTo>
                    <a:pt x="628324" y="550849"/>
                  </a:lnTo>
                  <a:lnTo>
                    <a:pt x="654504" y="539154"/>
                  </a:lnTo>
                  <a:lnTo>
                    <a:pt x="680684" y="527458"/>
                  </a:lnTo>
                  <a:lnTo>
                    <a:pt x="706864" y="515763"/>
                  </a:lnTo>
                  <a:lnTo>
                    <a:pt x="733044" y="504068"/>
                  </a:lnTo>
                  <a:lnTo>
                    <a:pt x="759224" y="492372"/>
                  </a:lnTo>
                  <a:lnTo>
                    <a:pt x="759224" y="492372"/>
                  </a:lnTo>
                  <a:lnTo>
                    <a:pt x="747313" y="466877"/>
                  </a:lnTo>
                  <a:lnTo>
                    <a:pt x="734546" y="441799"/>
                  </a:lnTo>
                  <a:lnTo>
                    <a:pt x="720938" y="417168"/>
                  </a:lnTo>
                  <a:lnTo>
                    <a:pt x="706505" y="393011"/>
                  </a:lnTo>
                  <a:lnTo>
                    <a:pt x="691262" y="369356"/>
                  </a:lnTo>
                  <a:lnTo>
                    <a:pt x="675227" y="346231"/>
                  </a:lnTo>
                  <a:lnTo>
                    <a:pt x="658419" y="323661"/>
                  </a:lnTo>
                  <a:lnTo>
                    <a:pt x="640857" y="301673"/>
                  </a:lnTo>
                  <a:lnTo>
                    <a:pt x="622562" y="280292"/>
                  </a:lnTo>
                  <a:lnTo>
                    <a:pt x="603553" y="259542"/>
                  </a:lnTo>
                  <a:lnTo>
                    <a:pt x="583853" y="239447"/>
                  </a:lnTo>
                  <a:lnTo>
                    <a:pt x="563484" y="220031"/>
                  </a:lnTo>
                  <a:lnTo>
                    <a:pt x="542470" y="201315"/>
                  </a:lnTo>
                  <a:lnTo>
                    <a:pt x="520835" y="183320"/>
                  </a:lnTo>
                  <a:lnTo>
                    <a:pt x="498603" y="166068"/>
                  </a:lnTo>
                  <a:lnTo>
                    <a:pt x="475800" y="149578"/>
                  </a:lnTo>
                  <a:lnTo>
                    <a:pt x="452452" y="133869"/>
                  </a:lnTo>
                  <a:lnTo>
                    <a:pt x="428586" y="118959"/>
                  </a:lnTo>
                  <a:lnTo>
                    <a:pt x="404230" y="104865"/>
                  </a:lnTo>
                  <a:lnTo>
                    <a:pt x="379410" y="91603"/>
                  </a:lnTo>
                  <a:lnTo>
                    <a:pt x="354156" y="79189"/>
                  </a:lnTo>
                  <a:lnTo>
                    <a:pt x="328496" y="67636"/>
                  </a:lnTo>
                  <a:lnTo>
                    <a:pt x="302460" y="56958"/>
                  </a:lnTo>
                  <a:lnTo>
                    <a:pt x="276077" y="47168"/>
                  </a:lnTo>
                  <a:lnTo>
                    <a:pt x="249379" y="38275"/>
                  </a:lnTo>
                  <a:lnTo>
                    <a:pt x="222395" y="30291"/>
                  </a:lnTo>
                  <a:lnTo>
                    <a:pt x="195156" y="23225"/>
                  </a:lnTo>
                  <a:lnTo>
                    <a:pt x="167693" y="17085"/>
                  </a:lnTo>
                  <a:lnTo>
                    <a:pt x="140039" y="11877"/>
                  </a:lnTo>
                  <a:lnTo>
                    <a:pt x="112224" y="7608"/>
                  </a:lnTo>
                  <a:lnTo>
                    <a:pt x="84281" y="4282"/>
                  </a:lnTo>
                  <a:lnTo>
                    <a:pt x="56241" y="1904"/>
                  </a:lnTo>
                  <a:lnTo>
                    <a:pt x="28137" y="476"/>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A500">
                <a:alpha val="100000"/>
              </a:srgbClr>
            </a:solidFill>
            <a:ln w="13500">
              <a:solidFill>
                <a:srgbClr val="999999">
                  <a:alpha val="100000"/>
                </a:srgbClr>
              </a:solidFill>
              <a:prstDash val="solid"/>
              <a:round/>
            </a:ln>
          </p:spPr>
          <p:txBody>
            <a:bodyPr/>
            <a:lstStyle/>
            <a:p>
              <a:endParaRPr/>
            </a:p>
          </p:txBody>
        </p:sp>
        <p:sp>
          <p:nvSpPr>
            <p:cNvPr id="25" name="Polygon form 8"/>
            <p:cNvSpPr/>
            <p:nvPr/>
          </p:nvSpPr>
          <p:spPr>
            <a:xfrm>
              <a:off x="1526070" y="4815455"/>
              <a:ext cx="831537" cy="513647"/>
            </a:xfrm>
            <a:custGeom>
              <a:avLst/>
              <a:gdLst/>
              <a:ahLst/>
              <a:cxnLst/>
              <a:rect l="0" t="0" r="0" b="0"/>
              <a:pathLst>
                <a:path w="831537" h="513647">
                  <a:moveTo>
                    <a:pt x="0" y="339165"/>
                  </a:moveTo>
                  <a:lnTo>
                    <a:pt x="28035" y="345182"/>
                  </a:lnTo>
                  <a:lnTo>
                    <a:pt x="56071" y="351198"/>
                  </a:lnTo>
                  <a:lnTo>
                    <a:pt x="84106" y="357215"/>
                  </a:lnTo>
                  <a:lnTo>
                    <a:pt x="112141" y="363232"/>
                  </a:lnTo>
                  <a:lnTo>
                    <a:pt x="140177" y="369248"/>
                  </a:lnTo>
                  <a:lnTo>
                    <a:pt x="168212" y="375265"/>
                  </a:lnTo>
                  <a:lnTo>
                    <a:pt x="196248" y="381281"/>
                  </a:lnTo>
                  <a:lnTo>
                    <a:pt x="224283" y="387298"/>
                  </a:lnTo>
                  <a:lnTo>
                    <a:pt x="252318" y="393315"/>
                  </a:lnTo>
                  <a:lnTo>
                    <a:pt x="280354" y="399331"/>
                  </a:lnTo>
                  <a:lnTo>
                    <a:pt x="308389" y="405348"/>
                  </a:lnTo>
                  <a:lnTo>
                    <a:pt x="336424" y="411365"/>
                  </a:lnTo>
                  <a:lnTo>
                    <a:pt x="364460" y="417381"/>
                  </a:lnTo>
                  <a:lnTo>
                    <a:pt x="392495" y="423398"/>
                  </a:lnTo>
                  <a:lnTo>
                    <a:pt x="420530" y="429415"/>
                  </a:lnTo>
                  <a:lnTo>
                    <a:pt x="448566" y="435431"/>
                  </a:lnTo>
                  <a:lnTo>
                    <a:pt x="476601" y="441448"/>
                  </a:lnTo>
                  <a:lnTo>
                    <a:pt x="504637" y="447464"/>
                  </a:lnTo>
                  <a:lnTo>
                    <a:pt x="532672" y="453481"/>
                  </a:lnTo>
                  <a:lnTo>
                    <a:pt x="560707" y="459498"/>
                  </a:lnTo>
                  <a:lnTo>
                    <a:pt x="588743" y="465514"/>
                  </a:lnTo>
                  <a:lnTo>
                    <a:pt x="616778" y="471531"/>
                  </a:lnTo>
                  <a:lnTo>
                    <a:pt x="644813" y="477548"/>
                  </a:lnTo>
                  <a:lnTo>
                    <a:pt x="672849" y="483564"/>
                  </a:lnTo>
                  <a:lnTo>
                    <a:pt x="700884" y="489581"/>
                  </a:lnTo>
                  <a:lnTo>
                    <a:pt x="728919" y="495597"/>
                  </a:lnTo>
                  <a:lnTo>
                    <a:pt x="756955" y="501614"/>
                  </a:lnTo>
                  <a:lnTo>
                    <a:pt x="784990" y="507631"/>
                  </a:lnTo>
                  <a:lnTo>
                    <a:pt x="813026" y="513647"/>
                  </a:lnTo>
                  <a:lnTo>
                    <a:pt x="813026" y="513647"/>
                  </a:lnTo>
                  <a:lnTo>
                    <a:pt x="818646" y="485021"/>
                  </a:lnTo>
                  <a:lnTo>
                    <a:pt x="823258" y="456215"/>
                  </a:lnTo>
                  <a:lnTo>
                    <a:pt x="826857" y="427265"/>
                  </a:lnTo>
                  <a:lnTo>
                    <a:pt x="829439" y="398206"/>
                  </a:lnTo>
                  <a:lnTo>
                    <a:pt x="830999" y="369075"/>
                  </a:lnTo>
                  <a:lnTo>
                    <a:pt x="831537" y="339907"/>
                  </a:lnTo>
                  <a:lnTo>
                    <a:pt x="831051" y="310738"/>
                  </a:lnTo>
                  <a:lnTo>
                    <a:pt x="829543" y="281604"/>
                  </a:lnTo>
                  <a:lnTo>
                    <a:pt x="827013" y="252541"/>
                  </a:lnTo>
                  <a:lnTo>
                    <a:pt x="823466" y="223584"/>
                  </a:lnTo>
                  <a:lnTo>
                    <a:pt x="818905" y="194770"/>
                  </a:lnTo>
                  <a:lnTo>
                    <a:pt x="813335" y="166134"/>
                  </a:lnTo>
                  <a:lnTo>
                    <a:pt x="806765" y="137710"/>
                  </a:lnTo>
                  <a:lnTo>
                    <a:pt x="799202" y="109535"/>
                  </a:lnTo>
                  <a:lnTo>
                    <a:pt x="790656" y="81642"/>
                  </a:lnTo>
                  <a:lnTo>
                    <a:pt x="781136" y="54066"/>
                  </a:lnTo>
                  <a:lnTo>
                    <a:pt x="770654" y="26841"/>
                  </a:lnTo>
                  <a:lnTo>
                    <a:pt x="759224" y="0"/>
                  </a:lnTo>
                  <a:lnTo>
                    <a:pt x="759224" y="0"/>
                  </a:lnTo>
                  <a:lnTo>
                    <a:pt x="733044" y="11695"/>
                  </a:lnTo>
                  <a:lnTo>
                    <a:pt x="706864" y="23391"/>
                  </a:lnTo>
                  <a:lnTo>
                    <a:pt x="680684" y="35086"/>
                  </a:lnTo>
                  <a:lnTo>
                    <a:pt x="654504" y="46781"/>
                  </a:lnTo>
                  <a:lnTo>
                    <a:pt x="628324" y="58477"/>
                  </a:lnTo>
                  <a:lnTo>
                    <a:pt x="602143" y="70172"/>
                  </a:lnTo>
                  <a:lnTo>
                    <a:pt x="575963" y="81867"/>
                  </a:lnTo>
                  <a:lnTo>
                    <a:pt x="549783" y="93563"/>
                  </a:lnTo>
                  <a:lnTo>
                    <a:pt x="523603" y="105258"/>
                  </a:lnTo>
                  <a:lnTo>
                    <a:pt x="497423" y="116953"/>
                  </a:lnTo>
                  <a:lnTo>
                    <a:pt x="471243" y="128649"/>
                  </a:lnTo>
                  <a:lnTo>
                    <a:pt x="445063" y="140344"/>
                  </a:lnTo>
                  <a:lnTo>
                    <a:pt x="418882" y="152040"/>
                  </a:lnTo>
                  <a:lnTo>
                    <a:pt x="392702" y="163735"/>
                  </a:lnTo>
                  <a:lnTo>
                    <a:pt x="366522" y="175430"/>
                  </a:lnTo>
                  <a:lnTo>
                    <a:pt x="340342" y="187126"/>
                  </a:lnTo>
                  <a:lnTo>
                    <a:pt x="314162" y="198821"/>
                  </a:lnTo>
                  <a:lnTo>
                    <a:pt x="287982" y="210516"/>
                  </a:lnTo>
                  <a:lnTo>
                    <a:pt x="261801" y="222212"/>
                  </a:lnTo>
                  <a:lnTo>
                    <a:pt x="235621" y="233907"/>
                  </a:lnTo>
                  <a:lnTo>
                    <a:pt x="209441" y="245602"/>
                  </a:lnTo>
                  <a:lnTo>
                    <a:pt x="183261" y="257298"/>
                  </a:lnTo>
                  <a:lnTo>
                    <a:pt x="157081" y="268993"/>
                  </a:lnTo>
                  <a:lnTo>
                    <a:pt x="130901" y="280688"/>
                  </a:lnTo>
                  <a:lnTo>
                    <a:pt x="104721" y="292384"/>
                  </a:lnTo>
                  <a:lnTo>
                    <a:pt x="78540" y="304079"/>
                  </a:lnTo>
                  <a:lnTo>
                    <a:pt x="52360" y="315774"/>
                  </a:lnTo>
                  <a:lnTo>
                    <a:pt x="26180" y="327470"/>
                  </a:lnTo>
                  <a:lnTo>
                    <a:pt x="0" y="339165"/>
                  </a:lnTo>
                  <a:lnTo>
                    <a:pt x="0" y="339165"/>
                  </a:lnTo>
                  <a:close/>
                </a:path>
              </a:pathLst>
            </a:custGeom>
            <a:solidFill>
              <a:srgbClr val="BFBFBF">
                <a:alpha val="100000"/>
              </a:srgbClr>
            </a:solidFill>
            <a:ln w="13500">
              <a:solidFill>
                <a:srgbClr val="999999">
                  <a:alpha val="100000"/>
                </a:srgbClr>
              </a:solidFill>
              <a:prstDash val="solid"/>
              <a:round/>
            </a:ln>
          </p:spPr>
          <p:txBody>
            <a:bodyPr/>
            <a:lstStyle/>
            <a:p>
              <a:endParaRPr/>
            </a:p>
          </p:txBody>
        </p:sp>
        <p:sp>
          <p:nvSpPr>
            <p:cNvPr id="26" name="Polygon form 9"/>
            <p:cNvSpPr/>
            <p:nvPr/>
          </p:nvSpPr>
          <p:spPr>
            <a:xfrm>
              <a:off x="1526070" y="5154620"/>
              <a:ext cx="813026" cy="391125"/>
            </a:xfrm>
            <a:custGeom>
              <a:avLst/>
              <a:gdLst/>
              <a:ahLst/>
              <a:cxnLst/>
              <a:rect l="0" t="0" r="0" b="0"/>
              <a:pathLst>
                <a:path w="813026" h="391125">
                  <a:moveTo>
                    <a:pt x="0" y="0"/>
                  </a:moveTo>
                  <a:lnTo>
                    <a:pt x="25304" y="13487"/>
                  </a:lnTo>
                  <a:lnTo>
                    <a:pt x="50608" y="26974"/>
                  </a:lnTo>
                  <a:lnTo>
                    <a:pt x="75911" y="40461"/>
                  </a:lnTo>
                  <a:lnTo>
                    <a:pt x="101215" y="53948"/>
                  </a:lnTo>
                  <a:lnTo>
                    <a:pt x="126519" y="67435"/>
                  </a:lnTo>
                  <a:lnTo>
                    <a:pt x="151823" y="80922"/>
                  </a:lnTo>
                  <a:lnTo>
                    <a:pt x="177126" y="94410"/>
                  </a:lnTo>
                  <a:lnTo>
                    <a:pt x="202430" y="107897"/>
                  </a:lnTo>
                  <a:lnTo>
                    <a:pt x="227734" y="121384"/>
                  </a:lnTo>
                  <a:lnTo>
                    <a:pt x="253038" y="134871"/>
                  </a:lnTo>
                  <a:lnTo>
                    <a:pt x="278341" y="148358"/>
                  </a:lnTo>
                  <a:lnTo>
                    <a:pt x="303645" y="161845"/>
                  </a:lnTo>
                  <a:lnTo>
                    <a:pt x="328949" y="175332"/>
                  </a:lnTo>
                  <a:lnTo>
                    <a:pt x="354253" y="188819"/>
                  </a:lnTo>
                  <a:lnTo>
                    <a:pt x="379556" y="202306"/>
                  </a:lnTo>
                  <a:lnTo>
                    <a:pt x="404860" y="215793"/>
                  </a:lnTo>
                  <a:lnTo>
                    <a:pt x="430164" y="229280"/>
                  </a:lnTo>
                  <a:lnTo>
                    <a:pt x="455468" y="242767"/>
                  </a:lnTo>
                  <a:lnTo>
                    <a:pt x="480771" y="256254"/>
                  </a:lnTo>
                  <a:lnTo>
                    <a:pt x="506075" y="269742"/>
                  </a:lnTo>
                  <a:lnTo>
                    <a:pt x="531379" y="283229"/>
                  </a:lnTo>
                  <a:lnTo>
                    <a:pt x="556683" y="296716"/>
                  </a:lnTo>
                  <a:lnTo>
                    <a:pt x="581986" y="310203"/>
                  </a:lnTo>
                  <a:lnTo>
                    <a:pt x="607290" y="323690"/>
                  </a:lnTo>
                  <a:lnTo>
                    <a:pt x="632594" y="337177"/>
                  </a:lnTo>
                  <a:lnTo>
                    <a:pt x="657898" y="350664"/>
                  </a:lnTo>
                  <a:lnTo>
                    <a:pt x="683201" y="364151"/>
                  </a:lnTo>
                  <a:lnTo>
                    <a:pt x="708505" y="377638"/>
                  </a:lnTo>
                  <a:lnTo>
                    <a:pt x="733809" y="391125"/>
                  </a:lnTo>
                  <a:lnTo>
                    <a:pt x="733809" y="391125"/>
                  </a:lnTo>
                  <a:lnTo>
                    <a:pt x="746969" y="365366"/>
                  </a:lnTo>
                  <a:lnTo>
                    <a:pt x="759224" y="339165"/>
                  </a:lnTo>
                  <a:lnTo>
                    <a:pt x="770561" y="312554"/>
                  </a:lnTo>
                  <a:lnTo>
                    <a:pt x="780966" y="285564"/>
                  </a:lnTo>
                  <a:lnTo>
                    <a:pt x="790426" y="258229"/>
                  </a:lnTo>
                  <a:lnTo>
                    <a:pt x="798929" y="230581"/>
                  </a:lnTo>
                  <a:lnTo>
                    <a:pt x="806465" y="202654"/>
                  </a:lnTo>
                  <a:lnTo>
                    <a:pt x="813026" y="174482"/>
                  </a:lnTo>
                  <a:lnTo>
                    <a:pt x="813026" y="174482"/>
                  </a:lnTo>
                  <a:lnTo>
                    <a:pt x="784990" y="168466"/>
                  </a:lnTo>
                  <a:lnTo>
                    <a:pt x="756955" y="162449"/>
                  </a:lnTo>
                  <a:lnTo>
                    <a:pt x="728919" y="156432"/>
                  </a:lnTo>
                  <a:lnTo>
                    <a:pt x="700884" y="150416"/>
                  </a:lnTo>
                  <a:lnTo>
                    <a:pt x="672849" y="144399"/>
                  </a:lnTo>
                  <a:lnTo>
                    <a:pt x="644813" y="138382"/>
                  </a:lnTo>
                  <a:lnTo>
                    <a:pt x="616778" y="132366"/>
                  </a:lnTo>
                  <a:lnTo>
                    <a:pt x="588743" y="126349"/>
                  </a:lnTo>
                  <a:lnTo>
                    <a:pt x="560707" y="120333"/>
                  </a:lnTo>
                  <a:lnTo>
                    <a:pt x="532672" y="114316"/>
                  </a:lnTo>
                  <a:lnTo>
                    <a:pt x="504637" y="108299"/>
                  </a:lnTo>
                  <a:lnTo>
                    <a:pt x="476601" y="102283"/>
                  </a:lnTo>
                  <a:lnTo>
                    <a:pt x="448566" y="96266"/>
                  </a:lnTo>
                  <a:lnTo>
                    <a:pt x="420530" y="90249"/>
                  </a:lnTo>
                  <a:lnTo>
                    <a:pt x="392495" y="84233"/>
                  </a:lnTo>
                  <a:lnTo>
                    <a:pt x="364460" y="78216"/>
                  </a:lnTo>
                  <a:lnTo>
                    <a:pt x="336424" y="72200"/>
                  </a:lnTo>
                  <a:lnTo>
                    <a:pt x="308389" y="66183"/>
                  </a:lnTo>
                  <a:lnTo>
                    <a:pt x="280354" y="60166"/>
                  </a:lnTo>
                  <a:lnTo>
                    <a:pt x="252318" y="54150"/>
                  </a:lnTo>
                  <a:lnTo>
                    <a:pt x="224283" y="48133"/>
                  </a:lnTo>
                  <a:lnTo>
                    <a:pt x="196248" y="42116"/>
                  </a:lnTo>
                  <a:lnTo>
                    <a:pt x="168212" y="36100"/>
                  </a:lnTo>
                  <a:lnTo>
                    <a:pt x="140177" y="30083"/>
                  </a:lnTo>
                  <a:lnTo>
                    <a:pt x="112141" y="24067"/>
                  </a:lnTo>
                  <a:lnTo>
                    <a:pt x="84106" y="18050"/>
                  </a:lnTo>
                  <a:lnTo>
                    <a:pt x="56071" y="12033"/>
                  </a:lnTo>
                  <a:lnTo>
                    <a:pt x="28035" y="6017"/>
                  </a:lnTo>
                  <a:lnTo>
                    <a:pt x="0" y="0"/>
                  </a:lnTo>
                  <a:lnTo>
                    <a:pt x="0" y="0"/>
                  </a:lnTo>
                  <a:close/>
                </a:path>
              </a:pathLst>
            </a:custGeom>
            <a:solidFill>
              <a:srgbClr val="00FF00">
                <a:alpha val="100000"/>
              </a:srgbClr>
            </a:solidFill>
            <a:ln w="13500">
              <a:solidFill>
                <a:srgbClr val="999999">
                  <a:alpha val="100000"/>
                </a:srgbClr>
              </a:solidFill>
              <a:prstDash val="solid"/>
              <a:round/>
            </a:ln>
          </p:spPr>
          <p:txBody>
            <a:bodyPr/>
            <a:lstStyle/>
            <a:p>
              <a:endParaRPr/>
            </a:p>
          </p:txBody>
        </p:sp>
        <p:sp>
          <p:nvSpPr>
            <p:cNvPr id="27" name="Polygon form 10"/>
            <p:cNvSpPr/>
            <p:nvPr/>
          </p:nvSpPr>
          <p:spPr>
            <a:xfrm>
              <a:off x="694540" y="4323083"/>
              <a:ext cx="1565339" cy="1663044"/>
            </a:xfrm>
            <a:custGeom>
              <a:avLst/>
              <a:gdLst/>
              <a:ahLst/>
              <a:cxnLst/>
              <a:rect l="0" t="0" r="0" b="0"/>
              <a:pathLst>
                <a:path w="1565339" h="1663044">
                  <a:moveTo>
                    <a:pt x="831530" y="831537"/>
                  </a:moveTo>
                  <a:lnTo>
                    <a:pt x="831530" y="802864"/>
                  </a:lnTo>
                  <a:lnTo>
                    <a:pt x="831530" y="774190"/>
                  </a:lnTo>
                  <a:lnTo>
                    <a:pt x="831530" y="745516"/>
                  </a:lnTo>
                  <a:lnTo>
                    <a:pt x="831530" y="716843"/>
                  </a:lnTo>
                  <a:lnTo>
                    <a:pt x="831530" y="688169"/>
                  </a:lnTo>
                  <a:lnTo>
                    <a:pt x="831530" y="659495"/>
                  </a:lnTo>
                  <a:lnTo>
                    <a:pt x="831530" y="630821"/>
                  </a:lnTo>
                  <a:lnTo>
                    <a:pt x="831530" y="602148"/>
                  </a:lnTo>
                  <a:lnTo>
                    <a:pt x="831530" y="573474"/>
                  </a:lnTo>
                  <a:lnTo>
                    <a:pt x="831530" y="544800"/>
                  </a:lnTo>
                  <a:lnTo>
                    <a:pt x="831530" y="516127"/>
                  </a:lnTo>
                  <a:lnTo>
                    <a:pt x="831530" y="487453"/>
                  </a:lnTo>
                  <a:lnTo>
                    <a:pt x="831530" y="458779"/>
                  </a:lnTo>
                  <a:lnTo>
                    <a:pt x="831530" y="430106"/>
                  </a:lnTo>
                  <a:lnTo>
                    <a:pt x="831530" y="401432"/>
                  </a:lnTo>
                  <a:lnTo>
                    <a:pt x="831530" y="372758"/>
                  </a:lnTo>
                  <a:lnTo>
                    <a:pt x="831530" y="344084"/>
                  </a:lnTo>
                  <a:lnTo>
                    <a:pt x="831530" y="315411"/>
                  </a:lnTo>
                  <a:lnTo>
                    <a:pt x="831530" y="286737"/>
                  </a:lnTo>
                  <a:lnTo>
                    <a:pt x="831530" y="258063"/>
                  </a:lnTo>
                  <a:lnTo>
                    <a:pt x="831530" y="229390"/>
                  </a:lnTo>
                  <a:lnTo>
                    <a:pt x="831530" y="200716"/>
                  </a:lnTo>
                  <a:lnTo>
                    <a:pt x="831530" y="172042"/>
                  </a:lnTo>
                  <a:lnTo>
                    <a:pt x="831530" y="143369"/>
                  </a:lnTo>
                  <a:lnTo>
                    <a:pt x="831530" y="114695"/>
                  </a:lnTo>
                  <a:lnTo>
                    <a:pt x="831530" y="86021"/>
                  </a:lnTo>
                  <a:lnTo>
                    <a:pt x="831530" y="57347"/>
                  </a:lnTo>
                  <a:lnTo>
                    <a:pt x="831530" y="28674"/>
                  </a:lnTo>
                  <a:lnTo>
                    <a:pt x="831530" y="0"/>
                  </a:lnTo>
                  <a:lnTo>
                    <a:pt x="831530" y="0"/>
                  </a:lnTo>
                  <a:lnTo>
                    <a:pt x="803218" y="482"/>
                  </a:lnTo>
                  <a:lnTo>
                    <a:pt x="774939" y="1928"/>
                  </a:lnTo>
                  <a:lnTo>
                    <a:pt x="746726" y="4336"/>
                  </a:lnTo>
                  <a:lnTo>
                    <a:pt x="718611" y="7703"/>
                  </a:lnTo>
                  <a:lnTo>
                    <a:pt x="690627" y="12025"/>
                  </a:lnTo>
                  <a:lnTo>
                    <a:pt x="662807" y="17297"/>
                  </a:lnTo>
                  <a:lnTo>
                    <a:pt x="635182" y="23514"/>
                  </a:lnTo>
                  <a:lnTo>
                    <a:pt x="607785" y="30667"/>
                  </a:lnTo>
                  <a:lnTo>
                    <a:pt x="580647" y="38750"/>
                  </a:lnTo>
                  <a:lnTo>
                    <a:pt x="553800" y="47751"/>
                  </a:lnTo>
                  <a:lnTo>
                    <a:pt x="527275" y="57662"/>
                  </a:lnTo>
                  <a:lnTo>
                    <a:pt x="501103" y="68469"/>
                  </a:lnTo>
                  <a:lnTo>
                    <a:pt x="475314" y="80162"/>
                  </a:lnTo>
                  <a:lnTo>
                    <a:pt x="449939" y="92726"/>
                  </a:lnTo>
                  <a:lnTo>
                    <a:pt x="425005" y="106146"/>
                  </a:lnTo>
                  <a:lnTo>
                    <a:pt x="400543" y="120408"/>
                  </a:lnTo>
                  <a:lnTo>
                    <a:pt x="376581" y="135494"/>
                  </a:lnTo>
                  <a:lnTo>
                    <a:pt x="353146" y="151387"/>
                  </a:lnTo>
                  <a:lnTo>
                    <a:pt x="330266" y="168069"/>
                  </a:lnTo>
                  <a:lnTo>
                    <a:pt x="307968" y="185521"/>
                  </a:lnTo>
                  <a:lnTo>
                    <a:pt x="286276" y="203721"/>
                  </a:lnTo>
                  <a:lnTo>
                    <a:pt x="265217" y="222650"/>
                  </a:lnTo>
                  <a:lnTo>
                    <a:pt x="244814" y="242284"/>
                  </a:lnTo>
                  <a:lnTo>
                    <a:pt x="225092" y="262602"/>
                  </a:lnTo>
                  <a:lnTo>
                    <a:pt x="206073" y="283579"/>
                  </a:lnTo>
                  <a:lnTo>
                    <a:pt x="187779" y="305192"/>
                  </a:lnTo>
                  <a:lnTo>
                    <a:pt x="170231" y="327415"/>
                  </a:lnTo>
                  <a:lnTo>
                    <a:pt x="153451" y="350223"/>
                  </a:lnTo>
                  <a:lnTo>
                    <a:pt x="137456" y="373589"/>
                  </a:lnTo>
                  <a:lnTo>
                    <a:pt x="122267" y="397486"/>
                  </a:lnTo>
                  <a:lnTo>
                    <a:pt x="107900" y="421886"/>
                  </a:lnTo>
                  <a:lnTo>
                    <a:pt x="94372" y="446761"/>
                  </a:lnTo>
                  <a:lnTo>
                    <a:pt x="81699" y="472082"/>
                  </a:lnTo>
                  <a:lnTo>
                    <a:pt x="69895" y="497821"/>
                  </a:lnTo>
                  <a:lnTo>
                    <a:pt x="58974" y="523946"/>
                  </a:lnTo>
                  <a:lnTo>
                    <a:pt x="48950" y="550427"/>
                  </a:lnTo>
                  <a:lnTo>
                    <a:pt x="39832" y="577235"/>
                  </a:lnTo>
                  <a:lnTo>
                    <a:pt x="31633" y="604338"/>
                  </a:lnTo>
                  <a:lnTo>
                    <a:pt x="24361" y="631704"/>
                  </a:lnTo>
                  <a:lnTo>
                    <a:pt x="18025" y="659302"/>
                  </a:lnTo>
                  <a:lnTo>
                    <a:pt x="12633" y="687099"/>
                  </a:lnTo>
                  <a:lnTo>
                    <a:pt x="8190" y="715064"/>
                  </a:lnTo>
                  <a:lnTo>
                    <a:pt x="4702" y="743164"/>
                  </a:lnTo>
                  <a:lnTo>
                    <a:pt x="2172" y="771367"/>
                  </a:lnTo>
                  <a:lnTo>
                    <a:pt x="604" y="799639"/>
                  </a:lnTo>
                  <a:lnTo>
                    <a:pt x="0" y="827948"/>
                  </a:lnTo>
                  <a:lnTo>
                    <a:pt x="360" y="856262"/>
                  </a:lnTo>
                  <a:lnTo>
                    <a:pt x="1684" y="884547"/>
                  </a:lnTo>
                  <a:lnTo>
                    <a:pt x="3970" y="912770"/>
                  </a:lnTo>
                  <a:lnTo>
                    <a:pt x="7215" y="940899"/>
                  </a:lnTo>
                  <a:lnTo>
                    <a:pt x="11417" y="968901"/>
                  </a:lnTo>
                  <a:lnTo>
                    <a:pt x="16569" y="996744"/>
                  </a:lnTo>
                  <a:lnTo>
                    <a:pt x="22666" y="1024396"/>
                  </a:lnTo>
                  <a:lnTo>
                    <a:pt x="29702" y="1051824"/>
                  </a:lnTo>
                  <a:lnTo>
                    <a:pt x="37667" y="1078996"/>
                  </a:lnTo>
                  <a:lnTo>
                    <a:pt x="46552" y="1105882"/>
                  </a:lnTo>
                  <a:lnTo>
                    <a:pt x="56348" y="1132449"/>
                  </a:lnTo>
                  <a:lnTo>
                    <a:pt x="67043" y="1158667"/>
                  </a:lnTo>
                  <a:lnTo>
                    <a:pt x="78624" y="1184506"/>
                  </a:lnTo>
                  <a:lnTo>
                    <a:pt x="91078" y="1209936"/>
                  </a:lnTo>
                  <a:lnTo>
                    <a:pt x="104391" y="1234927"/>
                  </a:lnTo>
                  <a:lnTo>
                    <a:pt x="118547" y="1259451"/>
                  </a:lnTo>
                  <a:lnTo>
                    <a:pt x="133529" y="1283478"/>
                  </a:lnTo>
                  <a:lnTo>
                    <a:pt x="149321" y="1306981"/>
                  </a:lnTo>
                  <a:lnTo>
                    <a:pt x="165904" y="1329932"/>
                  </a:lnTo>
                  <a:lnTo>
                    <a:pt x="183259" y="1352306"/>
                  </a:lnTo>
                  <a:lnTo>
                    <a:pt x="201366" y="1374076"/>
                  </a:lnTo>
                  <a:lnTo>
                    <a:pt x="220203" y="1395217"/>
                  </a:lnTo>
                  <a:lnTo>
                    <a:pt x="239750" y="1415704"/>
                  </a:lnTo>
                  <a:lnTo>
                    <a:pt x="259982" y="1435514"/>
                  </a:lnTo>
                  <a:lnTo>
                    <a:pt x="280877" y="1454624"/>
                  </a:lnTo>
                  <a:lnTo>
                    <a:pt x="302411" y="1473011"/>
                  </a:lnTo>
                  <a:lnTo>
                    <a:pt x="324558" y="1490654"/>
                  </a:lnTo>
                  <a:lnTo>
                    <a:pt x="347293" y="1507533"/>
                  </a:lnTo>
                  <a:lnTo>
                    <a:pt x="370590" y="1523628"/>
                  </a:lnTo>
                  <a:lnTo>
                    <a:pt x="394421" y="1538920"/>
                  </a:lnTo>
                  <a:lnTo>
                    <a:pt x="418759" y="1553392"/>
                  </a:lnTo>
                  <a:lnTo>
                    <a:pt x="443575" y="1567028"/>
                  </a:lnTo>
                  <a:lnTo>
                    <a:pt x="468842" y="1579810"/>
                  </a:lnTo>
                  <a:lnTo>
                    <a:pt x="494529" y="1591725"/>
                  </a:lnTo>
                  <a:lnTo>
                    <a:pt x="520606" y="1602758"/>
                  </a:lnTo>
                  <a:lnTo>
                    <a:pt x="547045" y="1612897"/>
                  </a:lnTo>
                  <a:lnTo>
                    <a:pt x="573813" y="1622130"/>
                  </a:lnTo>
                  <a:lnTo>
                    <a:pt x="600880" y="1630446"/>
                  </a:lnTo>
                  <a:lnTo>
                    <a:pt x="628214" y="1637836"/>
                  </a:lnTo>
                  <a:lnTo>
                    <a:pt x="655784" y="1644291"/>
                  </a:lnTo>
                  <a:lnTo>
                    <a:pt x="683558" y="1649803"/>
                  </a:lnTo>
                  <a:lnTo>
                    <a:pt x="711504" y="1654367"/>
                  </a:lnTo>
                  <a:lnTo>
                    <a:pt x="739589" y="1657976"/>
                  </a:lnTo>
                  <a:lnTo>
                    <a:pt x="767780" y="1660628"/>
                  </a:lnTo>
                  <a:lnTo>
                    <a:pt x="796045" y="1662317"/>
                  </a:lnTo>
                  <a:lnTo>
                    <a:pt x="824352" y="1663044"/>
                  </a:lnTo>
                  <a:lnTo>
                    <a:pt x="852667" y="1662806"/>
                  </a:lnTo>
                  <a:lnTo>
                    <a:pt x="880957" y="1661605"/>
                  </a:lnTo>
                  <a:lnTo>
                    <a:pt x="909190" y="1659440"/>
                  </a:lnTo>
                  <a:lnTo>
                    <a:pt x="937333" y="1656316"/>
                  </a:lnTo>
                  <a:lnTo>
                    <a:pt x="965353" y="1652236"/>
                  </a:lnTo>
                  <a:lnTo>
                    <a:pt x="993218" y="1647204"/>
                  </a:lnTo>
                  <a:lnTo>
                    <a:pt x="1020895" y="1641226"/>
                  </a:lnTo>
                  <a:lnTo>
                    <a:pt x="1048353" y="1634309"/>
                  </a:lnTo>
                  <a:lnTo>
                    <a:pt x="1075560" y="1626461"/>
                  </a:lnTo>
                  <a:lnTo>
                    <a:pt x="1102483" y="1617692"/>
                  </a:lnTo>
                  <a:lnTo>
                    <a:pt x="1129093" y="1608011"/>
                  </a:lnTo>
                  <a:lnTo>
                    <a:pt x="1155357" y="1597429"/>
                  </a:lnTo>
                  <a:lnTo>
                    <a:pt x="1181246" y="1585960"/>
                  </a:lnTo>
                  <a:lnTo>
                    <a:pt x="1206729" y="1573616"/>
                  </a:lnTo>
                  <a:lnTo>
                    <a:pt x="1231777" y="1560411"/>
                  </a:lnTo>
                  <a:lnTo>
                    <a:pt x="1256362" y="1546361"/>
                  </a:lnTo>
                  <a:lnTo>
                    <a:pt x="1280453" y="1531482"/>
                  </a:lnTo>
                  <a:lnTo>
                    <a:pt x="1304024" y="1515791"/>
                  </a:lnTo>
                  <a:lnTo>
                    <a:pt x="1327047" y="1499308"/>
                  </a:lnTo>
                  <a:lnTo>
                    <a:pt x="1349496" y="1482049"/>
                  </a:lnTo>
                  <a:lnTo>
                    <a:pt x="1371343" y="1464037"/>
                  </a:lnTo>
                  <a:lnTo>
                    <a:pt x="1392565" y="1445291"/>
                  </a:lnTo>
                  <a:lnTo>
                    <a:pt x="1413137" y="1425833"/>
                  </a:lnTo>
                  <a:lnTo>
                    <a:pt x="1433034" y="1405687"/>
                  </a:lnTo>
                  <a:lnTo>
                    <a:pt x="1452233" y="1384874"/>
                  </a:lnTo>
                  <a:lnTo>
                    <a:pt x="1470713" y="1363420"/>
                  </a:lnTo>
                  <a:lnTo>
                    <a:pt x="1488452" y="1341349"/>
                  </a:lnTo>
                  <a:lnTo>
                    <a:pt x="1505429" y="1318687"/>
                  </a:lnTo>
                  <a:lnTo>
                    <a:pt x="1521624" y="1295460"/>
                  </a:lnTo>
                  <a:lnTo>
                    <a:pt x="1537019" y="1271695"/>
                  </a:lnTo>
                  <a:lnTo>
                    <a:pt x="1551596" y="1247420"/>
                  </a:lnTo>
                  <a:lnTo>
                    <a:pt x="1565339" y="1222663"/>
                  </a:lnTo>
                  <a:lnTo>
                    <a:pt x="1565339" y="1222663"/>
                  </a:lnTo>
                  <a:lnTo>
                    <a:pt x="1540035" y="1209176"/>
                  </a:lnTo>
                  <a:lnTo>
                    <a:pt x="1514731" y="1195688"/>
                  </a:lnTo>
                  <a:lnTo>
                    <a:pt x="1489427" y="1182201"/>
                  </a:lnTo>
                  <a:lnTo>
                    <a:pt x="1464124" y="1168714"/>
                  </a:lnTo>
                  <a:lnTo>
                    <a:pt x="1438820" y="1155227"/>
                  </a:lnTo>
                  <a:lnTo>
                    <a:pt x="1413516" y="1141740"/>
                  </a:lnTo>
                  <a:lnTo>
                    <a:pt x="1388212" y="1128253"/>
                  </a:lnTo>
                  <a:lnTo>
                    <a:pt x="1362909" y="1114766"/>
                  </a:lnTo>
                  <a:lnTo>
                    <a:pt x="1337605" y="1101279"/>
                  </a:lnTo>
                  <a:lnTo>
                    <a:pt x="1312301" y="1087792"/>
                  </a:lnTo>
                  <a:lnTo>
                    <a:pt x="1286997" y="1074305"/>
                  </a:lnTo>
                  <a:lnTo>
                    <a:pt x="1261694" y="1060818"/>
                  </a:lnTo>
                  <a:lnTo>
                    <a:pt x="1236390" y="1047331"/>
                  </a:lnTo>
                  <a:lnTo>
                    <a:pt x="1211086" y="1033844"/>
                  </a:lnTo>
                  <a:lnTo>
                    <a:pt x="1185782" y="1020356"/>
                  </a:lnTo>
                  <a:lnTo>
                    <a:pt x="1160479" y="1006869"/>
                  </a:lnTo>
                  <a:lnTo>
                    <a:pt x="1135175" y="993382"/>
                  </a:lnTo>
                  <a:lnTo>
                    <a:pt x="1109871" y="979895"/>
                  </a:lnTo>
                  <a:lnTo>
                    <a:pt x="1084567" y="966408"/>
                  </a:lnTo>
                  <a:lnTo>
                    <a:pt x="1059263" y="952921"/>
                  </a:lnTo>
                  <a:lnTo>
                    <a:pt x="1033960" y="939434"/>
                  </a:lnTo>
                  <a:lnTo>
                    <a:pt x="1008656" y="925947"/>
                  </a:lnTo>
                  <a:lnTo>
                    <a:pt x="983352" y="912460"/>
                  </a:lnTo>
                  <a:lnTo>
                    <a:pt x="958048" y="898973"/>
                  </a:lnTo>
                  <a:lnTo>
                    <a:pt x="932745" y="885486"/>
                  </a:lnTo>
                  <a:lnTo>
                    <a:pt x="907441" y="871999"/>
                  </a:lnTo>
                  <a:lnTo>
                    <a:pt x="882137" y="858512"/>
                  </a:lnTo>
                  <a:lnTo>
                    <a:pt x="856833" y="845025"/>
                  </a:lnTo>
                  <a:lnTo>
                    <a:pt x="831530" y="831537"/>
                  </a:lnTo>
                  <a:lnTo>
                    <a:pt x="831530" y="831537"/>
                  </a:lnTo>
                  <a:close/>
                </a:path>
              </a:pathLst>
            </a:custGeom>
            <a:solidFill>
              <a:srgbClr val="FFFF00">
                <a:alpha val="100000"/>
              </a:srgbClr>
            </a:solidFill>
            <a:ln w="13500">
              <a:solidFill>
                <a:srgbClr val="999999">
                  <a:alpha val="100000"/>
                </a:srgbClr>
              </a:solidFill>
              <a:prstDash val="solid"/>
              <a:round/>
            </a:ln>
          </p:spPr>
          <p:txBody>
            <a:bodyPr/>
            <a:lstStyle/>
            <a:p>
              <a:endParaRPr/>
            </a:p>
          </p:txBody>
        </p:sp>
        <p:sp>
          <p:nvSpPr>
            <p:cNvPr id="28" name="Text 11"/>
            <p:cNvSpPr/>
            <p:nvPr/>
          </p:nvSpPr>
          <p:spPr>
            <a:xfrm>
              <a:off x="1659432" y="4549445"/>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18%</a:t>
              </a:r>
            </a:p>
          </p:txBody>
        </p:sp>
        <p:sp>
          <p:nvSpPr>
            <p:cNvPr id="29" name="Text 12"/>
            <p:cNvSpPr/>
            <p:nvPr/>
          </p:nvSpPr>
          <p:spPr>
            <a:xfrm>
              <a:off x="1959080" y="503828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10%</a:t>
              </a:r>
            </a:p>
          </p:txBody>
        </p:sp>
        <p:sp>
          <p:nvSpPr>
            <p:cNvPr id="30" name="Text 13"/>
            <p:cNvSpPr/>
            <p:nvPr/>
          </p:nvSpPr>
          <p:spPr>
            <a:xfrm>
              <a:off x="2027018" y="5336031"/>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4%</a:t>
              </a:r>
            </a:p>
          </p:txBody>
        </p:sp>
        <p:sp>
          <p:nvSpPr>
            <p:cNvPr id="31" name="Text 14"/>
            <p:cNvSpPr/>
            <p:nvPr/>
          </p:nvSpPr>
          <p:spPr>
            <a:xfrm>
              <a:off x="727083" y="544991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67%</a:t>
              </a:r>
            </a:p>
          </p:txBody>
        </p:sp>
      </p:grpSp>
      <p:grpSp>
        <p:nvGrpSpPr>
          <p:cNvPr id="6" name="Groupe 6"/>
          <p:cNvGrpSpPr/>
          <p:nvPr/>
        </p:nvGrpSpPr>
        <p:grpSpPr>
          <a:xfrm>
            <a:off x="162295" y="1437904"/>
            <a:ext cx="2581275" cy="2200275"/>
            <a:chOff x="162295" y="1437904"/>
            <a:chExt cx="2581275" cy="2200275"/>
          </a:xfrm>
        </p:grpSpPr>
        <p:sp>
          <p:nvSpPr>
            <p:cNvPr id="32" name="Polygon form 7"/>
            <p:cNvSpPr/>
            <p:nvPr/>
          </p:nvSpPr>
          <p:spPr>
            <a:xfrm>
              <a:off x="1526070" y="1648717"/>
              <a:ext cx="827264" cy="1073021"/>
            </a:xfrm>
            <a:custGeom>
              <a:avLst/>
              <a:gdLst/>
              <a:ahLst/>
              <a:cxnLst/>
              <a:rect l="0" t="0" r="0" b="0"/>
              <a:pathLst>
                <a:path w="827264" h="1073021">
                  <a:moveTo>
                    <a:pt x="0" y="827274"/>
                  </a:moveTo>
                  <a:lnTo>
                    <a:pt x="27239" y="835748"/>
                  </a:lnTo>
                  <a:lnTo>
                    <a:pt x="54478" y="844222"/>
                  </a:lnTo>
                  <a:lnTo>
                    <a:pt x="81717" y="852696"/>
                  </a:lnTo>
                  <a:lnTo>
                    <a:pt x="108956" y="861170"/>
                  </a:lnTo>
                  <a:lnTo>
                    <a:pt x="136195" y="869644"/>
                  </a:lnTo>
                  <a:lnTo>
                    <a:pt x="163434" y="878118"/>
                  </a:lnTo>
                  <a:lnTo>
                    <a:pt x="190673" y="886592"/>
                  </a:lnTo>
                  <a:lnTo>
                    <a:pt x="217912" y="895066"/>
                  </a:lnTo>
                  <a:lnTo>
                    <a:pt x="245151" y="903540"/>
                  </a:lnTo>
                  <a:lnTo>
                    <a:pt x="272390" y="912014"/>
                  </a:lnTo>
                  <a:lnTo>
                    <a:pt x="299629" y="920488"/>
                  </a:lnTo>
                  <a:lnTo>
                    <a:pt x="326868" y="928962"/>
                  </a:lnTo>
                  <a:lnTo>
                    <a:pt x="354107" y="937436"/>
                  </a:lnTo>
                  <a:lnTo>
                    <a:pt x="381346" y="945911"/>
                  </a:lnTo>
                  <a:lnTo>
                    <a:pt x="408585" y="954385"/>
                  </a:lnTo>
                  <a:lnTo>
                    <a:pt x="435824" y="962859"/>
                  </a:lnTo>
                  <a:lnTo>
                    <a:pt x="463062" y="971333"/>
                  </a:lnTo>
                  <a:lnTo>
                    <a:pt x="490301" y="979807"/>
                  </a:lnTo>
                  <a:lnTo>
                    <a:pt x="517540" y="988281"/>
                  </a:lnTo>
                  <a:lnTo>
                    <a:pt x="544779" y="996755"/>
                  </a:lnTo>
                  <a:lnTo>
                    <a:pt x="572018" y="1005229"/>
                  </a:lnTo>
                  <a:lnTo>
                    <a:pt x="599257" y="1013703"/>
                  </a:lnTo>
                  <a:lnTo>
                    <a:pt x="626496" y="1022177"/>
                  </a:lnTo>
                  <a:lnTo>
                    <a:pt x="653735" y="1030651"/>
                  </a:lnTo>
                  <a:lnTo>
                    <a:pt x="680974" y="1039125"/>
                  </a:lnTo>
                  <a:lnTo>
                    <a:pt x="708213" y="1047599"/>
                  </a:lnTo>
                  <a:lnTo>
                    <a:pt x="735452" y="1056073"/>
                  </a:lnTo>
                  <a:lnTo>
                    <a:pt x="762691" y="1064547"/>
                  </a:lnTo>
                  <a:lnTo>
                    <a:pt x="789930" y="1073021"/>
                  </a:lnTo>
                  <a:lnTo>
                    <a:pt x="789930" y="1073021"/>
                  </a:lnTo>
                  <a:lnTo>
                    <a:pt x="797837" y="1045992"/>
                  </a:lnTo>
                  <a:lnTo>
                    <a:pt x="804819" y="1018709"/>
                  </a:lnTo>
                  <a:lnTo>
                    <a:pt x="810869" y="991205"/>
                  </a:lnTo>
                  <a:lnTo>
                    <a:pt x="815979" y="963510"/>
                  </a:lnTo>
                  <a:lnTo>
                    <a:pt x="820143" y="935657"/>
                  </a:lnTo>
                  <a:lnTo>
                    <a:pt x="823357" y="907679"/>
                  </a:lnTo>
                  <a:lnTo>
                    <a:pt x="825617" y="879608"/>
                  </a:lnTo>
                  <a:lnTo>
                    <a:pt x="826920" y="851476"/>
                  </a:lnTo>
                  <a:lnTo>
                    <a:pt x="827264" y="823316"/>
                  </a:lnTo>
                  <a:lnTo>
                    <a:pt x="826650" y="795160"/>
                  </a:lnTo>
                  <a:lnTo>
                    <a:pt x="825078" y="767042"/>
                  </a:lnTo>
                  <a:lnTo>
                    <a:pt x="822550" y="738994"/>
                  </a:lnTo>
                  <a:lnTo>
                    <a:pt x="819068" y="711048"/>
                  </a:lnTo>
                  <a:lnTo>
                    <a:pt x="814638" y="683236"/>
                  </a:lnTo>
                  <a:lnTo>
                    <a:pt x="809263" y="655592"/>
                  </a:lnTo>
                  <a:lnTo>
                    <a:pt x="802951" y="628146"/>
                  </a:lnTo>
                  <a:lnTo>
                    <a:pt x="795708" y="600931"/>
                  </a:lnTo>
                  <a:lnTo>
                    <a:pt x="787543" y="573979"/>
                  </a:lnTo>
                  <a:lnTo>
                    <a:pt x="778465" y="547320"/>
                  </a:lnTo>
                  <a:lnTo>
                    <a:pt x="768485" y="520985"/>
                  </a:lnTo>
                  <a:lnTo>
                    <a:pt x="757615" y="495006"/>
                  </a:lnTo>
                  <a:lnTo>
                    <a:pt x="745866" y="469411"/>
                  </a:lnTo>
                  <a:lnTo>
                    <a:pt x="733253" y="444232"/>
                  </a:lnTo>
                  <a:lnTo>
                    <a:pt x="719791" y="419496"/>
                  </a:lnTo>
                  <a:lnTo>
                    <a:pt x="705494" y="395232"/>
                  </a:lnTo>
                  <a:lnTo>
                    <a:pt x="690380" y="371470"/>
                  </a:lnTo>
                  <a:lnTo>
                    <a:pt x="674466" y="348235"/>
                  </a:lnTo>
                  <a:lnTo>
                    <a:pt x="657770" y="325556"/>
                  </a:lnTo>
                  <a:lnTo>
                    <a:pt x="640311" y="303458"/>
                  </a:lnTo>
                  <a:lnTo>
                    <a:pt x="622111" y="281967"/>
                  </a:lnTo>
                  <a:lnTo>
                    <a:pt x="603190" y="261108"/>
                  </a:lnTo>
                  <a:lnTo>
                    <a:pt x="583570" y="240905"/>
                  </a:lnTo>
                  <a:lnTo>
                    <a:pt x="563273" y="221382"/>
                  </a:lnTo>
                  <a:lnTo>
                    <a:pt x="542324" y="202561"/>
                  </a:lnTo>
                  <a:lnTo>
                    <a:pt x="520746" y="184464"/>
                  </a:lnTo>
                  <a:lnTo>
                    <a:pt x="498565" y="167111"/>
                  </a:lnTo>
                  <a:lnTo>
                    <a:pt x="475806" y="150524"/>
                  </a:lnTo>
                  <a:lnTo>
                    <a:pt x="452496" y="134721"/>
                  </a:lnTo>
                  <a:lnTo>
                    <a:pt x="428661" y="119721"/>
                  </a:lnTo>
                  <a:lnTo>
                    <a:pt x="404330" y="105540"/>
                  </a:lnTo>
                  <a:lnTo>
                    <a:pt x="379530" y="92196"/>
                  </a:lnTo>
                  <a:lnTo>
                    <a:pt x="354290" y="79704"/>
                  </a:lnTo>
                  <a:lnTo>
                    <a:pt x="328639" y="68078"/>
                  </a:lnTo>
                  <a:lnTo>
                    <a:pt x="302608" y="57332"/>
                  </a:lnTo>
                  <a:lnTo>
                    <a:pt x="276226" y="47478"/>
                  </a:lnTo>
                  <a:lnTo>
                    <a:pt x="249524" y="38528"/>
                  </a:lnTo>
                  <a:lnTo>
                    <a:pt x="222533" y="30492"/>
                  </a:lnTo>
                  <a:lnTo>
                    <a:pt x="195284" y="23379"/>
                  </a:lnTo>
                  <a:lnTo>
                    <a:pt x="167808" y="17198"/>
                  </a:lnTo>
                  <a:lnTo>
                    <a:pt x="140138" y="11956"/>
                  </a:lnTo>
                  <a:lnTo>
                    <a:pt x="112306" y="7658"/>
                  </a:lnTo>
                  <a:lnTo>
                    <a:pt x="84344" y="4311"/>
                  </a:lnTo>
                  <a:lnTo>
                    <a:pt x="56283" y="1917"/>
                  </a:lnTo>
                  <a:lnTo>
                    <a:pt x="28158" y="479"/>
                  </a:lnTo>
                  <a:lnTo>
                    <a:pt x="0" y="0"/>
                  </a:lnTo>
                  <a:lnTo>
                    <a:pt x="0" y="0"/>
                  </a:lnTo>
                  <a:lnTo>
                    <a:pt x="0" y="28527"/>
                  </a:lnTo>
                  <a:lnTo>
                    <a:pt x="0" y="57053"/>
                  </a:lnTo>
                  <a:lnTo>
                    <a:pt x="0" y="85580"/>
                  </a:lnTo>
                  <a:lnTo>
                    <a:pt x="0" y="114107"/>
                  </a:lnTo>
                  <a:lnTo>
                    <a:pt x="0" y="142633"/>
                  </a:lnTo>
                  <a:lnTo>
                    <a:pt x="0" y="171160"/>
                  </a:lnTo>
                  <a:lnTo>
                    <a:pt x="0" y="199687"/>
                  </a:lnTo>
                  <a:lnTo>
                    <a:pt x="0" y="228213"/>
                  </a:lnTo>
                  <a:lnTo>
                    <a:pt x="0" y="256740"/>
                  </a:lnTo>
                  <a:lnTo>
                    <a:pt x="0" y="285267"/>
                  </a:lnTo>
                  <a:lnTo>
                    <a:pt x="0" y="313793"/>
                  </a:lnTo>
                  <a:lnTo>
                    <a:pt x="0" y="342320"/>
                  </a:lnTo>
                  <a:lnTo>
                    <a:pt x="0" y="370847"/>
                  </a:lnTo>
                  <a:lnTo>
                    <a:pt x="0" y="399373"/>
                  </a:lnTo>
                  <a:lnTo>
                    <a:pt x="0" y="427900"/>
                  </a:lnTo>
                  <a:lnTo>
                    <a:pt x="0" y="456427"/>
                  </a:lnTo>
                  <a:lnTo>
                    <a:pt x="0" y="484953"/>
                  </a:lnTo>
                  <a:lnTo>
                    <a:pt x="0" y="513480"/>
                  </a:lnTo>
                  <a:lnTo>
                    <a:pt x="0" y="542007"/>
                  </a:lnTo>
                  <a:lnTo>
                    <a:pt x="0" y="570534"/>
                  </a:lnTo>
                  <a:lnTo>
                    <a:pt x="0" y="599060"/>
                  </a:lnTo>
                  <a:lnTo>
                    <a:pt x="0" y="627587"/>
                  </a:lnTo>
                  <a:lnTo>
                    <a:pt x="0" y="656114"/>
                  </a:lnTo>
                  <a:lnTo>
                    <a:pt x="0" y="684640"/>
                  </a:lnTo>
                  <a:lnTo>
                    <a:pt x="0" y="713167"/>
                  </a:lnTo>
                  <a:lnTo>
                    <a:pt x="0" y="741694"/>
                  </a:lnTo>
                  <a:lnTo>
                    <a:pt x="0" y="770220"/>
                  </a:lnTo>
                  <a:lnTo>
                    <a:pt x="0" y="798747"/>
                  </a:lnTo>
                  <a:lnTo>
                    <a:pt x="0" y="827274"/>
                  </a:lnTo>
                  <a:lnTo>
                    <a:pt x="0" y="827274"/>
                  </a:lnTo>
                  <a:close/>
                </a:path>
              </a:pathLst>
            </a:custGeom>
            <a:solidFill>
              <a:srgbClr val="FFA500">
                <a:alpha val="100000"/>
              </a:srgbClr>
            </a:solidFill>
            <a:ln w="13500">
              <a:solidFill>
                <a:srgbClr val="999999">
                  <a:alpha val="100000"/>
                </a:srgbClr>
              </a:solidFill>
              <a:prstDash val="solid"/>
              <a:round/>
            </a:ln>
          </p:spPr>
          <p:txBody>
            <a:bodyPr/>
            <a:lstStyle/>
            <a:p>
              <a:endParaRPr/>
            </a:p>
          </p:txBody>
        </p:sp>
        <p:sp>
          <p:nvSpPr>
            <p:cNvPr id="33" name="Polygon form 8"/>
            <p:cNvSpPr/>
            <p:nvPr/>
          </p:nvSpPr>
          <p:spPr>
            <a:xfrm>
              <a:off x="1526070" y="2475990"/>
              <a:ext cx="789930" cy="721518"/>
            </a:xfrm>
            <a:custGeom>
              <a:avLst/>
              <a:gdLst/>
              <a:ahLst/>
              <a:cxnLst/>
              <a:rect l="0" t="0" r="0" b="0"/>
              <a:pathLst>
                <a:path w="789930" h="721518">
                  <a:moveTo>
                    <a:pt x="0" y="0"/>
                  </a:moveTo>
                  <a:lnTo>
                    <a:pt x="13956" y="24880"/>
                  </a:lnTo>
                  <a:lnTo>
                    <a:pt x="27911" y="49760"/>
                  </a:lnTo>
                  <a:lnTo>
                    <a:pt x="41867" y="74640"/>
                  </a:lnTo>
                  <a:lnTo>
                    <a:pt x="55823" y="99520"/>
                  </a:lnTo>
                  <a:lnTo>
                    <a:pt x="69778" y="124400"/>
                  </a:lnTo>
                  <a:lnTo>
                    <a:pt x="83734" y="149280"/>
                  </a:lnTo>
                  <a:lnTo>
                    <a:pt x="97690" y="174160"/>
                  </a:lnTo>
                  <a:lnTo>
                    <a:pt x="111645" y="199039"/>
                  </a:lnTo>
                  <a:lnTo>
                    <a:pt x="125601" y="223919"/>
                  </a:lnTo>
                  <a:lnTo>
                    <a:pt x="139557" y="248799"/>
                  </a:lnTo>
                  <a:lnTo>
                    <a:pt x="153512" y="273679"/>
                  </a:lnTo>
                  <a:lnTo>
                    <a:pt x="167468" y="298559"/>
                  </a:lnTo>
                  <a:lnTo>
                    <a:pt x="181424" y="323439"/>
                  </a:lnTo>
                  <a:lnTo>
                    <a:pt x="195379" y="348319"/>
                  </a:lnTo>
                  <a:lnTo>
                    <a:pt x="209335" y="373199"/>
                  </a:lnTo>
                  <a:lnTo>
                    <a:pt x="223290" y="398079"/>
                  </a:lnTo>
                  <a:lnTo>
                    <a:pt x="237246" y="422959"/>
                  </a:lnTo>
                  <a:lnTo>
                    <a:pt x="251202" y="447839"/>
                  </a:lnTo>
                  <a:lnTo>
                    <a:pt x="265157" y="472719"/>
                  </a:lnTo>
                  <a:lnTo>
                    <a:pt x="279113" y="497599"/>
                  </a:lnTo>
                  <a:lnTo>
                    <a:pt x="293069" y="522479"/>
                  </a:lnTo>
                  <a:lnTo>
                    <a:pt x="307024" y="547358"/>
                  </a:lnTo>
                  <a:lnTo>
                    <a:pt x="320980" y="572238"/>
                  </a:lnTo>
                  <a:lnTo>
                    <a:pt x="334936" y="597118"/>
                  </a:lnTo>
                  <a:lnTo>
                    <a:pt x="348891" y="621998"/>
                  </a:lnTo>
                  <a:lnTo>
                    <a:pt x="362847" y="646878"/>
                  </a:lnTo>
                  <a:lnTo>
                    <a:pt x="376803" y="671758"/>
                  </a:lnTo>
                  <a:lnTo>
                    <a:pt x="390758" y="696638"/>
                  </a:lnTo>
                  <a:lnTo>
                    <a:pt x="404714" y="721518"/>
                  </a:lnTo>
                  <a:lnTo>
                    <a:pt x="404714" y="721518"/>
                  </a:lnTo>
                  <a:lnTo>
                    <a:pt x="429328" y="707148"/>
                  </a:lnTo>
                  <a:lnTo>
                    <a:pt x="453433" y="691939"/>
                  </a:lnTo>
                  <a:lnTo>
                    <a:pt x="477000" y="675909"/>
                  </a:lnTo>
                  <a:lnTo>
                    <a:pt x="500000" y="659076"/>
                  </a:lnTo>
                  <a:lnTo>
                    <a:pt x="522407" y="641461"/>
                  </a:lnTo>
                  <a:lnTo>
                    <a:pt x="544194" y="623085"/>
                  </a:lnTo>
                  <a:lnTo>
                    <a:pt x="565335" y="603969"/>
                  </a:lnTo>
                  <a:lnTo>
                    <a:pt x="585804" y="584136"/>
                  </a:lnTo>
                  <a:lnTo>
                    <a:pt x="605579" y="563610"/>
                  </a:lnTo>
                  <a:lnTo>
                    <a:pt x="624634" y="542414"/>
                  </a:lnTo>
                  <a:lnTo>
                    <a:pt x="642949" y="520575"/>
                  </a:lnTo>
                  <a:lnTo>
                    <a:pt x="660500" y="498118"/>
                  </a:lnTo>
                  <a:lnTo>
                    <a:pt x="677267" y="475070"/>
                  </a:lnTo>
                  <a:lnTo>
                    <a:pt x="693230" y="451458"/>
                  </a:lnTo>
                  <a:lnTo>
                    <a:pt x="708370" y="427310"/>
                  </a:lnTo>
                  <a:lnTo>
                    <a:pt x="722669" y="402654"/>
                  </a:lnTo>
                  <a:lnTo>
                    <a:pt x="736111" y="377521"/>
                  </a:lnTo>
                  <a:lnTo>
                    <a:pt x="748679" y="351940"/>
                  </a:lnTo>
                  <a:lnTo>
                    <a:pt x="760358" y="325941"/>
                  </a:lnTo>
                  <a:lnTo>
                    <a:pt x="771135" y="299555"/>
                  </a:lnTo>
                  <a:lnTo>
                    <a:pt x="780996" y="272813"/>
                  </a:lnTo>
                  <a:lnTo>
                    <a:pt x="789930" y="245748"/>
                  </a:lnTo>
                  <a:lnTo>
                    <a:pt x="789930" y="245748"/>
                  </a:lnTo>
                  <a:lnTo>
                    <a:pt x="762691" y="237274"/>
                  </a:lnTo>
                  <a:lnTo>
                    <a:pt x="735452" y="228800"/>
                  </a:lnTo>
                  <a:lnTo>
                    <a:pt x="708213" y="220326"/>
                  </a:lnTo>
                  <a:lnTo>
                    <a:pt x="680974" y="211852"/>
                  </a:lnTo>
                  <a:lnTo>
                    <a:pt x="653735" y="203378"/>
                  </a:lnTo>
                  <a:lnTo>
                    <a:pt x="626496" y="194903"/>
                  </a:lnTo>
                  <a:lnTo>
                    <a:pt x="599257" y="186429"/>
                  </a:lnTo>
                  <a:lnTo>
                    <a:pt x="572018" y="177955"/>
                  </a:lnTo>
                  <a:lnTo>
                    <a:pt x="544779" y="169481"/>
                  </a:lnTo>
                  <a:lnTo>
                    <a:pt x="517540" y="161007"/>
                  </a:lnTo>
                  <a:lnTo>
                    <a:pt x="490301" y="152533"/>
                  </a:lnTo>
                  <a:lnTo>
                    <a:pt x="463062" y="144059"/>
                  </a:lnTo>
                  <a:lnTo>
                    <a:pt x="435824" y="135585"/>
                  </a:lnTo>
                  <a:lnTo>
                    <a:pt x="408585" y="127111"/>
                  </a:lnTo>
                  <a:lnTo>
                    <a:pt x="381346" y="118637"/>
                  </a:lnTo>
                  <a:lnTo>
                    <a:pt x="354107" y="110163"/>
                  </a:lnTo>
                  <a:lnTo>
                    <a:pt x="326868" y="101689"/>
                  </a:lnTo>
                  <a:lnTo>
                    <a:pt x="299629" y="93215"/>
                  </a:lnTo>
                  <a:lnTo>
                    <a:pt x="272390" y="84741"/>
                  </a:lnTo>
                  <a:lnTo>
                    <a:pt x="245151" y="76267"/>
                  </a:lnTo>
                  <a:lnTo>
                    <a:pt x="217912" y="67793"/>
                  </a:lnTo>
                  <a:lnTo>
                    <a:pt x="190673" y="59318"/>
                  </a:lnTo>
                  <a:lnTo>
                    <a:pt x="163434" y="50844"/>
                  </a:lnTo>
                  <a:lnTo>
                    <a:pt x="136195" y="42370"/>
                  </a:lnTo>
                  <a:lnTo>
                    <a:pt x="108956" y="33896"/>
                  </a:lnTo>
                  <a:lnTo>
                    <a:pt x="81717" y="25422"/>
                  </a:lnTo>
                  <a:lnTo>
                    <a:pt x="54478" y="16948"/>
                  </a:lnTo>
                  <a:lnTo>
                    <a:pt x="27239" y="8474"/>
                  </a:lnTo>
                  <a:lnTo>
                    <a:pt x="0" y="0"/>
                  </a:lnTo>
                  <a:lnTo>
                    <a:pt x="0" y="0"/>
                  </a:lnTo>
                  <a:close/>
                </a:path>
              </a:pathLst>
            </a:custGeom>
            <a:solidFill>
              <a:srgbClr val="BFBFBF">
                <a:alpha val="100000"/>
              </a:srgbClr>
            </a:solidFill>
            <a:ln w="13500">
              <a:solidFill>
                <a:srgbClr val="999999">
                  <a:alpha val="100000"/>
                </a:srgbClr>
              </a:solidFill>
              <a:prstDash val="solid"/>
              <a:round/>
            </a:ln>
          </p:spPr>
          <p:txBody>
            <a:bodyPr/>
            <a:lstStyle/>
            <a:p>
              <a:endParaRPr/>
            </a:p>
          </p:txBody>
        </p:sp>
        <p:sp>
          <p:nvSpPr>
            <p:cNvPr id="9" name="Polygon form 9"/>
            <p:cNvSpPr/>
            <p:nvPr/>
          </p:nvSpPr>
          <p:spPr>
            <a:xfrm>
              <a:off x="1526070" y="2475990"/>
              <a:ext cx="404714" cy="812399"/>
            </a:xfrm>
            <a:custGeom>
              <a:avLst/>
              <a:gdLst/>
              <a:ahLst/>
              <a:cxnLst/>
              <a:rect l="0" t="0" r="0" b="0"/>
              <a:pathLst>
                <a:path w="404714" h="812399">
                  <a:moveTo>
                    <a:pt x="0" y="0"/>
                  </a:moveTo>
                  <a:lnTo>
                    <a:pt x="5385" y="28014"/>
                  </a:lnTo>
                  <a:lnTo>
                    <a:pt x="10770" y="56028"/>
                  </a:lnTo>
                  <a:lnTo>
                    <a:pt x="16156" y="84041"/>
                  </a:lnTo>
                  <a:lnTo>
                    <a:pt x="21541" y="112055"/>
                  </a:lnTo>
                  <a:lnTo>
                    <a:pt x="26926" y="140069"/>
                  </a:lnTo>
                  <a:lnTo>
                    <a:pt x="32311" y="168083"/>
                  </a:lnTo>
                  <a:lnTo>
                    <a:pt x="37697" y="196096"/>
                  </a:lnTo>
                  <a:lnTo>
                    <a:pt x="43082" y="224110"/>
                  </a:lnTo>
                  <a:lnTo>
                    <a:pt x="48467" y="252124"/>
                  </a:lnTo>
                  <a:lnTo>
                    <a:pt x="53852" y="280138"/>
                  </a:lnTo>
                  <a:lnTo>
                    <a:pt x="59237" y="308151"/>
                  </a:lnTo>
                  <a:lnTo>
                    <a:pt x="64623" y="336165"/>
                  </a:lnTo>
                  <a:lnTo>
                    <a:pt x="70008" y="364179"/>
                  </a:lnTo>
                  <a:lnTo>
                    <a:pt x="75393" y="392193"/>
                  </a:lnTo>
                  <a:lnTo>
                    <a:pt x="80778" y="420206"/>
                  </a:lnTo>
                  <a:lnTo>
                    <a:pt x="86163" y="448220"/>
                  </a:lnTo>
                  <a:lnTo>
                    <a:pt x="91549" y="476234"/>
                  </a:lnTo>
                  <a:lnTo>
                    <a:pt x="96934" y="504248"/>
                  </a:lnTo>
                  <a:lnTo>
                    <a:pt x="102319" y="532261"/>
                  </a:lnTo>
                  <a:lnTo>
                    <a:pt x="107704" y="560275"/>
                  </a:lnTo>
                  <a:lnTo>
                    <a:pt x="113090" y="588289"/>
                  </a:lnTo>
                  <a:lnTo>
                    <a:pt x="118475" y="616303"/>
                  </a:lnTo>
                  <a:lnTo>
                    <a:pt x="123860" y="644316"/>
                  </a:lnTo>
                  <a:lnTo>
                    <a:pt x="129245" y="672330"/>
                  </a:lnTo>
                  <a:lnTo>
                    <a:pt x="134630" y="700344"/>
                  </a:lnTo>
                  <a:lnTo>
                    <a:pt x="140016" y="728358"/>
                  </a:lnTo>
                  <a:lnTo>
                    <a:pt x="145401" y="756372"/>
                  </a:lnTo>
                  <a:lnTo>
                    <a:pt x="150786" y="784385"/>
                  </a:lnTo>
                  <a:lnTo>
                    <a:pt x="156171" y="812399"/>
                  </a:lnTo>
                  <a:lnTo>
                    <a:pt x="156171" y="812399"/>
                  </a:lnTo>
                  <a:lnTo>
                    <a:pt x="185066" y="806308"/>
                  </a:lnTo>
                  <a:lnTo>
                    <a:pt x="213724" y="799189"/>
                  </a:lnTo>
                  <a:lnTo>
                    <a:pt x="242110" y="791053"/>
                  </a:lnTo>
                  <a:lnTo>
                    <a:pt x="270188" y="781908"/>
                  </a:lnTo>
                  <a:lnTo>
                    <a:pt x="297922" y="771767"/>
                  </a:lnTo>
                  <a:lnTo>
                    <a:pt x="325276" y="760643"/>
                  </a:lnTo>
                  <a:lnTo>
                    <a:pt x="352215" y="748549"/>
                  </a:lnTo>
                  <a:lnTo>
                    <a:pt x="378706" y="735502"/>
                  </a:lnTo>
                  <a:lnTo>
                    <a:pt x="404714" y="721518"/>
                  </a:lnTo>
                  <a:lnTo>
                    <a:pt x="404714" y="721518"/>
                  </a:lnTo>
                  <a:lnTo>
                    <a:pt x="390758" y="696638"/>
                  </a:lnTo>
                  <a:lnTo>
                    <a:pt x="376803" y="671758"/>
                  </a:lnTo>
                  <a:lnTo>
                    <a:pt x="362847" y="646878"/>
                  </a:lnTo>
                  <a:lnTo>
                    <a:pt x="348891" y="621998"/>
                  </a:lnTo>
                  <a:lnTo>
                    <a:pt x="334936" y="597118"/>
                  </a:lnTo>
                  <a:lnTo>
                    <a:pt x="320980" y="572238"/>
                  </a:lnTo>
                  <a:lnTo>
                    <a:pt x="307024" y="547358"/>
                  </a:lnTo>
                  <a:lnTo>
                    <a:pt x="293069" y="522479"/>
                  </a:lnTo>
                  <a:lnTo>
                    <a:pt x="279113" y="497599"/>
                  </a:lnTo>
                  <a:lnTo>
                    <a:pt x="265157" y="472719"/>
                  </a:lnTo>
                  <a:lnTo>
                    <a:pt x="251202" y="447839"/>
                  </a:lnTo>
                  <a:lnTo>
                    <a:pt x="237246" y="422959"/>
                  </a:lnTo>
                  <a:lnTo>
                    <a:pt x="223290" y="398079"/>
                  </a:lnTo>
                  <a:lnTo>
                    <a:pt x="209335" y="373199"/>
                  </a:lnTo>
                  <a:lnTo>
                    <a:pt x="195379" y="348319"/>
                  </a:lnTo>
                  <a:lnTo>
                    <a:pt x="181424" y="323439"/>
                  </a:lnTo>
                  <a:lnTo>
                    <a:pt x="167468" y="298559"/>
                  </a:lnTo>
                  <a:lnTo>
                    <a:pt x="153512" y="273679"/>
                  </a:lnTo>
                  <a:lnTo>
                    <a:pt x="139557" y="248799"/>
                  </a:lnTo>
                  <a:lnTo>
                    <a:pt x="125601" y="223919"/>
                  </a:lnTo>
                  <a:lnTo>
                    <a:pt x="111645" y="199039"/>
                  </a:lnTo>
                  <a:lnTo>
                    <a:pt x="97690" y="174160"/>
                  </a:lnTo>
                  <a:lnTo>
                    <a:pt x="83734" y="149280"/>
                  </a:lnTo>
                  <a:lnTo>
                    <a:pt x="69778" y="124400"/>
                  </a:lnTo>
                  <a:lnTo>
                    <a:pt x="55823" y="99520"/>
                  </a:lnTo>
                  <a:lnTo>
                    <a:pt x="41867" y="74640"/>
                  </a:lnTo>
                  <a:lnTo>
                    <a:pt x="27911" y="49760"/>
                  </a:lnTo>
                  <a:lnTo>
                    <a:pt x="13956" y="24880"/>
                  </a:lnTo>
                  <a:lnTo>
                    <a:pt x="0" y="0"/>
                  </a:lnTo>
                  <a:lnTo>
                    <a:pt x="0" y="0"/>
                  </a:lnTo>
                  <a:close/>
                </a:path>
              </a:pathLst>
            </a:custGeom>
            <a:solidFill>
              <a:srgbClr val="00FF00">
                <a:alpha val="100000"/>
              </a:srgbClr>
            </a:solidFill>
            <a:ln w="13500">
              <a:solidFill>
                <a:srgbClr val="999999">
                  <a:alpha val="100000"/>
                </a:srgbClr>
              </a:solidFill>
              <a:prstDash val="solid"/>
              <a:round/>
            </a:ln>
          </p:spPr>
          <p:txBody>
            <a:bodyPr/>
            <a:lstStyle/>
            <a:p>
              <a:endParaRPr/>
            </a:p>
          </p:txBody>
        </p:sp>
        <p:sp>
          <p:nvSpPr>
            <p:cNvPr id="10" name="Polygon form 10"/>
            <p:cNvSpPr/>
            <p:nvPr/>
          </p:nvSpPr>
          <p:spPr>
            <a:xfrm>
              <a:off x="698817" y="1648717"/>
              <a:ext cx="983424" cy="1654466"/>
            </a:xfrm>
            <a:custGeom>
              <a:avLst/>
              <a:gdLst/>
              <a:ahLst/>
              <a:cxnLst/>
              <a:rect l="0" t="0" r="0" b="0"/>
              <a:pathLst>
                <a:path w="983424" h="1654466">
                  <a:moveTo>
                    <a:pt x="827253" y="827274"/>
                  </a:moveTo>
                  <a:lnTo>
                    <a:pt x="827253" y="798747"/>
                  </a:lnTo>
                  <a:lnTo>
                    <a:pt x="827253" y="770220"/>
                  </a:lnTo>
                  <a:lnTo>
                    <a:pt x="827253" y="741694"/>
                  </a:lnTo>
                  <a:lnTo>
                    <a:pt x="827253" y="713167"/>
                  </a:lnTo>
                  <a:lnTo>
                    <a:pt x="827253" y="684640"/>
                  </a:lnTo>
                  <a:lnTo>
                    <a:pt x="827253" y="656114"/>
                  </a:lnTo>
                  <a:lnTo>
                    <a:pt x="827253" y="627587"/>
                  </a:lnTo>
                  <a:lnTo>
                    <a:pt x="827253" y="599060"/>
                  </a:lnTo>
                  <a:lnTo>
                    <a:pt x="827253" y="570534"/>
                  </a:lnTo>
                  <a:lnTo>
                    <a:pt x="827253" y="542007"/>
                  </a:lnTo>
                  <a:lnTo>
                    <a:pt x="827253" y="513480"/>
                  </a:lnTo>
                  <a:lnTo>
                    <a:pt x="827253" y="484953"/>
                  </a:lnTo>
                  <a:lnTo>
                    <a:pt x="827253" y="456427"/>
                  </a:lnTo>
                  <a:lnTo>
                    <a:pt x="827253" y="427900"/>
                  </a:lnTo>
                  <a:lnTo>
                    <a:pt x="827253" y="399373"/>
                  </a:lnTo>
                  <a:lnTo>
                    <a:pt x="827253" y="370847"/>
                  </a:lnTo>
                  <a:lnTo>
                    <a:pt x="827253" y="342320"/>
                  </a:lnTo>
                  <a:lnTo>
                    <a:pt x="827253" y="313793"/>
                  </a:lnTo>
                  <a:lnTo>
                    <a:pt x="827253" y="285267"/>
                  </a:lnTo>
                  <a:lnTo>
                    <a:pt x="827253" y="256740"/>
                  </a:lnTo>
                  <a:lnTo>
                    <a:pt x="827253" y="228213"/>
                  </a:lnTo>
                  <a:lnTo>
                    <a:pt x="827253" y="199687"/>
                  </a:lnTo>
                  <a:lnTo>
                    <a:pt x="827253" y="171160"/>
                  </a:lnTo>
                  <a:lnTo>
                    <a:pt x="827253" y="142633"/>
                  </a:lnTo>
                  <a:lnTo>
                    <a:pt x="827253" y="114107"/>
                  </a:lnTo>
                  <a:lnTo>
                    <a:pt x="827253" y="85580"/>
                  </a:lnTo>
                  <a:lnTo>
                    <a:pt x="827253" y="57053"/>
                  </a:lnTo>
                  <a:lnTo>
                    <a:pt x="827253" y="28527"/>
                  </a:lnTo>
                  <a:lnTo>
                    <a:pt x="827253" y="0"/>
                  </a:lnTo>
                  <a:lnTo>
                    <a:pt x="827253" y="0"/>
                  </a:lnTo>
                  <a:lnTo>
                    <a:pt x="799135" y="478"/>
                  </a:lnTo>
                  <a:lnTo>
                    <a:pt x="771050" y="1911"/>
                  </a:lnTo>
                  <a:lnTo>
                    <a:pt x="743030" y="4298"/>
                  </a:lnTo>
                  <a:lnTo>
                    <a:pt x="715107" y="7637"/>
                  </a:lnTo>
                  <a:lnTo>
                    <a:pt x="687313" y="11922"/>
                  </a:lnTo>
                  <a:lnTo>
                    <a:pt x="659682" y="17149"/>
                  </a:lnTo>
                  <a:lnTo>
                    <a:pt x="632244" y="23313"/>
                  </a:lnTo>
                  <a:lnTo>
                    <a:pt x="605031" y="30405"/>
                  </a:lnTo>
                  <a:lnTo>
                    <a:pt x="578075" y="38419"/>
                  </a:lnTo>
                  <a:lnTo>
                    <a:pt x="551407" y="47344"/>
                  </a:lnTo>
                  <a:lnTo>
                    <a:pt x="525058" y="57170"/>
                  </a:lnTo>
                  <a:lnTo>
                    <a:pt x="499058" y="67886"/>
                  </a:lnTo>
                  <a:lnTo>
                    <a:pt x="473437" y="79480"/>
                  </a:lnTo>
                  <a:lnTo>
                    <a:pt x="448225" y="91937"/>
                  </a:lnTo>
                  <a:lnTo>
                    <a:pt x="423451" y="105245"/>
                  </a:lnTo>
                  <a:lnTo>
                    <a:pt x="399144" y="119387"/>
                  </a:lnTo>
                  <a:lnTo>
                    <a:pt x="375331" y="134346"/>
                  </a:lnTo>
                  <a:lnTo>
                    <a:pt x="352041" y="150107"/>
                  </a:lnTo>
                  <a:lnTo>
                    <a:pt x="329299" y="166650"/>
                  </a:lnTo>
                  <a:lnTo>
                    <a:pt x="307134" y="183956"/>
                  </a:lnTo>
                  <a:lnTo>
                    <a:pt x="285569" y="202006"/>
                  </a:lnTo>
                  <a:lnTo>
                    <a:pt x="264630" y="220778"/>
                  </a:lnTo>
                  <a:lnTo>
                    <a:pt x="244341" y="240251"/>
                  </a:lnTo>
                  <a:lnTo>
                    <a:pt x="224726" y="260403"/>
                  </a:lnTo>
                  <a:lnTo>
                    <a:pt x="205807" y="281209"/>
                  </a:lnTo>
                  <a:lnTo>
                    <a:pt x="187606" y="302647"/>
                  </a:lnTo>
                  <a:lnTo>
                    <a:pt x="170144" y="324691"/>
                  </a:lnTo>
                  <a:lnTo>
                    <a:pt x="153442" y="347315"/>
                  </a:lnTo>
                  <a:lnTo>
                    <a:pt x="137518" y="370494"/>
                  </a:lnTo>
                  <a:lnTo>
                    <a:pt x="122392" y="394201"/>
                  </a:lnTo>
                  <a:lnTo>
                    <a:pt x="108079" y="418409"/>
                  </a:lnTo>
                  <a:lnTo>
                    <a:pt x="94598" y="443088"/>
                  </a:lnTo>
                  <a:lnTo>
                    <a:pt x="81964" y="468212"/>
                  </a:lnTo>
                  <a:lnTo>
                    <a:pt x="70190" y="493751"/>
                  </a:lnTo>
                  <a:lnTo>
                    <a:pt x="59292" y="519675"/>
                  </a:lnTo>
                  <a:lnTo>
                    <a:pt x="49281" y="545954"/>
                  </a:lnTo>
                  <a:lnTo>
                    <a:pt x="40169" y="572559"/>
                  </a:lnTo>
                  <a:lnTo>
                    <a:pt x="31966" y="599458"/>
                  </a:lnTo>
                  <a:lnTo>
                    <a:pt x="24682" y="626620"/>
                  </a:lnTo>
                  <a:lnTo>
                    <a:pt x="18326" y="654014"/>
                  </a:lnTo>
                  <a:lnTo>
                    <a:pt x="12905" y="681609"/>
                  </a:lnTo>
                  <a:lnTo>
                    <a:pt x="8424" y="709371"/>
                  </a:lnTo>
                  <a:lnTo>
                    <a:pt x="4890" y="737270"/>
                  </a:lnTo>
                  <a:lnTo>
                    <a:pt x="2306" y="765273"/>
                  </a:lnTo>
                  <a:lnTo>
                    <a:pt x="676" y="793347"/>
                  </a:lnTo>
                  <a:lnTo>
                    <a:pt x="0" y="821461"/>
                  </a:lnTo>
                  <a:lnTo>
                    <a:pt x="280" y="849582"/>
                  </a:lnTo>
                  <a:lnTo>
                    <a:pt x="1516" y="877676"/>
                  </a:lnTo>
                  <a:lnTo>
                    <a:pt x="3707" y="905713"/>
                  </a:lnTo>
                  <a:lnTo>
                    <a:pt x="6848" y="933658"/>
                  </a:lnTo>
                  <a:lnTo>
                    <a:pt x="10938" y="961481"/>
                  </a:lnTo>
                  <a:lnTo>
                    <a:pt x="15971" y="989149"/>
                  </a:lnTo>
                  <a:lnTo>
                    <a:pt x="21942" y="1016630"/>
                  </a:lnTo>
                  <a:lnTo>
                    <a:pt x="28843" y="1043892"/>
                  </a:lnTo>
                  <a:lnTo>
                    <a:pt x="36667" y="1070903"/>
                  </a:lnTo>
                  <a:lnTo>
                    <a:pt x="45405" y="1097633"/>
                  </a:lnTo>
                  <a:lnTo>
                    <a:pt x="55045" y="1124051"/>
                  </a:lnTo>
                  <a:lnTo>
                    <a:pt x="65578" y="1150125"/>
                  </a:lnTo>
                  <a:lnTo>
                    <a:pt x="76992" y="1175827"/>
                  </a:lnTo>
                  <a:lnTo>
                    <a:pt x="89272" y="1201126"/>
                  </a:lnTo>
                  <a:lnTo>
                    <a:pt x="102405" y="1225993"/>
                  </a:lnTo>
                  <a:lnTo>
                    <a:pt x="116376" y="1250399"/>
                  </a:lnTo>
                  <a:lnTo>
                    <a:pt x="131168" y="1274316"/>
                  </a:lnTo>
                  <a:lnTo>
                    <a:pt x="146764" y="1297717"/>
                  </a:lnTo>
                  <a:lnTo>
                    <a:pt x="163147" y="1320574"/>
                  </a:lnTo>
                  <a:lnTo>
                    <a:pt x="180297" y="1342860"/>
                  </a:lnTo>
                  <a:lnTo>
                    <a:pt x="198195" y="1364552"/>
                  </a:lnTo>
                  <a:lnTo>
                    <a:pt x="216820" y="1385622"/>
                  </a:lnTo>
                  <a:lnTo>
                    <a:pt x="236150" y="1406047"/>
                  </a:lnTo>
                  <a:lnTo>
                    <a:pt x="256163" y="1425803"/>
                  </a:lnTo>
                  <a:lnTo>
                    <a:pt x="276836" y="1444868"/>
                  </a:lnTo>
                  <a:lnTo>
                    <a:pt x="298145" y="1463219"/>
                  </a:lnTo>
                  <a:lnTo>
                    <a:pt x="320066" y="1480835"/>
                  </a:lnTo>
                  <a:lnTo>
                    <a:pt x="342572" y="1497696"/>
                  </a:lnTo>
                  <a:lnTo>
                    <a:pt x="365639" y="1513782"/>
                  </a:lnTo>
                  <a:lnTo>
                    <a:pt x="389239" y="1529075"/>
                  </a:lnTo>
                  <a:lnTo>
                    <a:pt x="413345" y="1543557"/>
                  </a:lnTo>
                  <a:lnTo>
                    <a:pt x="437930" y="1557211"/>
                  </a:lnTo>
                  <a:lnTo>
                    <a:pt x="462964" y="1570022"/>
                  </a:lnTo>
                  <a:lnTo>
                    <a:pt x="488420" y="1581974"/>
                  </a:lnTo>
                  <a:lnTo>
                    <a:pt x="514266" y="1593055"/>
                  </a:lnTo>
                  <a:lnTo>
                    <a:pt x="540475" y="1603250"/>
                  </a:lnTo>
                  <a:lnTo>
                    <a:pt x="567015" y="1612549"/>
                  </a:lnTo>
                  <a:lnTo>
                    <a:pt x="593856" y="1620941"/>
                  </a:lnTo>
                  <a:lnTo>
                    <a:pt x="620966" y="1628415"/>
                  </a:lnTo>
                  <a:lnTo>
                    <a:pt x="648315" y="1634963"/>
                  </a:lnTo>
                  <a:lnTo>
                    <a:pt x="675870" y="1640578"/>
                  </a:lnTo>
                  <a:lnTo>
                    <a:pt x="703601" y="1645254"/>
                  </a:lnTo>
                  <a:lnTo>
                    <a:pt x="731474" y="1648984"/>
                  </a:lnTo>
                  <a:lnTo>
                    <a:pt x="759458" y="1651765"/>
                  </a:lnTo>
                  <a:lnTo>
                    <a:pt x="787520" y="1653593"/>
                  </a:lnTo>
                  <a:lnTo>
                    <a:pt x="815629" y="1654466"/>
                  </a:lnTo>
                  <a:lnTo>
                    <a:pt x="843750" y="1654383"/>
                  </a:lnTo>
                  <a:lnTo>
                    <a:pt x="871853" y="1653344"/>
                  </a:lnTo>
                  <a:lnTo>
                    <a:pt x="899904" y="1651351"/>
                  </a:lnTo>
                  <a:lnTo>
                    <a:pt x="927871" y="1648406"/>
                  </a:lnTo>
                  <a:lnTo>
                    <a:pt x="955722" y="1644511"/>
                  </a:lnTo>
                  <a:lnTo>
                    <a:pt x="983424" y="1639673"/>
                  </a:lnTo>
                  <a:lnTo>
                    <a:pt x="983424" y="1639673"/>
                  </a:lnTo>
                  <a:lnTo>
                    <a:pt x="978039" y="1611659"/>
                  </a:lnTo>
                  <a:lnTo>
                    <a:pt x="972654" y="1583645"/>
                  </a:lnTo>
                  <a:lnTo>
                    <a:pt x="967269" y="1555631"/>
                  </a:lnTo>
                  <a:lnTo>
                    <a:pt x="961884" y="1527618"/>
                  </a:lnTo>
                  <a:lnTo>
                    <a:pt x="956498" y="1499604"/>
                  </a:lnTo>
                  <a:lnTo>
                    <a:pt x="951113" y="1471590"/>
                  </a:lnTo>
                  <a:lnTo>
                    <a:pt x="945728" y="1443576"/>
                  </a:lnTo>
                  <a:lnTo>
                    <a:pt x="940343" y="1415563"/>
                  </a:lnTo>
                  <a:lnTo>
                    <a:pt x="934958" y="1387549"/>
                  </a:lnTo>
                  <a:lnTo>
                    <a:pt x="929572" y="1359535"/>
                  </a:lnTo>
                  <a:lnTo>
                    <a:pt x="924187" y="1331521"/>
                  </a:lnTo>
                  <a:lnTo>
                    <a:pt x="918802" y="1303508"/>
                  </a:lnTo>
                  <a:lnTo>
                    <a:pt x="913417" y="1275494"/>
                  </a:lnTo>
                  <a:lnTo>
                    <a:pt x="908031" y="1247480"/>
                  </a:lnTo>
                  <a:lnTo>
                    <a:pt x="902646" y="1219466"/>
                  </a:lnTo>
                  <a:lnTo>
                    <a:pt x="897261" y="1191452"/>
                  </a:lnTo>
                  <a:lnTo>
                    <a:pt x="891876" y="1163439"/>
                  </a:lnTo>
                  <a:lnTo>
                    <a:pt x="886491" y="1135425"/>
                  </a:lnTo>
                  <a:lnTo>
                    <a:pt x="881105" y="1107411"/>
                  </a:lnTo>
                  <a:lnTo>
                    <a:pt x="875720" y="1079397"/>
                  </a:lnTo>
                  <a:lnTo>
                    <a:pt x="870335" y="1051384"/>
                  </a:lnTo>
                  <a:lnTo>
                    <a:pt x="864950" y="1023370"/>
                  </a:lnTo>
                  <a:lnTo>
                    <a:pt x="859564" y="995356"/>
                  </a:lnTo>
                  <a:lnTo>
                    <a:pt x="854179" y="967342"/>
                  </a:lnTo>
                  <a:lnTo>
                    <a:pt x="848794" y="939329"/>
                  </a:lnTo>
                  <a:lnTo>
                    <a:pt x="843409" y="911315"/>
                  </a:lnTo>
                  <a:lnTo>
                    <a:pt x="838024" y="883301"/>
                  </a:lnTo>
                  <a:lnTo>
                    <a:pt x="832638" y="855287"/>
                  </a:lnTo>
                  <a:lnTo>
                    <a:pt x="827253" y="827274"/>
                  </a:lnTo>
                  <a:lnTo>
                    <a:pt x="827253" y="827274"/>
                  </a:lnTo>
                  <a:close/>
                </a:path>
              </a:pathLst>
            </a:custGeom>
            <a:solidFill>
              <a:srgbClr val="FFFF00">
                <a:alpha val="100000"/>
              </a:srgbClr>
            </a:solidFill>
            <a:ln w="13500">
              <a:solidFill>
                <a:srgbClr val="999999">
                  <a:alpha val="100000"/>
                </a:srgbClr>
              </a:solidFill>
              <a:prstDash val="solid"/>
              <a:round/>
            </a:ln>
          </p:spPr>
          <p:txBody>
            <a:bodyPr/>
            <a:lstStyle/>
            <a:p>
              <a:endParaRPr/>
            </a:p>
          </p:txBody>
        </p:sp>
        <p:sp>
          <p:nvSpPr>
            <p:cNvPr id="11" name="Text 11"/>
            <p:cNvSpPr/>
            <p:nvPr/>
          </p:nvSpPr>
          <p:spPr>
            <a:xfrm>
              <a:off x="1830441" y="203659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30%</a:t>
              </a:r>
            </a:p>
          </p:txBody>
        </p:sp>
        <p:sp>
          <p:nvSpPr>
            <p:cNvPr id="12" name="Text 12"/>
            <p:cNvSpPr/>
            <p:nvPr/>
          </p:nvSpPr>
          <p:spPr>
            <a:xfrm>
              <a:off x="1811829" y="2845410"/>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12%</a:t>
              </a:r>
            </a:p>
          </p:txBody>
        </p:sp>
        <p:sp>
          <p:nvSpPr>
            <p:cNvPr id="13" name="Text 13"/>
            <p:cNvSpPr/>
            <p:nvPr/>
          </p:nvSpPr>
          <p:spPr>
            <a:xfrm>
              <a:off x="1629525" y="3050519"/>
              <a:ext cx="24765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a:t>
              </a:r>
            </a:p>
          </p:txBody>
        </p:sp>
        <p:sp>
          <p:nvSpPr>
            <p:cNvPr id="14" name="Text 14"/>
            <p:cNvSpPr/>
            <p:nvPr/>
          </p:nvSpPr>
          <p:spPr>
            <a:xfrm>
              <a:off x="638633" y="2491701"/>
              <a:ext cx="457200" cy="108000"/>
            </a:xfrm>
            <a:prstGeom prst="rect">
              <a:avLst/>
            </a:prstGeom>
            <a:noFill/>
          </p:spPr>
          <p:txBody>
            <a:bodyPr lIns="0" tIns="0" rIns="0" bIns="0" anchor="b">
              <a:spAutoFit/>
            </a:bodyPr>
            <a:lstStyle/>
            <a:p>
              <a:pPr marL="0" marR="0" indent="0" algn="ctr">
                <a:lnSpc>
                  <a:spcPts val="850"/>
                </a:lnSpc>
                <a:spcBef>
                  <a:spcPts val="0"/>
                </a:spcBef>
                <a:spcAft>
                  <a:spcPts val="0"/>
                </a:spcAft>
              </a:pPr>
              <a:r>
                <a:rPr sz="850">
                  <a:solidFill>
                    <a:srgbClr val="000000">
                      <a:alpha val="100000"/>
                    </a:srgbClr>
                  </a:solidFill>
                  <a:latin typeface="Helvetica"/>
                  <a:cs typeface="Helvetica"/>
                </a:rPr>
                <a:t>53%</a:t>
              </a:r>
            </a:p>
          </p:txBody>
        </p:sp>
      </p:grpSp>
      <p:pic>
        <p:nvPicPr>
          <p:cNvPr id="8194" name="Picture 2" descr="http://a.hiphotos.baidu.com/baike/w%3D268%3Bg%3D0/sign=6596ce54e01190ef01fb95d9f620fa2b/4bed2e738bd4b31c67a28a0280d6277f9f2ff8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571" y="2845410"/>
            <a:ext cx="1466113" cy="140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9695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4T1K21bbvU.nRn8idyabu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CSrauf6zWEOZkivi.AbEO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LdZ199RvkEqxpMsdmF8W4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g5QgzQTVYkGac2E8LNcZF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W8pc40G8N02ZGgJSWkQQY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edhVdG1fskOqxTTbqZEVq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4T1K21bbvU.nRn8idyabu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rhfJo2uM60K3C4AoExiY_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blioXeJRvEG.nJK3Zmg72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q7Ad5VK6Ek2lhiFure9xl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tcNgAJB7NEyhMJOofJY7I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rhfJo2uM60K3C4AoExiY_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ooNaIp98Wk.AvzoKwB3vs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_2r1P0_SBUG56AbF413Tj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_It4uUYxykG93TPnvOhVA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cl5Ad6Tj4UmEGsC7ey5XN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CSrauf6zWEOZkivi.AbEO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LdZ199RvkEqxpMsdmF8W4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g5QgzQTVYkGac2E8LNcZF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W8pc40G8N02ZGgJSWkQQY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edhVdG1fskOqxTTbqZEVq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zqbPYYMq7Uu014coKfLik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blioXeJRvEG.nJK3Zmg72w"/>
</p:tagLst>
</file>

<file path=ppt/tags/tag30.xml><?xml version="1.0" encoding="utf-8"?>
<p:tagLst xmlns:a="http://schemas.openxmlformats.org/drawingml/2006/main" xmlns:r="http://schemas.openxmlformats.org/officeDocument/2006/relationships" xmlns:p="http://schemas.openxmlformats.org/presentationml/2006/main">
  <p:tag name="EE4P_TEMPLATESTYLE" val="5"/>
</p:tagLst>
</file>

<file path=ppt/tags/tag31.xml><?xml version="1.0" encoding="utf-8"?>
<p:tagLst xmlns:a="http://schemas.openxmlformats.org/drawingml/2006/main" xmlns:r="http://schemas.openxmlformats.org/officeDocument/2006/relationships" xmlns:p="http://schemas.openxmlformats.org/presentationml/2006/main">
  <p:tag name="EE4P_TEMPLATESTYLE" val="5"/>
</p:tagLst>
</file>

<file path=ppt/tags/tag32.xml><?xml version="1.0" encoding="utf-8"?>
<p:tagLst xmlns:a="http://schemas.openxmlformats.org/drawingml/2006/main" xmlns:r="http://schemas.openxmlformats.org/officeDocument/2006/relationships" xmlns:p="http://schemas.openxmlformats.org/presentationml/2006/main">
  <p:tag name="EE4P_TEMPLATESTYLE" val="5"/>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q7Ad5VK6Ek2lhiFure9xl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cNgAJB7NEyhMJOofJY7I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oNaIp98Wk.AvzoKwB3vs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_2r1P0_SBUG56AbF413Tj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_It4uUYxykG93TPnvOhVA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cl5Ad6Tj4UmEGsC7ey5XNA"/>
</p:tagLst>
</file>

<file path=ppt/theme/theme1.xml><?xml version="1.0" encoding="utf-8"?>
<a:theme xmlns:a="http://schemas.openxmlformats.org/drawingml/2006/main" name="Elsevier">
  <a:themeElements>
    <a:clrScheme name="Custom 1">
      <a:dk1>
        <a:srgbClr val="FF8200"/>
      </a:dk1>
      <a:lt1>
        <a:sysClr val="window" lastClr="FFFFFF"/>
      </a:lt1>
      <a:dk2>
        <a:srgbClr val="53565A"/>
      </a:dk2>
      <a:lt2>
        <a:srgbClr val="FFFFFF"/>
      </a:lt2>
      <a:accent1>
        <a:srgbClr val="007398"/>
      </a:accent1>
      <a:accent2>
        <a:srgbClr val="A7A8AA"/>
      </a:accent2>
      <a:accent3>
        <a:srgbClr val="EAAA00"/>
      </a:accent3>
      <a:accent4>
        <a:srgbClr val="00966C"/>
      </a:accent4>
      <a:accent5>
        <a:srgbClr val="CBC793"/>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solidFill>
              <a:schemeClr val="tx2"/>
            </a:solidFill>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A41E24"/>
      </a:lt1>
      <a:dk2>
        <a:srgbClr val="A7A7A7"/>
      </a:dk2>
      <a:lt2>
        <a:srgbClr val="535353"/>
      </a:lt2>
      <a:accent1>
        <a:srgbClr val="BBE0E3"/>
      </a:accent1>
      <a:accent2>
        <a:srgbClr val="333399"/>
      </a:accent2>
      <a:accent3>
        <a:srgbClr val="CFABAC"/>
      </a:accent3>
      <a:accent4>
        <a:srgbClr val="000000"/>
      </a:accent4>
      <a:accent5>
        <a:srgbClr val="DAEDEF"/>
      </a:accent5>
      <a:accent6>
        <a:srgbClr val="2D2D8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815DCDC76E5A47A176FB52CE6ED02E" ma:contentTypeVersion="1" ma:contentTypeDescription="Create a new document." ma:contentTypeScope="" ma:versionID="595b1facca9e5cb9707c1ffef65eb2e0">
  <xsd:schema xmlns:xsd="http://www.w3.org/2001/XMLSchema" xmlns:xs="http://www.w3.org/2001/XMLSchema" xmlns:p="http://schemas.microsoft.com/office/2006/metadata/properties" targetNamespace="http://schemas.microsoft.com/office/2006/metadata/properties" ma:root="true" ma:fieldsID="3d6e3d604101a5d093af696c7f54af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3DEE3D-2AE3-4202-A056-707BF3CFB14A}">
  <ds:schemaRefs>
    <ds:schemaRef ds:uri="http://schemas.microsoft.com/sharepoint/v3/contenttype/forms"/>
  </ds:schemaRefs>
</ds:datastoreItem>
</file>

<file path=customXml/itemProps2.xml><?xml version="1.0" encoding="utf-8"?>
<ds:datastoreItem xmlns:ds="http://schemas.openxmlformats.org/officeDocument/2006/customXml" ds:itemID="{883B4A1B-C11E-4DB3-8ABD-3A0525A158AD}">
  <ds:schemaRefs>
    <ds:schemaRef ds:uri="http://purl.org/dc/dcmitype/"/>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33C6484B-7F98-4345-A538-9025DD16C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3060</TotalTime>
  <Words>4759</Words>
  <Application>Microsoft Office PowerPoint</Application>
  <PresentationFormat>On-screen Show (4:3)</PresentationFormat>
  <Paragraphs>805</Paragraphs>
  <Slides>64</Slides>
  <Notes>9</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64</vt:i4>
      </vt:variant>
    </vt:vector>
  </HeadingPairs>
  <TitlesOfParts>
    <vt:vector size="73" baseType="lpstr">
      <vt:lpstr>Elsevier</vt:lpstr>
      <vt:lpstr>Custom Design</vt:lpstr>
      <vt:lpstr>4_Office Theme</vt:lpstr>
      <vt:lpstr>5_Office Theme</vt:lpstr>
      <vt:lpstr>6_Office Theme</vt:lpstr>
      <vt:lpstr>5_Blank</vt:lpstr>
      <vt:lpstr>1_Custom Design</vt:lpstr>
      <vt:lpstr>Office Theme</vt:lpstr>
      <vt:lpstr>Visio</vt:lpstr>
      <vt:lpstr>建立高效的科研信息处理习惯</vt:lpstr>
      <vt:lpstr>PowerPoint Presentation</vt:lpstr>
      <vt:lpstr>文献类型、特点与使用目的</vt:lpstr>
      <vt:lpstr>不同的科研信息的获取途径</vt:lpstr>
      <vt:lpstr>PowerPoint Presentation</vt:lpstr>
      <vt:lpstr>全学科全文数据库ScienceDirect</vt:lpstr>
      <vt:lpstr>ScienceDirect 作为基础资源在世界科研活动中占有非常重要的地位</vt:lpstr>
      <vt:lpstr>ScienceDirect 世界科研活动中贡献比例逐年上升</vt:lpstr>
      <vt:lpstr>ScienceDirect对上海工程技术大学的支持</vt:lpstr>
      <vt:lpstr>ScienceDirect对学校知名学者支持-材料工程学院于治水教授</vt:lpstr>
      <vt:lpstr>上海工程技术大学在ScienceDirect发文和引用的占比稳定，同时连续五年保持两位数增长</vt:lpstr>
      <vt:lpstr>优化界面和Remote Access方便研究人员随时随地使用ScienceDirect</vt:lpstr>
      <vt:lpstr>ScienceDirect的内容创新</vt:lpstr>
      <vt:lpstr>ScienceDirect提供文章推荐增强用户体验</vt:lpstr>
      <vt:lpstr>PowerPoint Presentation</vt:lpstr>
      <vt:lpstr> 打开SD主页，用自己的用户名密码登录后，点击右上侧的Activate remote access按钮</vt:lpstr>
      <vt:lpstr>进入到Submit Your Email界面输入所属单位邮箱并点Continue</vt:lpstr>
      <vt:lpstr>成功发送confirmation email到输入的邮箱</vt:lpstr>
      <vt:lpstr>到邮箱里点击Activate my remote access now激活Remote Access</vt:lpstr>
      <vt:lpstr>Remote Access成功设置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在ScienceDirect中检索所需文献</vt:lpstr>
      <vt:lpstr>通过摘要阅读选择所需文献，选择并导入至Mendeley</vt:lpstr>
      <vt:lpstr>或者点击文章题目，进入全文界面进行阅读。后导入至Mendeley进行文件管理</vt:lpstr>
      <vt:lpstr>或在Mendeley中进行文献的阅读和管理</vt:lpstr>
      <vt:lpstr>Mendeley中进行文献阅读，标注和评论。以及查看文献的书目信息</vt:lpstr>
      <vt:lpstr>将文献通过Mendeley引用至您的手稿中</vt:lpstr>
      <vt:lpstr>PowerPoint Presentation</vt:lpstr>
      <vt:lpstr>高效能的论文写作注意以下事项</vt:lpstr>
      <vt:lpstr>   a.寻找合适的期刊</vt:lpstr>
      <vt:lpstr>文章撰写与投稿的实用工具</vt:lpstr>
      <vt:lpstr>   b.准备论文</vt:lpstr>
      <vt:lpstr>   c.提交论文</vt:lpstr>
      <vt:lpstr>   d.检查状态</vt:lpstr>
      <vt:lpstr>  Communication with Editor and Reviewers</vt:lpstr>
      <vt:lpstr>      Cover Letter</vt:lpstr>
      <vt:lpstr>  注意事项</vt:lpstr>
      <vt:lpstr>  CrossCheck</vt:lpstr>
      <vt:lpstr>PowerPoint Presentation</vt:lpstr>
      <vt:lpstr>Mendeley帮助研究人员展示成果提升影响力 </vt:lpstr>
      <vt:lpstr>寻找合作机会 通过公开群或者跟踪一位意见领袖</vt:lpstr>
      <vt:lpstr>寻找合作机会 分享论文和新的想法</vt:lpstr>
      <vt:lpstr>建立合作</vt:lpstr>
      <vt:lpstr>实验室访问原则</vt:lpstr>
      <vt:lpstr>身边的合作伙伴</vt:lpstr>
      <vt:lpstr>PowerPoint Presentation</vt:lpstr>
      <vt:lpstr>覆盖科研全程的Elsevier工具</vt:lpstr>
      <vt:lpstr>推荐阅读</vt:lpstr>
      <vt:lpstr>www.elsevier.com/trainingwebcasts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McT</dc:creator>
  <cp:lastModifiedBy>Reed Elsevier</cp:lastModifiedBy>
  <cp:revision>192</cp:revision>
  <dcterms:created xsi:type="dcterms:W3CDTF">2014-03-28T20:29:27Z</dcterms:created>
  <dcterms:modified xsi:type="dcterms:W3CDTF">2016-12-02T02:15:37Z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0x010100B7815DCDC76E5A47A176FB52CE6ED02E</vt:lpwstr>
  </property>
</Properties>
</file>